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ko-KR" sz="4400" spc="-1" strike="noStrike">
                <a:latin typeface="Noto Sans CJK KR"/>
              </a:rPr>
              <a:t>제목 텍스트의 서식을 편집하려면 클릭하십시오</a:t>
            </a:r>
            <a:r>
              <a:rPr b="0" lang="en-US" sz="4400" spc="-1" strike="noStrike">
                <a:latin typeface="Noto Sans CJK KR"/>
              </a:rPr>
              <a:t>.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CJK KR"/>
              </a:rPr>
              <a:t>개요 텍스트의 서식을 편집하려면 클릭하십시오</a:t>
            </a:r>
            <a:endParaRPr b="0" lang="en-US" sz="32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KR"/>
              </a:rPr>
              <a:t>2</a:t>
            </a:r>
            <a:r>
              <a:rPr b="0" lang="ko-KR" sz="2800" spc="-1" strike="noStrike">
                <a:latin typeface="Noto Sans CJK KR"/>
              </a:rPr>
              <a:t>번째 개요 수준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KR"/>
              </a:rPr>
              <a:t>3</a:t>
            </a:r>
            <a:r>
              <a:rPr b="0" lang="ko-KR" sz="2400" spc="-1" strike="noStrike">
                <a:latin typeface="Noto Sans CJK KR"/>
              </a:rPr>
              <a:t>번째 개요 수준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KR"/>
              </a:rPr>
              <a:t>4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5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6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7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6DC8CBD6-8AB5-421C-A300-DFAF47EEBFAF}" type="slidenum">
              <a:rPr b="0" lang="en-US" sz="1400" spc="-1" strike="noStrike">
                <a:latin typeface="Noto Serif CJK KR"/>
              </a:rPr>
              <a:t>&lt;숫자&gt;</a:t>
            </a:fld>
            <a:endParaRPr b="0" lang="en-US" sz="1400" spc="-1" strike="noStrike"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433960" y="2074320"/>
            <a:ext cx="5248080" cy="153324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 txBox="1"/>
          <p:nvPr/>
        </p:nvSpPr>
        <p:spPr>
          <a:xfrm>
            <a:off x="2736000" y="3276000"/>
            <a:ext cx="1260000" cy="327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300" spc="-1" strike="noStrike">
                <a:latin typeface="Noto Sans CJK KR"/>
              </a:rPr>
              <a:t>Smart Tiles</a:t>
            </a:r>
            <a:endParaRPr b="0" lang="en-US" sz="1300" spc="-1" strike="noStrike">
              <a:latin typeface="Noto Sans CJK KR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3996000" y="2160000"/>
            <a:ext cx="3780000" cy="1637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Noto Sans CJK KR"/>
              </a:rPr>
              <a:t>Tile data has the pyramid structure.</a:t>
            </a:r>
            <a:endParaRPr b="0" lang="en-US" sz="1200" spc="-1" strike="noStrike">
              <a:latin typeface="Noto Sans CJK KR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Noto Sans CJK KR"/>
              </a:rPr>
              <a:t>Smart tiles are how to save and visualize 3D data as tile structure.</a:t>
            </a:r>
            <a:endParaRPr b="0" lang="en-US" sz="1200" spc="-1" strike="noStrike">
              <a:latin typeface="Noto Sans CJK KR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Noto Sans CJK KR"/>
              </a:rPr>
              <a:t>It does not load full data in the display; only requests and renders data with consideration for visibilities and distances from the camera's viewpoint.</a:t>
            </a:r>
            <a:endParaRPr b="0" lang="en-US" sz="12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LibreOffice/7.2.2.2$Linux_X86_64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2021-11-16T19:54:13Z</dcterms:created>
  <dc:creator/>
  <dc:description/>
  <dc:language>ko-KR</dc:language>
  <cp:lastModifiedBy/>
  <dcterms:modified xsi:type="dcterms:W3CDTF">2021-12-03T19:56:57Z</dcterms:modified>
  <cp:revision>3</cp:revision>
  <dc:subject/>
  <dc:title/>
</cp:coreProperties>
</file>