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D6FF354-E6A2-46E4-AFAB-CB8538B26F0C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000" y="1342440"/>
            <a:ext cx="10079640" cy="29970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80000" y="1800000"/>
            <a:ext cx="720000" cy="29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latin typeface="Noto Sans CJK KR"/>
              </a:rPr>
              <a:t>User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044000" y="2736000"/>
            <a:ext cx="720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900" spc="-1" strike="noStrike">
                <a:latin typeface="Noto Sans CJK KR"/>
              </a:rPr>
              <a:t>① </a:t>
            </a:r>
            <a:r>
              <a:rPr b="0" lang="en-US" sz="900" spc="-1" strike="noStrike">
                <a:latin typeface="Noto Sans CJK KR"/>
              </a:rPr>
              <a:t>Upload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888000" y="2484000"/>
            <a:ext cx="936000" cy="422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900" spc="-1" strike="noStrike">
                <a:latin typeface="Noto Sans CJK KR"/>
              </a:rPr>
              <a:t>② </a:t>
            </a:r>
            <a:r>
              <a:rPr b="0" lang="en-US" sz="900" spc="-1" strike="noStrike">
                <a:latin typeface="Noto Sans CJK KR"/>
              </a:rPr>
              <a:t>Conversion request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820000" y="2196360"/>
            <a:ext cx="1440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900" spc="-1" strike="noStrike">
                <a:latin typeface="Noto Sans CJK KR"/>
              </a:rPr>
              <a:t>③ </a:t>
            </a:r>
            <a:r>
              <a:rPr b="0" lang="en-US" sz="900" spc="-1" strike="noStrike">
                <a:latin typeface="Noto Sans CJK KR"/>
              </a:rPr>
              <a:t>Conversion request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8820000" y="2880360"/>
            <a:ext cx="1260000" cy="422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900" spc="-1" strike="noStrike">
                <a:latin typeface="Noto Sans CJK KR"/>
              </a:rPr>
              <a:t>④ </a:t>
            </a:r>
            <a:r>
              <a:rPr b="0" lang="en-US" sz="900" spc="-1" strike="noStrike">
                <a:latin typeface="Noto Sans CJK KR"/>
              </a:rPr>
              <a:t>Conversion to F4D format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860000" y="1306440"/>
            <a:ext cx="3996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Noto Sans CJK KR"/>
              </a:rPr>
              <a:t>⑤ </a:t>
            </a:r>
            <a:r>
              <a:rPr b="0" lang="en-US" sz="900" spc="-1" strike="noStrike">
                <a:latin typeface="Noto Sans CJK KR"/>
              </a:rPr>
              <a:t>Pass the conversion results, logs, attributes, geometry information</a:t>
            </a:r>
            <a:endParaRPr b="0" lang="en-US" sz="9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2021-11-16T19:59:43Z</dcterms:created>
  <dc:creator/>
  <dc:description/>
  <dc:language>ko-KR</dc:language>
  <cp:lastModifiedBy/>
  <dcterms:modified xsi:type="dcterms:W3CDTF">2021-11-16T20:09:48Z</dcterms:modified>
  <cp:revision>3</cp:revision>
  <dc:subject/>
  <dc:title/>
</cp:coreProperties>
</file>