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0826397-B97A-42B0-9FB8-69B21D520823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648000" y="6120"/>
            <a:ext cx="8820000" cy="56696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340000" y="607680"/>
            <a:ext cx="1260000" cy="25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Noto Sans CJK KR"/>
              </a:rPr>
              <a:t>Logical data model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340000" y="607680"/>
            <a:ext cx="1260000" cy="25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Noto Sans CJK KR"/>
              </a:rPr>
              <a:t>Physical data model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340000" y="607680"/>
            <a:ext cx="1260000" cy="25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Noto Sans CJK KR"/>
              </a:rPr>
              <a:t>Logical data model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040000" y="607680"/>
            <a:ext cx="1260000" cy="25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latin typeface="Noto Sans CJK KR"/>
              </a:rPr>
              <a:t>Physical data model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72000" y="4944960"/>
            <a:ext cx="1980000" cy="38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Noto Sans CJK KR"/>
              </a:rPr>
              <a:t>‘</a:t>
            </a:r>
            <a:r>
              <a:rPr b="0" lang="en-US" sz="1600" spc="-1" strike="noStrike">
                <a:latin typeface="Noto Sans CJK KR"/>
              </a:rPr>
              <a:t>The Social Room’,</a:t>
            </a:r>
            <a:endParaRPr b="0" lang="en-US" sz="1600" spc="-1" strike="noStrike">
              <a:latin typeface="Noto Sans CJK KR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140000" y="3912840"/>
            <a:ext cx="5580000" cy="1127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Noto Sans CJK KR"/>
                <a:ea typeface="Noto Sans CJK KR"/>
              </a:rPr>
              <a:t>When creating F4D, it is created with #indexing_y option so that it includes (local) coordinates information of the </a:t>
            </a:r>
            <a:r>
              <a:rPr b="0" lang="en-US" sz="1400" spc="-1" strike="noStrike">
                <a:latin typeface="Noto Sans CJK KR"/>
              </a:rPr>
              <a:t>boundingboxes of each data.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Noto Sans CJK KR"/>
              </a:rPr>
              <a:t>When JS loads data, these coordinates are called first.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2021-11-17T00:33:07Z</dcterms:created>
  <dc:creator/>
  <dc:description/>
  <dc:language>ko-KR</dc:language>
  <cp:lastModifiedBy/>
  <dcterms:modified xsi:type="dcterms:W3CDTF">2021-11-17T00:45:31Z</dcterms:modified>
  <cp:revision>2</cp:revision>
  <dc:subject/>
  <dc:title/>
</cp:coreProperties>
</file>