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226A1857-E785-4746-8728-99B53FEE4E71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8000" y="2176200"/>
            <a:ext cx="10079640" cy="13294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224000" y="2783880"/>
            <a:ext cx="1080000" cy="456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ea7500"/>
                </a:solidFill>
                <a:latin typeface="Noto Sans CJK KR"/>
              </a:rPr>
              <a:t>Admin : infra</a:t>
            </a:r>
            <a:endParaRPr b="0" lang="en-US" sz="1000" spc="-1" strike="noStrike">
              <a:latin typeface="Noto Sans CJK KR"/>
            </a:endParaRPr>
          </a:p>
          <a:p>
            <a:r>
              <a:rPr b="0" lang="en-US" sz="1000" spc="-1" strike="noStrike">
                <a:solidFill>
                  <a:srgbClr val="ea7500"/>
                </a:solidFill>
                <a:latin typeface="Noto Sans CJK KR"/>
              </a:rPr>
              <a:t>User : service</a:t>
            </a:r>
            <a:endParaRPr b="0" lang="en-US" sz="1000" spc="-1" strike="noStrike">
              <a:latin typeface="Noto Sans CJK KR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240000" y="2606760"/>
            <a:ext cx="900000" cy="273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2a6099"/>
                </a:solidFill>
                <a:latin typeface="Noto Sans CJK KR"/>
              </a:rPr>
              <a:t>{{User ID}}</a:t>
            </a:r>
            <a:endParaRPr b="0" lang="en-US" sz="10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2021-11-17T11:04:53Z</dcterms:created>
  <dc:creator/>
  <dc:description/>
  <dc:language>ko-KR</dc:language>
  <cp:lastModifiedBy/>
  <dcterms:modified xsi:type="dcterms:W3CDTF">2021-11-17T11:08:31Z</dcterms:modified>
  <cp:revision>2</cp:revision>
  <dc:subject/>
  <dc:title/>
</cp:coreProperties>
</file>