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5394043-D47F-4730-BD37-21ABD2C31F1C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000" y="40320"/>
            <a:ext cx="10079640" cy="56012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5940000" y="288000"/>
            <a:ext cx="108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Noto Sans CJK KR"/>
              </a:rPr>
              <a:t>Save folder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840000" y="72360"/>
            <a:ext cx="324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Save F4D data by data groups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344000" y="4971240"/>
            <a:ext cx="2700000" cy="608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latin typeface="Noto Sans CJK KR"/>
              </a:rPr>
              <a:t>Conversion result : </a:t>
            </a:r>
            <a:endParaRPr b="0" lang="en-US" sz="1400" spc="-1" strike="noStrike">
              <a:latin typeface="Noto Sans CJK KR"/>
            </a:endParaRPr>
          </a:p>
          <a:p>
            <a:pPr algn="ctr"/>
            <a:r>
              <a:rPr b="0" lang="en-US" sz="1400" spc="-1" strike="noStrike">
                <a:latin typeface="Noto Sans CJK KR"/>
              </a:rPr>
              <a:t>user_id + unique value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2021-11-17T11:14:09Z</dcterms:created>
  <dc:creator/>
  <dc:description/>
  <dc:language>ko-KR</dc:language>
  <cp:lastModifiedBy/>
  <dcterms:modified xsi:type="dcterms:W3CDTF">2021-11-17T11:19:13Z</dcterms:modified>
  <cp:revision>1</cp:revision>
  <dc:subject/>
  <dc:title/>
</cp:coreProperties>
</file>