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AF558783-CC42-4D52-8CD9-EDE1A900E9B0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57640" y="1345680"/>
            <a:ext cx="9000720" cy="299052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1800000" y="2664000"/>
            <a:ext cx="802800" cy="349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400" spc="-1" strike="noStrike">
                <a:latin typeface="Noto Sans CJK KR"/>
              </a:rPr>
              <a:t>upload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6048000" y="2700000"/>
            <a:ext cx="1440000" cy="608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400" spc="-1" strike="noStrike">
                <a:latin typeface="Noto Sans CJK KR"/>
              </a:rPr>
              <a:t>layer meta info insert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724000" y="3744360"/>
            <a:ext cx="1152000" cy="608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400" spc="-1" strike="noStrike">
                <a:latin typeface="Noto Sans CJK KR"/>
              </a:rPr>
              <a:t>layer &amp; SLD registration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2021-11-17T11:19:18Z</dcterms:created>
  <dc:creator/>
  <dc:description/>
  <dc:language>ko-KR</dc:language>
  <cp:lastModifiedBy/>
  <dcterms:modified xsi:type="dcterms:W3CDTF">2021-11-17T11:24:05Z</dcterms:modified>
  <cp:revision>1</cp:revision>
  <dc:subject/>
  <dc:title/>
</cp:coreProperties>
</file>