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ko-KR" sz="4400" spc="-1" strike="noStrike">
                <a:latin typeface="Noto Sans CJK KR"/>
              </a:rPr>
              <a:t>제목 텍스트의 서식을 편집하려면 클릭하십시오</a:t>
            </a:r>
            <a:r>
              <a:rPr b="0" lang="en-US" sz="4400" spc="-1" strike="noStrike">
                <a:latin typeface="Noto Sans CJK KR"/>
              </a:rPr>
              <a:t>.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Noto Sans CJK KR"/>
              </a:rPr>
              <a:t>개요 텍스트의 서식을 편집하려면 클릭하십시오</a:t>
            </a:r>
            <a:endParaRPr b="0" lang="en-US" sz="3200" spc="-1" strike="noStrike">
              <a:latin typeface="Noto Sans CJK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CJK KR"/>
              </a:rPr>
              <a:t>2</a:t>
            </a:r>
            <a:r>
              <a:rPr b="0" lang="ko-KR" sz="2800" spc="-1" strike="noStrike">
                <a:latin typeface="Noto Sans CJK KR"/>
              </a:rPr>
              <a:t>번째 개요 수준</a:t>
            </a:r>
            <a:endParaRPr b="0" lang="en-US" sz="2800" spc="-1" strike="noStrike">
              <a:latin typeface="Noto Sans CJK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CJK KR"/>
              </a:rPr>
              <a:t>3</a:t>
            </a:r>
            <a:r>
              <a:rPr b="0" lang="ko-KR" sz="2400" spc="-1" strike="noStrike">
                <a:latin typeface="Noto Sans CJK KR"/>
              </a:rPr>
              <a:t>번째 개요 수준</a:t>
            </a:r>
            <a:endParaRPr b="0" lang="en-US" sz="2400" spc="-1" strike="noStrike">
              <a:latin typeface="Noto Sans CJK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CJK KR"/>
              </a:rPr>
              <a:t>4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5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6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7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Noto Serif CJK KR"/>
              </a:rPr>
              <a:t>&lt;날짜/시간&gt;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latin typeface="Noto Serif CJK KR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D3CFE11B-055D-453A-AF48-7A7A37C36F40}" type="slidenum">
              <a:rPr b="0" lang="en-US" sz="1400" spc="-1" strike="noStrike">
                <a:latin typeface="Noto Serif CJK KR"/>
              </a:rPr>
              <a:t>&lt;숫자&gt;</a:t>
            </a:fld>
            <a:endParaRPr b="0" lang="en-US" sz="1400" spc="-1" strike="noStrike">
              <a:latin typeface="Noto Serif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447840" y="1341000"/>
            <a:ext cx="9219960" cy="299988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 txBox="1"/>
          <p:nvPr/>
        </p:nvSpPr>
        <p:spPr>
          <a:xfrm>
            <a:off x="7308000" y="3358440"/>
            <a:ext cx="1479600" cy="349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latin typeface="Noto Sans CJK KR"/>
              </a:rPr>
              <a:t>① </a:t>
            </a:r>
            <a:r>
              <a:rPr b="0" lang="en-US" sz="1400" spc="-1" strike="noStrike">
                <a:latin typeface="Noto Sans CJK KR"/>
              </a:rPr>
              <a:t>register layer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3312000" y="3744000"/>
            <a:ext cx="1152000" cy="6087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latin typeface="Noto Sans CJK KR"/>
              </a:rPr>
              <a:t>② </a:t>
            </a:r>
            <a:r>
              <a:rPr b="0" lang="en-US" sz="1400" spc="-1" strike="noStrike">
                <a:latin typeface="Noto Sans CJK KR"/>
              </a:rPr>
              <a:t>lookup layer lists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3672000" y="2818800"/>
            <a:ext cx="2088000" cy="349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latin typeface="Noto Sans CJK KR"/>
              </a:rPr>
              <a:t>③ </a:t>
            </a:r>
            <a:r>
              <a:rPr b="0" lang="en-US" sz="1400" spc="-1" strike="noStrike">
                <a:latin typeface="Noto Sans CJK KR"/>
              </a:rPr>
              <a:t>return  layer lists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3132000" y="1595160"/>
            <a:ext cx="1437840" cy="6087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latin typeface="Noto Sans CJK KR"/>
              </a:rPr>
              <a:t>④ </a:t>
            </a:r>
            <a:r>
              <a:rPr b="0" lang="en-US" sz="1400" spc="-1" strike="noStrike">
                <a:latin typeface="Noto Sans CJK KR"/>
              </a:rPr>
              <a:t>insert layer meta info</a:t>
            </a:r>
            <a:endParaRPr b="0" lang="en-US" sz="14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LibreOffice/7.2.2.2$Linux_X86_64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2021-11-17T12:31:03Z</dcterms:created>
  <dc:creator/>
  <dc:description/>
  <dc:language>ko-KR</dc:language>
  <cp:lastModifiedBy/>
  <dcterms:modified xsi:type="dcterms:W3CDTF">2021-11-17T12:36:55Z</dcterms:modified>
  <cp:revision>1</cp:revision>
  <dc:subject/>
  <dc:title/>
</cp:coreProperties>
</file>