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3749CBE6-AC88-42A0-81CB-71EABBCE5428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995840" y="1598040"/>
            <a:ext cx="6124320" cy="248580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2268000" y="2604600"/>
            <a:ext cx="2160000" cy="311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latin typeface="Noto Sans CJK KR"/>
              </a:rPr>
              <a:t>Admin layer configuration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056000" y="2088360"/>
            <a:ext cx="900000" cy="311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latin typeface="Noto Sans CJK KR"/>
              </a:rPr>
              <a:t>Layer lists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5760000" y="2604600"/>
            <a:ext cx="1980000" cy="311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latin typeface="Noto Sans CJK KR"/>
              </a:rPr>
              <a:t>Selecting service layer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5832000" y="3708720"/>
            <a:ext cx="1980000" cy="311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latin typeface="Noto Sans CJK KR"/>
              </a:rPr>
              <a:t>Layer registration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2268000" y="3709080"/>
            <a:ext cx="1980000" cy="311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latin typeface="Noto Sans CJK KR"/>
              </a:rPr>
              <a:t>Layer registration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5652000" y="3168360"/>
            <a:ext cx="2160000" cy="311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latin typeface="Noto Sans CJK KR"/>
              </a:rPr>
              <a:t>Admin layer configuration</a:t>
            </a:r>
            <a:endParaRPr b="0" lang="en-US" sz="1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2021-11-17T12:37:01Z</dcterms:created>
  <dc:creator/>
  <dc:description/>
  <dc:language>ko-KR</dc:language>
  <cp:lastModifiedBy/>
  <dcterms:modified xsi:type="dcterms:W3CDTF">2021-11-17T12:42:57Z</dcterms:modified>
  <cp:revision>1</cp:revision>
  <dc:subject/>
  <dc:title/>
</cp:coreProperties>
</file>