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0C71A5B-F202-4811-B83E-81D7A0E3B6CE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2480" y="6120"/>
            <a:ext cx="9851040" cy="56696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320000" y="2340000"/>
            <a:ext cx="162000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latin typeface="Noto Sans CJK KR"/>
              </a:rPr>
              <a:t>Open Source</a:t>
            </a:r>
            <a:endParaRPr b="0" lang="en-US" sz="1400" spc="-1" strike="noStrike">
              <a:latin typeface="Noto Sans CJK KR"/>
            </a:endParaRPr>
          </a:p>
          <a:p>
            <a:pPr algn="ctr"/>
            <a:r>
              <a:rPr b="0" lang="en-US" sz="1400" spc="-1" strike="noStrike">
                <a:latin typeface="Noto Sans CJK KR"/>
              </a:rPr>
              <a:t>(OGC Standards)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40000" y="1152360"/>
            <a:ext cx="3384000" cy="532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Integration of 3D GIS and BIM / AEC(Architecture, Engineering, Construction)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16000" y="3276720"/>
            <a:ext cx="2736000" cy="753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Running in web browsers; no need to install any additional add-on or ActiveX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456000" y="5083560"/>
            <a:ext cx="3024000" cy="532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Seamless integration of indoor / outdoor spaces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16000" y="3277080"/>
            <a:ext cx="2736000" cy="753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Running in web browsers; no need to install any additional add-on or ActiveX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16000" y="3277080"/>
            <a:ext cx="2736000" cy="753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Running in web browsers; no need to install any additional add-on or ActiveX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156000" y="252360"/>
            <a:ext cx="20880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8080"/>
                </a:solidFill>
                <a:latin typeface="Noto Sans CJK KR"/>
              </a:rPr>
              <a:t>Automatic Conversion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164000" y="1872720"/>
            <a:ext cx="11520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8080"/>
                </a:solidFill>
                <a:latin typeface="Noto Sans CJK KR"/>
              </a:rPr>
              <a:t>Simulation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588000" y="3565080"/>
            <a:ext cx="138996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8080"/>
                </a:solidFill>
                <a:latin typeface="Noto Sans CJK KR"/>
              </a:rPr>
              <a:t>Collaboration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164000" y="1873080"/>
            <a:ext cx="11520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8080"/>
                </a:solidFill>
                <a:latin typeface="Noto Sans CJK KR"/>
              </a:rPr>
              <a:t>Simulation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228000" y="685440"/>
            <a:ext cx="2988000" cy="532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Uploading, auto-converting, visualizing in web browsers of 2D / 3D data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200000" y="2305800"/>
            <a:ext cx="2700000" cy="532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Simulating various real world phenomena in the virtual space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6696000" y="3926160"/>
            <a:ext cx="2700000" cy="753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Sharing and collaborating auto-converted and visualized data with other people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2021-11-17T12:43:40Z</dcterms:created>
  <dc:creator/>
  <dc:description/>
  <dc:language>ko-KR</dc:language>
  <cp:lastModifiedBy/>
  <dcterms:modified xsi:type="dcterms:W3CDTF">2021-11-17T13:02:30Z</dcterms:modified>
  <cp:revision>1</cp:revision>
  <dc:subject/>
  <dc:title/>
</cp:coreProperties>
</file>