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B9D58B87-BDD4-497A-B0AF-7B922CFF246B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000" y="1070640"/>
            <a:ext cx="10079640" cy="35409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44000" y="1142640"/>
            <a:ext cx="2700000" cy="29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ff0000"/>
                </a:solidFill>
                <a:latin typeface="Noto Sans CJK KR"/>
              </a:rPr>
              <a:t>Static</a:t>
            </a:r>
            <a:r>
              <a:rPr b="0" lang="en-US" sz="1100" spc="-1" strike="noStrike">
                <a:latin typeface="Noto Sans CJK KR"/>
              </a:rPr>
              <a:t> (the page which will not change)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112000" y="1070640"/>
            <a:ext cx="3456000" cy="29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solidFill>
                  <a:srgbClr val="ff0000"/>
                </a:solidFill>
                <a:latin typeface="Noto Sans CJK KR"/>
              </a:rPr>
              <a:t>Dynamic</a:t>
            </a:r>
            <a:r>
              <a:rPr b="0" lang="en-US" sz="1100" spc="-1" strike="noStrike">
                <a:latin typeface="Noto Sans CJK KR"/>
              </a:rPr>
              <a:t> (the page which will change by factors)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300000" y="2046960"/>
            <a:ext cx="900000" cy="29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Noto Sans CJK KR"/>
              </a:rPr>
              <a:t>Response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476000" y="2016000"/>
            <a:ext cx="900000" cy="29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Noto Sans CJK KR"/>
              </a:rPr>
              <a:t>Response</a:t>
            </a:r>
            <a:endParaRPr b="0" lang="en-US" sz="1100" spc="-1" strike="noStrike">
              <a:latin typeface="Noto Sans CJK KR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805560" y="2802960"/>
            <a:ext cx="2134440" cy="293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Noto Sans CJK KR"/>
              </a:rPr>
              <a:t>Read the requesting contents</a:t>
            </a:r>
            <a:endParaRPr b="0" lang="en-US" sz="11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2021-11-17T13:03:09Z</dcterms:created>
  <dc:creator/>
  <dc:description/>
  <dc:language>ko-KR</dc:language>
  <cp:lastModifiedBy/>
  <dcterms:modified xsi:type="dcterms:W3CDTF">2021-11-17T13:09:45Z</dcterms:modified>
  <cp:revision>1</cp:revision>
  <dc:subject/>
  <dc:title/>
</cp:coreProperties>
</file>