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70" r:id="rId4"/>
    <p:sldId id="271" r:id="rId5"/>
    <p:sldId id="265" r:id="rId6"/>
    <p:sldId id="276" r:id="rId7"/>
    <p:sldId id="272" r:id="rId8"/>
    <p:sldId id="273" r:id="rId9"/>
    <p:sldId id="28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91" r:id="rId19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5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Zichler" initials="D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999999"/>
    <a:srgbClr val="E70027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E7955-D42E-415C-A1BF-001ADD59447B}" v="26" dt="2020-11-11T15:26:25.302"/>
    <p1510:client id="{8A378DB0-B7E2-47D0-ACE1-A323C7BC09C1}" v="45" dt="2020-11-11T15:28:08.305"/>
    <p1510:client id="{B15626C7-1FDC-4B1E-BC75-7784CC1063D1}" v="462" dt="2020-11-12T14:38:29.090"/>
    <p1510:client id="{D62100C3-E483-4BE2-879D-20CFC79D9E2C}" v="120" dt="2020-11-12T09:19:37.101"/>
    <p1510:client id="{DC6DDB0C-7F65-4230-8B02-AD06C5F8E91A}" v="155" dt="2020-11-11T15:12:52.783"/>
    <p1510:client id="{E6A4AD47-06E5-44D6-95A1-C936ADC106D8}" v="24" dt="2020-11-11T15:36:37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8" y="250"/>
      </p:cViewPr>
      <p:guideLst>
        <p:guide orient="horz" pos="1536"/>
        <p:guide pos="5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chler Daniel (inf19055)" userId="S::inf19055@lehre.dhbw-stuttgart.de::2b46cef8-d809-4618-8a87-5874928cf7ab" providerId="AD" clId="Web-{8A378DB0-B7E2-47D0-ACE1-A323C7BC09C1}"/>
    <pc:docChg chg="modSld">
      <pc:chgData name="Zichler Daniel (inf19055)" userId="S::inf19055@lehre.dhbw-stuttgart.de::2b46cef8-d809-4618-8a87-5874928cf7ab" providerId="AD" clId="Web-{8A378DB0-B7E2-47D0-ACE1-A323C7BC09C1}" dt="2020-11-11T15:28:08.305" v="41" actId="20577"/>
      <pc:docMkLst>
        <pc:docMk/>
      </pc:docMkLst>
      <pc:sldChg chg="modSp">
        <pc:chgData name="Zichler Daniel (inf19055)" userId="S::inf19055@lehre.dhbw-stuttgart.de::2b46cef8-d809-4618-8a87-5874928cf7ab" providerId="AD" clId="Web-{8A378DB0-B7E2-47D0-ACE1-A323C7BC09C1}" dt="2020-11-11T15:27:51.601" v="14" actId="20577"/>
        <pc:sldMkLst>
          <pc:docMk/>
          <pc:sldMk cId="0" sldId="285"/>
        </pc:sldMkLst>
        <pc:spChg chg="mod">
          <ac:chgData name="Zichler Daniel (inf19055)" userId="S::inf19055@lehre.dhbw-stuttgart.de::2b46cef8-d809-4618-8a87-5874928cf7ab" providerId="AD" clId="Web-{8A378DB0-B7E2-47D0-ACE1-A323C7BC09C1}" dt="2020-11-11T15:27:51.601" v="14" actId="20577"/>
          <ac:spMkLst>
            <pc:docMk/>
            <pc:sldMk cId="0" sldId="285"/>
            <ac:spMk id="9222" creationId="{C3797117-3CB3-4A7D-B0F9-7EB427EE3863}"/>
          </ac:spMkLst>
        </pc:spChg>
      </pc:sldChg>
      <pc:sldChg chg="modSp">
        <pc:chgData name="Zichler Daniel (inf19055)" userId="S::inf19055@lehre.dhbw-stuttgart.de::2b46cef8-d809-4618-8a87-5874928cf7ab" providerId="AD" clId="Web-{8A378DB0-B7E2-47D0-ACE1-A323C7BC09C1}" dt="2020-11-11T15:28:08.305" v="40" actId="20577"/>
        <pc:sldMkLst>
          <pc:docMk/>
          <pc:sldMk cId="0" sldId="286"/>
        </pc:sldMkLst>
        <pc:spChg chg="mod">
          <ac:chgData name="Zichler Daniel (inf19055)" userId="S::inf19055@lehre.dhbw-stuttgart.de::2b46cef8-d809-4618-8a87-5874928cf7ab" providerId="AD" clId="Web-{8A378DB0-B7E2-47D0-ACE1-A323C7BC09C1}" dt="2020-11-11T15:28:08.305" v="40" actId="20577"/>
          <ac:spMkLst>
            <pc:docMk/>
            <pc:sldMk cId="0" sldId="286"/>
            <ac:spMk id="10246" creationId="{24AE8EF1-064B-4EFC-A282-450F8762B19D}"/>
          </ac:spMkLst>
        </pc:spChg>
      </pc:sldChg>
      <pc:sldChg chg="modSp">
        <pc:chgData name="Zichler Daniel (inf19055)" userId="S::inf19055@lehre.dhbw-stuttgart.de::2b46cef8-d809-4618-8a87-5874928cf7ab" providerId="AD" clId="Web-{8A378DB0-B7E2-47D0-ACE1-A323C7BC09C1}" dt="2020-11-11T15:27:32.132" v="4" actId="20577"/>
        <pc:sldMkLst>
          <pc:docMk/>
          <pc:sldMk cId="0" sldId="287"/>
        </pc:sldMkLst>
        <pc:spChg chg="mod">
          <ac:chgData name="Zichler Daniel (inf19055)" userId="S::inf19055@lehre.dhbw-stuttgart.de::2b46cef8-d809-4618-8a87-5874928cf7ab" providerId="AD" clId="Web-{8A378DB0-B7E2-47D0-ACE1-A323C7BC09C1}" dt="2020-11-11T15:27:32.132" v="4" actId="20577"/>
          <ac:spMkLst>
            <pc:docMk/>
            <pc:sldMk cId="0" sldId="287"/>
            <ac:spMk id="11270" creationId="{B018873C-655B-41AD-9342-CDC363633B3D}"/>
          </ac:spMkLst>
        </pc:spChg>
      </pc:sldChg>
    </pc:docChg>
  </pc:docChgLst>
  <pc:docChgLst>
    <pc:chgData name="Hoerber Niclas (inf19046)" userId="99441917-2639-4ce3-9478-50813818dfbb" providerId="ADAL" clId="{775DB1D7-CB85-4188-A129-858DB24C511E}"/>
    <pc:docChg chg="custSel addSld delSld modSld sldOrd">
      <pc:chgData name="Hoerber Niclas (inf19046)" userId="99441917-2639-4ce3-9478-50813818dfbb" providerId="ADAL" clId="{775DB1D7-CB85-4188-A129-858DB24C511E}" dt="2020-11-09T21:36:03.791" v="239" actId="1076"/>
      <pc:docMkLst>
        <pc:docMk/>
      </pc:docMkLst>
      <pc:sldChg chg="addSp delSp modSp new mod ord">
        <pc:chgData name="Hoerber Niclas (inf19046)" userId="99441917-2639-4ce3-9478-50813818dfbb" providerId="ADAL" clId="{775DB1D7-CB85-4188-A129-858DB24C511E}" dt="2020-11-09T21:30:08.200" v="168" actId="20577"/>
        <pc:sldMkLst>
          <pc:docMk/>
          <pc:sldMk cId="1933760164" sldId="277"/>
        </pc:sldMkLst>
        <pc:spChg chg="mod">
          <ac:chgData name="Hoerber Niclas (inf19046)" userId="99441917-2639-4ce3-9478-50813818dfbb" providerId="ADAL" clId="{775DB1D7-CB85-4188-A129-858DB24C511E}" dt="2020-11-09T21:27:10.977" v="87" actId="20577"/>
          <ac:spMkLst>
            <pc:docMk/>
            <pc:sldMk cId="1933760164" sldId="277"/>
            <ac:spMk id="2" creationId="{C83B6004-28B0-4079-B335-2CEEF0E1DC86}"/>
          </ac:spMkLst>
        </pc:spChg>
        <pc:spChg chg="del">
          <ac:chgData name="Hoerber Niclas (inf19046)" userId="99441917-2639-4ce3-9478-50813818dfbb" providerId="ADAL" clId="{775DB1D7-CB85-4188-A129-858DB24C511E}" dt="2020-11-09T21:20:11.392" v="22"/>
          <ac:spMkLst>
            <pc:docMk/>
            <pc:sldMk cId="1933760164" sldId="277"/>
            <ac:spMk id="3" creationId="{3F6E8BB9-59C9-4E98-8E76-B7C147155E61}"/>
          </ac:spMkLst>
        </pc:spChg>
        <pc:spChg chg="del">
          <ac:chgData name="Hoerber Niclas (inf19046)" userId="99441917-2639-4ce3-9478-50813818dfbb" providerId="ADAL" clId="{775DB1D7-CB85-4188-A129-858DB24C511E}" dt="2020-11-09T21:20:52.633" v="30" actId="478"/>
          <ac:spMkLst>
            <pc:docMk/>
            <pc:sldMk cId="1933760164" sldId="277"/>
            <ac:spMk id="4" creationId="{336156F0-9BD5-4208-BD69-67E258B3E05E}"/>
          </ac:spMkLst>
        </pc:spChg>
        <pc:spChg chg="add del mod">
          <ac:chgData name="Hoerber Niclas (inf19046)" userId="99441917-2639-4ce3-9478-50813818dfbb" providerId="ADAL" clId="{775DB1D7-CB85-4188-A129-858DB24C511E}" dt="2020-11-09T21:20:24.855" v="25" actId="14100"/>
          <ac:spMkLst>
            <pc:docMk/>
            <pc:sldMk cId="1933760164" sldId="277"/>
            <ac:spMk id="8" creationId="{C2EB0C48-CF82-4936-A78E-E47E13D1BC3B}"/>
          </ac:spMkLst>
        </pc:spChg>
        <pc:spChg chg="add del mod">
          <ac:chgData name="Hoerber Niclas (inf19046)" userId="99441917-2639-4ce3-9478-50813818dfbb" providerId="ADAL" clId="{775DB1D7-CB85-4188-A129-858DB24C511E}" dt="2020-11-09T21:20:37.413" v="29" actId="478"/>
          <ac:spMkLst>
            <pc:docMk/>
            <pc:sldMk cId="1933760164" sldId="277"/>
            <ac:spMk id="9" creationId="{339494F7-C1E0-4FBC-B2DC-FFB900A00749}"/>
          </ac:spMkLst>
        </pc:spChg>
        <pc:spChg chg="add del mod">
          <ac:chgData name="Hoerber Niclas (inf19046)" userId="99441917-2639-4ce3-9478-50813818dfbb" providerId="ADAL" clId="{775DB1D7-CB85-4188-A129-858DB24C511E}" dt="2020-11-09T21:20:31.887" v="27" actId="478"/>
          <ac:spMkLst>
            <pc:docMk/>
            <pc:sldMk cId="1933760164" sldId="277"/>
            <ac:spMk id="10" creationId="{48FB1FF2-CC2F-4340-B6C4-442B5AF8D322}"/>
          </ac:spMkLst>
        </pc:spChg>
        <pc:spChg chg="add del mod">
          <ac:chgData name="Hoerber Niclas (inf19046)" userId="99441917-2639-4ce3-9478-50813818dfbb" providerId="ADAL" clId="{775DB1D7-CB85-4188-A129-858DB24C511E}" dt="2020-11-09T21:20:21.386" v="24" actId="478"/>
          <ac:spMkLst>
            <pc:docMk/>
            <pc:sldMk cId="1933760164" sldId="277"/>
            <ac:spMk id="11" creationId="{9F25354B-CA59-48A5-9A59-FC4A306B3B79}"/>
          </ac:spMkLst>
        </pc:spChg>
        <pc:spChg chg="add del mod">
          <ac:chgData name="Hoerber Niclas (inf19046)" userId="99441917-2639-4ce3-9478-50813818dfbb" providerId="ADAL" clId="{775DB1D7-CB85-4188-A129-858DB24C511E}" dt="2020-11-09T21:28:04.338" v="106" actId="478"/>
          <ac:spMkLst>
            <pc:docMk/>
            <pc:sldMk cId="1933760164" sldId="277"/>
            <ac:spMk id="14" creationId="{FD71510A-445E-4079-9633-48E827004DFA}"/>
          </ac:spMkLst>
        </pc:spChg>
        <pc:spChg chg="add mod">
          <ac:chgData name="Hoerber Niclas (inf19046)" userId="99441917-2639-4ce3-9478-50813818dfbb" providerId="ADAL" clId="{775DB1D7-CB85-4188-A129-858DB24C511E}" dt="2020-11-09T21:28:42.090" v="125" actId="1076"/>
          <ac:spMkLst>
            <pc:docMk/>
            <pc:sldMk cId="1933760164" sldId="277"/>
            <ac:spMk id="15" creationId="{37102A5C-64DB-4FAE-8C52-243C9009E99C}"/>
          </ac:spMkLst>
        </pc:spChg>
        <pc:spChg chg="add mod">
          <ac:chgData name="Hoerber Niclas (inf19046)" userId="99441917-2639-4ce3-9478-50813818dfbb" providerId="ADAL" clId="{775DB1D7-CB85-4188-A129-858DB24C511E}" dt="2020-11-09T21:30:08.200" v="168" actId="20577"/>
          <ac:spMkLst>
            <pc:docMk/>
            <pc:sldMk cId="1933760164" sldId="277"/>
            <ac:spMk id="17" creationId="{20A3FBA8-B1D1-4A99-BAC0-9C695D60AD4A}"/>
          </ac:spMkLst>
        </pc:spChg>
        <pc:graphicFrameChg chg="add del mod modGraphic">
          <ac:chgData name="Hoerber Niclas (inf19046)" userId="99441917-2639-4ce3-9478-50813818dfbb" providerId="ADAL" clId="{775DB1D7-CB85-4188-A129-858DB24C511E}" dt="2020-11-09T21:25:33.346" v="62" actId="207"/>
          <ac:graphicFrameMkLst>
            <pc:docMk/>
            <pc:sldMk cId="1933760164" sldId="277"/>
            <ac:graphicFrameMk id="7" creationId="{5DD5EF81-7BB1-4052-83EA-9E349DD08288}"/>
          </ac:graphicFrameMkLst>
        </pc:graphicFrameChg>
        <pc:graphicFrameChg chg="add mod modGraphic">
          <ac:chgData name="Hoerber Niclas (inf19046)" userId="99441917-2639-4ce3-9478-50813818dfbb" providerId="ADAL" clId="{775DB1D7-CB85-4188-A129-858DB24C511E}" dt="2020-11-09T21:27:52.361" v="95" actId="1076"/>
          <ac:graphicFrameMkLst>
            <pc:docMk/>
            <pc:sldMk cId="1933760164" sldId="277"/>
            <ac:graphicFrameMk id="12" creationId="{4F36E754-0663-4547-9998-2DEC29CBAB96}"/>
          </ac:graphicFrameMkLst>
        </pc:graphicFrameChg>
        <pc:graphicFrameChg chg="add del mod modGraphic">
          <ac:chgData name="Hoerber Niclas (inf19046)" userId="99441917-2639-4ce3-9478-50813818dfbb" providerId="ADAL" clId="{775DB1D7-CB85-4188-A129-858DB24C511E}" dt="2020-11-09T21:27:32.582" v="91" actId="21"/>
          <ac:graphicFrameMkLst>
            <pc:docMk/>
            <pc:sldMk cId="1933760164" sldId="277"/>
            <ac:graphicFrameMk id="13" creationId="{B8BA642D-0572-4491-BA40-77F6FF83BE07}"/>
          </ac:graphicFrameMkLst>
        </pc:graphicFrameChg>
      </pc:sldChg>
      <pc:sldChg chg="addSp delSp modSp add mod ord">
        <pc:chgData name="Hoerber Niclas (inf19046)" userId="99441917-2639-4ce3-9478-50813818dfbb" providerId="ADAL" clId="{775DB1D7-CB85-4188-A129-858DB24C511E}" dt="2020-11-09T21:34:29.840" v="174" actId="1076"/>
        <pc:sldMkLst>
          <pc:docMk/>
          <pc:sldMk cId="194624161" sldId="278"/>
        </pc:sldMkLst>
        <pc:spChg chg="del">
          <ac:chgData name="Hoerber Niclas (inf19046)" userId="99441917-2639-4ce3-9478-50813818dfbb" providerId="ADAL" clId="{775DB1D7-CB85-4188-A129-858DB24C511E}" dt="2020-11-09T21:27:21.115" v="88" actId="478"/>
          <ac:spMkLst>
            <pc:docMk/>
            <pc:sldMk cId="194624161" sldId="278"/>
            <ac:spMk id="2" creationId="{C83B6004-28B0-4079-B335-2CEEF0E1DC86}"/>
          </ac:spMkLst>
        </pc:spChg>
        <pc:spChg chg="add del mod">
          <ac:chgData name="Hoerber Niclas (inf19046)" userId="99441917-2639-4ce3-9478-50813818dfbb" providerId="ADAL" clId="{775DB1D7-CB85-4188-A129-858DB24C511E}" dt="2020-11-09T21:21:57.280" v="45" actId="478"/>
          <ac:spMkLst>
            <pc:docMk/>
            <pc:sldMk cId="194624161" sldId="278"/>
            <ac:spMk id="4" creationId="{9348BE52-2A5A-47C4-BB74-E4BF2D274B43}"/>
          </ac:spMkLst>
        </pc:spChg>
        <pc:spChg chg="add del mod">
          <ac:chgData name="Hoerber Niclas (inf19046)" userId="99441917-2639-4ce3-9478-50813818dfbb" providerId="ADAL" clId="{775DB1D7-CB85-4188-A129-858DB24C511E}" dt="2020-11-09T21:27:24.670" v="89" actId="478"/>
          <ac:spMkLst>
            <pc:docMk/>
            <pc:sldMk cId="194624161" sldId="278"/>
            <ac:spMk id="9" creationId="{8D4F6B50-155D-461A-ADA9-143D3B205EF2}"/>
          </ac:spMkLst>
        </pc:spChg>
        <pc:spChg chg="add mod">
          <ac:chgData name="Hoerber Niclas (inf19046)" userId="99441917-2639-4ce3-9478-50813818dfbb" providerId="ADAL" clId="{775DB1D7-CB85-4188-A129-858DB24C511E}" dt="2020-11-09T21:27:25.771" v="90"/>
          <ac:spMkLst>
            <pc:docMk/>
            <pc:sldMk cId="194624161" sldId="278"/>
            <ac:spMk id="14" creationId="{B913F0EB-28E3-4BE2-B7C5-DB956FA0DA40}"/>
          </ac:spMkLst>
        </pc:spChg>
        <pc:spChg chg="add mod">
          <ac:chgData name="Hoerber Niclas (inf19046)" userId="99441917-2639-4ce3-9478-50813818dfbb" providerId="ADAL" clId="{775DB1D7-CB85-4188-A129-858DB24C511E}" dt="2020-11-09T21:34:29.840" v="174" actId="1076"/>
          <ac:spMkLst>
            <pc:docMk/>
            <pc:sldMk cId="194624161" sldId="278"/>
            <ac:spMk id="16" creationId="{F58A2431-42B8-4334-8BF5-724A3E83ECA3}"/>
          </ac:spMkLst>
        </pc:spChg>
        <pc:graphicFrameChg chg="del">
          <ac:chgData name="Hoerber Niclas (inf19046)" userId="99441917-2639-4ce3-9478-50813818dfbb" providerId="ADAL" clId="{775DB1D7-CB85-4188-A129-858DB24C511E}" dt="2020-11-09T21:21:44.943" v="40" actId="478"/>
          <ac:graphicFrameMkLst>
            <pc:docMk/>
            <pc:sldMk cId="194624161" sldId="278"/>
            <ac:graphicFrameMk id="7" creationId="{5DD5EF81-7BB1-4052-83EA-9E349DD08288}"/>
          </ac:graphicFrameMkLst>
        </pc:graphicFrameChg>
        <pc:graphicFrameChg chg="add mod">
          <ac:chgData name="Hoerber Niclas (inf19046)" userId="99441917-2639-4ce3-9478-50813818dfbb" providerId="ADAL" clId="{775DB1D7-CB85-4188-A129-858DB24C511E}" dt="2020-11-09T21:34:29.840" v="174" actId="1076"/>
          <ac:graphicFrameMkLst>
            <pc:docMk/>
            <pc:sldMk cId="194624161" sldId="278"/>
            <ac:graphicFrameMk id="10" creationId="{C1124567-1A4F-4EC3-9F8D-C8FE0F9C26BF}"/>
          </ac:graphicFrameMkLst>
        </pc:graphicFrameChg>
        <pc:graphicFrameChg chg="del">
          <ac:chgData name="Hoerber Niclas (inf19046)" userId="99441917-2639-4ce3-9478-50813818dfbb" providerId="ADAL" clId="{775DB1D7-CB85-4188-A129-858DB24C511E}" dt="2020-11-09T21:21:49.944" v="43" actId="478"/>
          <ac:graphicFrameMkLst>
            <pc:docMk/>
            <pc:sldMk cId="194624161" sldId="278"/>
            <ac:graphicFrameMk id="12" creationId="{4F36E754-0663-4547-9998-2DEC29CBAB96}"/>
          </ac:graphicFrameMkLst>
        </pc:graphicFrameChg>
        <pc:graphicFrameChg chg="del mod modGraphic">
          <ac:chgData name="Hoerber Niclas (inf19046)" userId="99441917-2639-4ce3-9478-50813818dfbb" providerId="ADAL" clId="{775DB1D7-CB85-4188-A129-858DB24C511E}" dt="2020-11-09T21:27:37.185" v="92" actId="478"/>
          <ac:graphicFrameMkLst>
            <pc:docMk/>
            <pc:sldMk cId="194624161" sldId="278"/>
            <ac:graphicFrameMk id="13" creationId="{B8BA642D-0572-4491-BA40-77F6FF83BE07}"/>
          </ac:graphicFrameMkLst>
        </pc:graphicFrameChg>
        <pc:picChg chg="add mod">
          <ac:chgData name="Hoerber Niclas (inf19046)" userId="99441917-2639-4ce3-9478-50813818dfbb" providerId="ADAL" clId="{775DB1D7-CB85-4188-A129-858DB24C511E}" dt="2020-11-09T21:22:00.979" v="46" actId="1076"/>
          <ac:picMkLst>
            <pc:docMk/>
            <pc:sldMk cId="194624161" sldId="278"/>
            <ac:picMk id="11" creationId="{D962A639-95F4-4871-A8D9-97BE7D306CFA}"/>
          </ac:picMkLst>
        </pc:picChg>
      </pc:sldChg>
      <pc:sldChg chg="addSp delSp modSp add mod">
        <pc:chgData name="Hoerber Niclas (inf19046)" userId="99441917-2639-4ce3-9478-50813818dfbb" providerId="ADAL" clId="{775DB1D7-CB85-4188-A129-858DB24C511E}" dt="2020-11-09T21:35:31.889" v="214" actId="478"/>
        <pc:sldMkLst>
          <pc:docMk/>
          <pc:sldMk cId="1007953039" sldId="279"/>
        </pc:sldMkLst>
        <pc:spChg chg="mod">
          <ac:chgData name="Hoerber Niclas (inf19046)" userId="99441917-2639-4ce3-9478-50813818dfbb" providerId="ADAL" clId="{775DB1D7-CB85-4188-A129-858DB24C511E}" dt="2020-11-09T21:35:00.129" v="202" actId="20577"/>
          <ac:spMkLst>
            <pc:docMk/>
            <pc:sldMk cId="1007953039" sldId="279"/>
            <ac:spMk id="14" creationId="{B913F0EB-28E3-4BE2-B7C5-DB956FA0DA40}"/>
          </ac:spMkLst>
        </pc:spChg>
        <pc:spChg chg="del">
          <ac:chgData name="Hoerber Niclas (inf19046)" userId="99441917-2639-4ce3-9478-50813818dfbb" providerId="ADAL" clId="{775DB1D7-CB85-4188-A129-858DB24C511E}" dt="2020-11-09T21:35:31.889" v="214" actId="478"/>
          <ac:spMkLst>
            <pc:docMk/>
            <pc:sldMk cId="1007953039" sldId="279"/>
            <ac:spMk id="16" creationId="{F58A2431-42B8-4334-8BF5-724A3E83ECA3}"/>
          </ac:spMkLst>
        </pc:spChg>
        <pc:graphicFrameChg chg="del modGraphic">
          <ac:chgData name="Hoerber Niclas (inf19046)" userId="99441917-2639-4ce3-9478-50813818dfbb" providerId="ADAL" clId="{775DB1D7-CB85-4188-A129-858DB24C511E}" dt="2020-11-09T21:35:31.069" v="213" actId="478"/>
          <ac:graphicFrameMkLst>
            <pc:docMk/>
            <pc:sldMk cId="1007953039" sldId="279"/>
            <ac:graphicFrameMk id="10" creationId="{C1124567-1A4F-4EC3-9F8D-C8FE0F9C26BF}"/>
          </ac:graphicFrameMkLst>
        </pc:graphicFrameChg>
        <pc:picChg chg="add del mod">
          <ac:chgData name="Hoerber Niclas (inf19046)" userId="99441917-2639-4ce3-9478-50813818dfbb" providerId="ADAL" clId="{775DB1D7-CB85-4188-A129-858DB24C511E}" dt="2020-11-09T21:35:09.458" v="205" actId="478"/>
          <ac:picMkLst>
            <pc:docMk/>
            <pc:sldMk cId="1007953039" sldId="279"/>
            <ac:picMk id="9" creationId="{54BC3BAA-525A-4458-B2BC-5ED451E61F3D}"/>
          </ac:picMkLst>
        </pc:picChg>
        <pc:picChg chg="del">
          <ac:chgData name="Hoerber Niclas (inf19046)" userId="99441917-2639-4ce3-9478-50813818dfbb" providerId="ADAL" clId="{775DB1D7-CB85-4188-A129-858DB24C511E}" dt="2020-11-09T21:35:05.286" v="203" actId="478"/>
          <ac:picMkLst>
            <pc:docMk/>
            <pc:sldMk cId="1007953039" sldId="279"/>
            <ac:picMk id="11" creationId="{D962A639-95F4-4871-A8D9-97BE7D306CFA}"/>
          </ac:picMkLst>
        </pc:picChg>
        <pc:picChg chg="add del mod">
          <ac:chgData name="Hoerber Niclas (inf19046)" userId="99441917-2639-4ce3-9478-50813818dfbb" providerId="ADAL" clId="{775DB1D7-CB85-4188-A129-858DB24C511E}" dt="2020-11-09T21:35:16.291" v="207" actId="478"/>
          <ac:picMkLst>
            <pc:docMk/>
            <pc:sldMk cId="1007953039" sldId="279"/>
            <ac:picMk id="12" creationId="{7180970A-5D5A-46FC-806B-EB527E1B7318}"/>
          </ac:picMkLst>
        </pc:picChg>
        <pc:picChg chg="add mod">
          <ac:chgData name="Hoerber Niclas (inf19046)" userId="99441917-2639-4ce3-9478-50813818dfbb" providerId="ADAL" clId="{775DB1D7-CB85-4188-A129-858DB24C511E}" dt="2020-11-09T21:35:27.516" v="211" actId="14100"/>
          <ac:picMkLst>
            <pc:docMk/>
            <pc:sldMk cId="1007953039" sldId="279"/>
            <ac:picMk id="13" creationId="{D6540C8C-A668-4DC8-A32A-271C118D5146}"/>
          </ac:picMkLst>
        </pc:picChg>
      </pc:sldChg>
      <pc:sldChg chg="new del">
        <pc:chgData name="Hoerber Niclas (inf19046)" userId="99441917-2639-4ce3-9478-50813818dfbb" providerId="ADAL" clId="{775DB1D7-CB85-4188-A129-858DB24C511E}" dt="2020-11-09T21:34:41.961" v="176" actId="47"/>
        <pc:sldMkLst>
          <pc:docMk/>
          <pc:sldMk cId="1731037990" sldId="279"/>
        </pc:sldMkLst>
      </pc:sldChg>
      <pc:sldChg chg="addSp delSp modSp add mod ord">
        <pc:chgData name="Hoerber Niclas (inf19046)" userId="99441917-2639-4ce3-9478-50813818dfbb" providerId="ADAL" clId="{775DB1D7-CB85-4188-A129-858DB24C511E}" dt="2020-11-09T21:36:03.791" v="239" actId="1076"/>
        <pc:sldMkLst>
          <pc:docMk/>
          <pc:sldMk cId="2035933747" sldId="280"/>
        </pc:sldMkLst>
        <pc:spChg chg="mod">
          <ac:chgData name="Hoerber Niclas (inf19046)" userId="99441917-2639-4ce3-9478-50813818dfbb" providerId="ADAL" clId="{775DB1D7-CB85-4188-A129-858DB24C511E}" dt="2020-11-09T21:35:55.482" v="236" actId="20577"/>
          <ac:spMkLst>
            <pc:docMk/>
            <pc:sldMk cId="2035933747" sldId="280"/>
            <ac:spMk id="14" creationId="{B913F0EB-28E3-4BE2-B7C5-DB956FA0DA40}"/>
          </ac:spMkLst>
        </pc:spChg>
        <pc:picChg chg="add mod">
          <ac:chgData name="Hoerber Niclas (inf19046)" userId="99441917-2639-4ce3-9478-50813818dfbb" providerId="ADAL" clId="{775DB1D7-CB85-4188-A129-858DB24C511E}" dt="2020-11-09T21:36:03.791" v="239" actId="1076"/>
          <ac:picMkLst>
            <pc:docMk/>
            <pc:sldMk cId="2035933747" sldId="280"/>
            <ac:picMk id="7" creationId="{B733AA8B-EBA6-4C78-87C4-A5016273A99B}"/>
          </ac:picMkLst>
        </pc:picChg>
        <pc:picChg chg="del">
          <ac:chgData name="Hoerber Niclas (inf19046)" userId="99441917-2639-4ce3-9478-50813818dfbb" providerId="ADAL" clId="{775DB1D7-CB85-4188-A129-858DB24C511E}" dt="2020-11-09T21:36:00.530" v="237" actId="478"/>
          <ac:picMkLst>
            <pc:docMk/>
            <pc:sldMk cId="2035933747" sldId="280"/>
            <ac:picMk id="13" creationId="{D6540C8C-A668-4DC8-A32A-271C118D5146}"/>
          </ac:picMkLst>
        </pc:picChg>
      </pc:sldChg>
    </pc:docChg>
  </pc:docChgLst>
  <pc:docChgLst>
    <pc:chgData name="Knoepfle Kay (inf19067)" userId="S::inf19067@lehre.dhbw-stuttgart.de::8d9184b1-c33a-4af2-ad7a-467d7ed4cb3d" providerId="AD" clId="Web-{D62100C3-E483-4BE2-879D-20CFC79D9E2C}"/>
    <pc:docChg chg="addSld delSld modSld">
      <pc:chgData name="Knoepfle Kay (inf19067)" userId="S::inf19067@lehre.dhbw-stuttgart.de::8d9184b1-c33a-4af2-ad7a-467d7ed4cb3d" providerId="AD" clId="Web-{D62100C3-E483-4BE2-879D-20CFC79D9E2C}" dt="2020-11-12T09:19:37.101" v="117" actId="20577"/>
      <pc:docMkLst>
        <pc:docMk/>
      </pc:docMkLst>
      <pc:sldChg chg="modSp">
        <pc:chgData name="Knoepfle Kay (inf19067)" userId="S::inf19067@lehre.dhbw-stuttgart.de::8d9184b1-c33a-4af2-ad7a-467d7ed4cb3d" providerId="AD" clId="Web-{D62100C3-E483-4BE2-879D-20CFC79D9E2C}" dt="2020-11-12T09:09:39.073" v="13" actId="20577"/>
        <pc:sldMkLst>
          <pc:docMk/>
          <pc:sldMk cId="0" sldId="271"/>
        </pc:sldMkLst>
        <pc:spChg chg="mod">
          <ac:chgData name="Knoepfle Kay (inf19067)" userId="S::inf19067@lehre.dhbw-stuttgart.de::8d9184b1-c33a-4af2-ad7a-467d7ed4cb3d" providerId="AD" clId="Web-{D62100C3-E483-4BE2-879D-20CFC79D9E2C}" dt="2020-11-12T09:09:39.073" v="13" actId="20577"/>
          <ac:spMkLst>
            <pc:docMk/>
            <pc:sldMk cId="0" sldId="271"/>
            <ac:spMk id="6149" creationId="{D95FC700-0788-469B-9A6D-92CFCD575211}"/>
          </ac:spMkLst>
        </pc:spChg>
      </pc:sldChg>
      <pc:sldChg chg="new del">
        <pc:chgData name="Knoepfle Kay (inf19067)" userId="S::inf19067@lehre.dhbw-stuttgart.de::8d9184b1-c33a-4af2-ad7a-467d7ed4cb3d" providerId="AD" clId="Web-{D62100C3-E483-4BE2-879D-20CFC79D9E2C}" dt="2020-11-12T09:10:53.918" v="15"/>
        <pc:sldMkLst>
          <pc:docMk/>
          <pc:sldMk cId="240525090" sldId="292"/>
        </pc:sldMkLst>
      </pc:sldChg>
      <pc:sldChg chg="addSp delSp modSp add replId addAnim">
        <pc:chgData name="Knoepfle Kay (inf19067)" userId="S::inf19067@lehre.dhbw-stuttgart.de::8d9184b1-c33a-4af2-ad7a-467d7ed4cb3d" providerId="AD" clId="Web-{D62100C3-E483-4BE2-879D-20CFC79D9E2C}" dt="2020-11-12T09:19:37.101" v="117" actId="20577"/>
        <pc:sldMkLst>
          <pc:docMk/>
          <pc:sldMk cId="451432425" sldId="292"/>
        </pc:sldMkLst>
        <pc:spChg chg="add mod">
          <ac:chgData name="Knoepfle Kay (inf19067)" userId="S::inf19067@lehre.dhbw-stuttgart.de::8d9184b1-c33a-4af2-ad7a-467d7ed4cb3d" providerId="AD" clId="Web-{D62100C3-E483-4BE2-879D-20CFC79D9E2C}" dt="2020-11-12T09:19:37.101" v="117" actId="20577"/>
          <ac:spMkLst>
            <pc:docMk/>
            <pc:sldMk cId="451432425" sldId="292"/>
            <ac:spMk id="2" creationId="{03BF47C5-6DBA-43AA-8CA5-B43277868398}"/>
          </ac:spMkLst>
        </pc:spChg>
        <pc:spChg chg="mod">
          <ac:chgData name="Knoepfle Kay (inf19067)" userId="S::inf19067@lehre.dhbw-stuttgart.de::8d9184b1-c33a-4af2-ad7a-467d7ed4cb3d" providerId="AD" clId="Web-{D62100C3-E483-4BE2-879D-20CFC79D9E2C}" dt="2020-11-12T09:10:54.793" v="18" actId="20577"/>
          <ac:spMkLst>
            <pc:docMk/>
            <pc:sldMk cId="451432425" sldId="292"/>
            <ac:spMk id="8" creationId="{E7C78B49-BAFC-4829-A448-68F92B59016E}"/>
          </ac:spMkLst>
        </pc:spChg>
        <pc:spChg chg="del">
          <ac:chgData name="Knoepfle Kay (inf19067)" userId="S::inf19067@lehre.dhbw-stuttgart.de::8d9184b1-c33a-4af2-ad7a-467d7ed4cb3d" providerId="AD" clId="Web-{D62100C3-E483-4BE2-879D-20CFC79D9E2C}" dt="2020-11-12T09:11:09.340" v="21"/>
          <ac:spMkLst>
            <pc:docMk/>
            <pc:sldMk cId="451432425" sldId="292"/>
            <ac:spMk id="11270" creationId="{B018873C-655B-41AD-9342-CDC363633B3D}"/>
          </ac:spMkLst>
        </pc:spChg>
        <pc:picChg chg="del">
          <ac:chgData name="Knoepfle Kay (inf19067)" userId="S::inf19067@lehre.dhbw-stuttgart.de::8d9184b1-c33a-4af2-ad7a-467d7ed4cb3d" providerId="AD" clId="Web-{D62100C3-E483-4BE2-879D-20CFC79D9E2C}" dt="2020-11-12T09:10:55.262" v="19"/>
          <ac:picMkLst>
            <pc:docMk/>
            <pc:sldMk cId="451432425" sldId="292"/>
            <ac:picMk id="11271" creationId="{CB19A130-59CD-48CD-A161-4E00FF1F2467}"/>
          </ac:picMkLst>
        </pc:picChg>
      </pc:sldChg>
    </pc:docChg>
  </pc:docChgLst>
  <pc:docChgLst>
    <pc:chgData name="Fischer Nico (inf19034)" userId="S::inf19034@lehre.dhbw-stuttgart.de::d54ab8fa-a254-4d4e-b784-4db6bb0510b7" providerId="AD" clId="Web-{E6A4AD47-06E5-44D6-95A1-C936ADC106D8}"/>
    <pc:docChg chg="modSld">
      <pc:chgData name="Fischer Nico (inf19034)" userId="S::inf19034@lehre.dhbw-stuttgart.de::d54ab8fa-a254-4d4e-b784-4db6bb0510b7" providerId="AD" clId="Web-{E6A4AD47-06E5-44D6-95A1-C936ADC106D8}" dt="2020-11-11T15:36:37.603" v="23" actId="20577"/>
      <pc:docMkLst>
        <pc:docMk/>
      </pc:docMkLst>
      <pc:sldChg chg="modSp">
        <pc:chgData name="Fischer Nico (inf19034)" userId="S::inf19034@lehre.dhbw-stuttgart.de::d54ab8fa-a254-4d4e-b784-4db6bb0510b7" providerId="AD" clId="Web-{E6A4AD47-06E5-44D6-95A1-C936ADC106D8}" dt="2020-11-11T15:35:30.305" v="4" actId="20577"/>
        <pc:sldMkLst>
          <pc:docMk/>
          <pc:sldMk cId="1334513031" sldId="275"/>
        </pc:sldMkLst>
        <pc:spChg chg="mod">
          <ac:chgData name="Fischer Nico (inf19034)" userId="S::inf19034@lehre.dhbw-stuttgart.de::d54ab8fa-a254-4d4e-b784-4db6bb0510b7" providerId="AD" clId="Web-{E6A4AD47-06E5-44D6-95A1-C936ADC106D8}" dt="2020-11-11T15:35:30.305" v="4" actId="20577"/>
          <ac:spMkLst>
            <pc:docMk/>
            <pc:sldMk cId="1334513031" sldId="275"/>
            <ac:spMk id="8197" creationId="{324FD087-0233-4259-A920-84E49515D37C}"/>
          </ac:spMkLst>
        </pc:spChg>
      </pc:sldChg>
      <pc:sldChg chg="modSp">
        <pc:chgData name="Fischer Nico (inf19034)" userId="S::inf19034@lehre.dhbw-stuttgart.de::d54ab8fa-a254-4d4e-b784-4db6bb0510b7" providerId="AD" clId="Web-{E6A4AD47-06E5-44D6-95A1-C936ADC106D8}" dt="2020-11-11T15:36:37.603" v="22" actId="20577"/>
        <pc:sldMkLst>
          <pc:docMk/>
          <pc:sldMk cId="148489331" sldId="276"/>
        </pc:sldMkLst>
        <pc:spChg chg="mod">
          <ac:chgData name="Fischer Nico (inf19034)" userId="S::inf19034@lehre.dhbw-stuttgart.de::d54ab8fa-a254-4d4e-b784-4db6bb0510b7" providerId="AD" clId="Web-{E6A4AD47-06E5-44D6-95A1-C936ADC106D8}" dt="2020-11-11T15:36:12.993" v="6" actId="20577"/>
          <ac:spMkLst>
            <pc:docMk/>
            <pc:sldMk cId="148489331" sldId="276"/>
            <ac:spMk id="8197" creationId="{324FD087-0233-4259-A920-84E49515D37C}"/>
          </ac:spMkLst>
        </pc:spChg>
        <pc:spChg chg="mod">
          <ac:chgData name="Fischer Nico (inf19034)" userId="S::inf19034@lehre.dhbw-stuttgart.de::d54ab8fa-a254-4d4e-b784-4db6bb0510b7" providerId="AD" clId="Web-{E6A4AD47-06E5-44D6-95A1-C936ADC106D8}" dt="2020-11-11T15:36:37.603" v="22" actId="20577"/>
          <ac:spMkLst>
            <pc:docMk/>
            <pc:sldMk cId="148489331" sldId="276"/>
            <ac:spMk id="8199" creationId="{622C6FDC-EBFB-472C-A0FB-E78D3C96E3F8}"/>
          </ac:spMkLst>
        </pc:spChg>
      </pc:sldChg>
    </pc:docChg>
  </pc:docChgLst>
  <pc:docChgLst>
    <pc:chgData name="Nico Fischer" userId="d54ab8fa-a254-4d4e-b784-4db6bb0510b7" providerId="ADAL" clId="{B15626C7-1FDC-4B1E-BC75-7784CC1063D1}"/>
    <pc:docChg chg="undo custSel addSld delSld modSld sldOrd modMainMaster">
      <pc:chgData name="Nico Fischer" userId="d54ab8fa-a254-4d4e-b784-4db6bb0510b7" providerId="ADAL" clId="{B15626C7-1FDC-4B1E-BC75-7784CC1063D1}" dt="2020-11-12T14:38:29.090" v="995"/>
      <pc:docMkLst>
        <pc:docMk/>
      </pc:docMkLst>
      <pc:sldChg chg="addSp delSp modSp modTransition setBg delAnim modAnim">
        <pc:chgData name="Nico Fischer" userId="d54ab8fa-a254-4d4e-b784-4db6bb0510b7" providerId="ADAL" clId="{B15626C7-1FDC-4B1E-BC75-7784CC1063D1}" dt="2020-11-12T14:38:29.090" v="995"/>
        <pc:sldMkLst>
          <pc:docMk/>
          <pc:sldMk cId="0" sldId="265"/>
        </pc:sldMkLst>
        <pc:spChg chg="add del">
          <ac:chgData name="Nico Fischer" userId="d54ab8fa-a254-4d4e-b784-4db6bb0510b7" providerId="ADAL" clId="{B15626C7-1FDC-4B1E-BC75-7784CC1063D1}" dt="2020-11-11T18:23:06.562" v="184"/>
          <ac:spMkLst>
            <pc:docMk/>
            <pc:sldMk cId="0" sldId="265"/>
            <ac:spMk id="3" creationId="{C086FD82-10EA-4C31-ABF0-B7B93E6A86BD}"/>
          </ac:spMkLst>
        </pc:spChg>
        <pc:spChg chg="add del mod">
          <ac:chgData name="Nico Fischer" userId="d54ab8fa-a254-4d4e-b784-4db6bb0510b7" providerId="ADAL" clId="{B15626C7-1FDC-4B1E-BC75-7784CC1063D1}" dt="2020-11-11T18:56:18.484" v="668" actId="767"/>
          <ac:spMkLst>
            <pc:docMk/>
            <pc:sldMk cId="0" sldId="265"/>
            <ac:spMk id="4" creationId="{7FE56F94-14E1-400B-94B8-885F26492350}"/>
          </ac:spMkLst>
        </pc:spChg>
        <pc:spChg chg="add mod">
          <ac:chgData name="Nico Fischer" userId="d54ab8fa-a254-4d4e-b784-4db6bb0510b7" providerId="ADAL" clId="{B15626C7-1FDC-4B1E-BC75-7784CC1063D1}" dt="2020-11-11T18:56:57.944" v="669" actId="11529"/>
          <ac:spMkLst>
            <pc:docMk/>
            <pc:sldMk cId="0" sldId="265"/>
            <ac:spMk id="5" creationId="{BCB964F7-43BF-4D4A-9B4E-E329CCF676BD}"/>
          </ac:spMkLst>
        </pc:spChg>
        <pc:spChg chg="add del mod">
          <ac:chgData name="Nico Fischer" userId="d54ab8fa-a254-4d4e-b784-4db6bb0510b7" providerId="ADAL" clId="{B15626C7-1FDC-4B1E-BC75-7784CC1063D1}" dt="2020-11-11T18:57:29.929" v="674" actId="478"/>
          <ac:spMkLst>
            <pc:docMk/>
            <pc:sldMk cId="0" sldId="265"/>
            <ac:spMk id="6" creationId="{4C97AA0C-7B3C-4B38-B846-B917575C8909}"/>
          </ac:spMkLst>
        </pc:spChg>
        <pc:spChg chg="add mod">
          <ac:chgData name="Nico Fischer" userId="d54ab8fa-a254-4d4e-b784-4db6bb0510b7" providerId="ADAL" clId="{B15626C7-1FDC-4B1E-BC75-7784CC1063D1}" dt="2020-11-11T19:00:06.274" v="702" actId="207"/>
          <ac:spMkLst>
            <pc:docMk/>
            <pc:sldMk cId="0" sldId="265"/>
            <ac:spMk id="7" creationId="{8EB3590F-12BA-450A-B944-566104567061}"/>
          </ac:spMkLst>
        </pc:spChg>
        <pc:spChg chg="add mod">
          <ac:chgData name="Nico Fischer" userId="d54ab8fa-a254-4d4e-b784-4db6bb0510b7" providerId="ADAL" clId="{B15626C7-1FDC-4B1E-BC75-7784CC1063D1}" dt="2020-11-11T19:00:13.317" v="703" actId="207"/>
          <ac:spMkLst>
            <pc:docMk/>
            <pc:sldMk cId="0" sldId="265"/>
            <ac:spMk id="9" creationId="{1CFF5C98-CD04-474B-8A24-F13D7E6188A5}"/>
          </ac:spMkLst>
        </pc:spChg>
        <pc:spChg chg="add mod">
          <ac:chgData name="Nico Fischer" userId="d54ab8fa-a254-4d4e-b784-4db6bb0510b7" providerId="ADAL" clId="{B15626C7-1FDC-4B1E-BC75-7784CC1063D1}" dt="2020-11-11T18:23:21.199" v="208" actId="20577"/>
          <ac:spMkLst>
            <pc:docMk/>
            <pc:sldMk cId="0" sldId="265"/>
            <ac:spMk id="10" creationId="{84C0C6CD-A2A0-4CFC-8600-F11509EDEF10}"/>
          </ac:spMkLst>
        </pc:spChg>
        <pc:spChg chg="add mod">
          <ac:chgData name="Nico Fischer" userId="d54ab8fa-a254-4d4e-b784-4db6bb0510b7" providerId="ADAL" clId="{B15626C7-1FDC-4B1E-BC75-7784CC1063D1}" dt="2020-11-11T19:01:15.635" v="709" actId="14100"/>
          <ac:spMkLst>
            <pc:docMk/>
            <pc:sldMk cId="0" sldId="265"/>
            <ac:spMk id="11" creationId="{C9A26133-71A9-4208-AFEC-982262CCA897}"/>
          </ac:spMkLst>
        </pc:spChg>
        <pc:spChg chg="add mod">
          <ac:chgData name="Nico Fischer" userId="d54ab8fa-a254-4d4e-b784-4db6bb0510b7" providerId="ADAL" clId="{B15626C7-1FDC-4B1E-BC75-7784CC1063D1}" dt="2020-11-11T19:02:01.154" v="715" actId="14100"/>
          <ac:spMkLst>
            <pc:docMk/>
            <pc:sldMk cId="0" sldId="265"/>
            <ac:spMk id="12" creationId="{BE8BE230-EE05-473E-8FAE-197ACE062B11}"/>
          </ac:spMkLst>
        </pc:spChg>
        <pc:spChg chg="add mod">
          <ac:chgData name="Nico Fischer" userId="d54ab8fa-a254-4d4e-b784-4db6bb0510b7" providerId="ADAL" clId="{B15626C7-1FDC-4B1E-BC75-7784CC1063D1}" dt="2020-11-11T19:20:01.160" v="885" actId="14100"/>
          <ac:spMkLst>
            <pc:docMk/>
            <pc:sldMk cId="0" sldId="265"/>
            <ac:spMk id="13" creationId="{4F29440D-2985-4699-93D9-0D730FB21663}"/>
          </ac:spMkLst>
        </pc:spChg>
        <pc:spChg chg="add del mod">
          <ac:chgData name="Nico Fischer" userId="d54ab8fa-a254-4d4e-b784-4db6bb0510b7" providerId="ADAL" clId="{B15626C7-1FDC-4B1E-BC75-7784CC1063D1}" dt="2020-11-11T19:03:41.710" v="724" actId="11529"/>
          <ac:spMkLst>
            <pc:docMk/>
            <pc:sldMk cId="0" sldId="265"/>
            <ac:spMk id="14" creationId="{5A86FDD7-4DC7-4E2E-9550-953D22554930}"/>
          </ac:spMkLst>
        </pc:spChg>
        <pc:spChg chg="add mod">
          <ac:chgData name="Nico Fischer" userId="d54ab8fa-a254-4d4e-b784-4db6bb0510b7" providerId="ADAL" clId="{B15626C7-1FDC-4B1E-BC75-7784CC1063D1}" dt="2020-11-11T19:19:55.111" v="884" actId="14100"/>
          <ac:spMkLst>
            <pc:docMk/>
            <pc:sldMk cId="0" sldId="265"/>
            <ac:spMk id="15" creationId="{25FA0F14-84D6-4609-9F97-46DF316CA2C4}"/>
          </ac:spMkLst>
        </pc:spChg>
        <pc:spChg chg="add del mod">
          <ac:chgData name="Nico Fischer" userId="d54ab8fa-a254-4d4e-b784-4db6bb0510b7" providerId="ADAL" clId="{B15626C7-1FDC-4B1E-BC75-7784CC1063D1}" dt="2020-11-11T19:08:03.754" v="749" actId="11529"/>
          <ac:spMkLst>
            <pc:docMk/>
            <pc:sldMk cId="0" sldId="265"/>
            <ac:spMk id="16" creationId="{F253736B-55C0-407F-88D7-8043112ED322}"/>
          </ac:spMkLst>
        </pc:spChg>
        <pc:spChg chg="add mod">
          <ac:chgData name="Nico Fischer" userId="d54ab8fa-a254-4d4e-b784-4db6bb0510b7" providerId="ADAL" clId="{B15626C7-1FDC-4B1E-BC75-7784CC1063D1}" dt="2020-11-11T19:08:11.072" v="750" actId="11529"/>
          <ac:spMkLst>
            <pc:docMk/>
            <pc:sldMk cId="0" sldId="265"/>
            <ac:spMk id="17" creationId="{22EACCE1-B71A-4E08-BAEB-27C9B99FC057}"/>
          </ac:spMkLst>
        </pc:spChg>
        <pc:spChg chg="add del mod">
          <ac:chgData name="Nico Fischer" userId="d54ab8fa-a254-4d4e-b784-4db6bb0510b7" providerId="ADAL" clId="{B15626C7-1FDC-4B1E-BC75-7784CC1063D1}" dt="2020-11-11T19:14:23.105" v="833" actId="478"/>
          <ac:spMkLst>
            <pc:docMk/>
            <pc:sldMk cId="0" sldId="265"/>
            <ac:spMk id="18" creationId="{502BAB8A-34C6-46FE-AB54-90D12022C5A3}"/>
          </ac:spMkLst>
        </pc:spChg>
        <pc:spChg chg="add mod">
          <ac:chgData name="Nico Fischer" userId="d54ab8fa-a254-4d4e-b784-4db6bb0510b7" providerId="ADAL" clId="{B15626C7-1FDC-4B1E-BC75-7784CC1063D1}" dt="2020-11-11T19:16:28.647" v="851" actId="207"/>
          <ac:spMkLst>
            <pc:docMk/>
            <pc:sldMk cId="0" sldId="265"/>
            <ac:spMk id="19" creationId="{B246E9F4-CA67-4A4D-A3DB-CEB7FF01373B}"/>
          </ac:spMkLst>
        </pc:spChg>
        <pc:spChg chg="add mod">
          <ac:chgData name="Nico Fischer" userId="d54ab8fa-a254-4d4e-b784-4db6bb0510b7" providerId="ADAL" clId="{B15626C7-1FDC-4B1E-BC75-7784CC1063D1}" dt="2020-11-11T19:17:22.267" v="864" actId="1076"/>
          <ac:spMkLst>
            <pc:docMk/>
            <pc:sldMk cId="0" sldId="265"/>
            <ac:spMk id="25" creationId="{2784CE71-F9C2-4B3D-B367-831E557F87F6}"/>
          </ac:spMkLst>
        </pc:spChg>
        <pc:spChg chg="add mod">
          <ac:chgData name="Nico Fischer" userId="d54ab8fa-a254-4d4e-b784-4db6bb0510b7" providerId="ADAL" clId="{B15626C7-1FDC-4B1E-BC75-7784CC1063D1}" dt="2020-11-11T19:17:19.640" v="863" actId="1076"/>
          <ac:spMkLst>
            <pc:docMk/>
            <pc:sldMk cId="0" sldId="265"/>
            <ac:spMk id="26" creationId="{F35EE384-3075-4D34-837C-4C21958AF274}"/>
          </ac:spMkLst>
        </pc:spChg>
        <pc:spChg chg="add mod">
          <ac:chgData name="Nico Fischer" userId="d54ab8fa-a254-4d4e-b784-4db6bb0510b7" providerId="ADAL" clId="{B15626C7-1FDC-4B1E-BC75-7784CC1063D1}" dt="2020-11-11T19:17:16.570" v="862" actId="1076"/>
          <ac:spMkLst>
            <pc:docMk/>
            <pc:sldMk cId="0" sldId="265"/>
            <ac:spMk id="27" creationId="{E4616787-E235-4EE7-A336-3AE527379FCB}"/>
          </ac:spMkLst>
        </pc:spChg>
        <pc:spChg chg="add mod">
          <ac:chgData name="Nico Fischer" userId="d54ab8fa-a254-4d4e-b784-4db6bb0510b7" providerId="ADAL" clId="{B15626C7-1FDC-4B1E-BC75-7784CC1063D1}" dt="2020-11-11T19:17:09.811" v="861" actId="1076"/>
          <ac:spMkLst>
            <pc:docMk/>
            <pc:sldMk cId="0" sldId="265"/>
            <ac:spMk id="28" creationId="{07E22B34-AAD1-4ADA-90F2-4FEF2C048ABA}"/>
          </ac:spMkLst>
        </pc:spChg>
        <pc:spChg chg="add mod">
          <ac:chgData name="Nico Fischer" userId="d54ab8fa-a254-4d4e-b784-4db6bb0510b7" providerId="ADAL" clId="{B15626C7-1FDC-4B1E-BC75-7784CC1063D1}" dt="2020-11-11T19:17:04.877" v="860" actId="1076"/>
          <ac:spMkLst>
            <pc:docMk/>
            <pc:sldMk cId="0" sldId="265"/>
            <ac:spMk id="29" creationId="{6B2EBA4C-3A08-4AEB-AF8B-4EF68195AA28}"/>
          </ac:spMkLst>
        </pc:spChg>
        <pc:graphicFrameChg chg="mod">
          <ac:chgData name="Nico Fischer" userId="d54ab8fa-a254-4d4e-b784-4db6bb0510b7" providerId="ADAL" clId="{B15626C7-1FDC-4B1E-BC75-7784CC1063D1}" dt="2020-11-11T18:12:12.310" v="5"/>
          <ac:graphicFrameMkLst>
            <pc:docMk/>
            <pc:sldMk cId="0" sldId="265"/>
            <ac:graphicFrameMk id="2" creationId="{E0218B3E-4BD8-447C-9C99-23EC0B470637}"/>
          </ac:graphicFrameMkLst>
        </pc:graphicFrameChg>
        <pc:picChg chg="add del">
          <ac:chgData name="Nico Fischer" userId="d54ab8fa-a254-4d4e-b784-4db6bb0510b7" providerId="ADAL" clId="{B15626C7-1FDC-4B1E-BC75-7784CC1063D1}" dt="2020-11-11T18:22:56.972" v="180"/>
          <ac:picMkLst>
            <pc:docMk/>
            <pc:sldMk cId="0" sldId="265"/>
            <ac:picMk id="8" creationId="{46EC2D2C-3DE5-4FA9-ABE9-98F90D6D6C90}"/>
          </ac:picMkLst>
        </pc:picChg>
        <pc:picChg chg="mod">
          <ac:chgData name="Nico Fischer" userId="d54ab8fa-a254-4d4e-b784-4db6bb0510b7" providerId="ADAL" clId="{B15626C7-1FDC-4B1E-BC75-7784CC1063D1}" dt="2020-11-11T18:57:01.460" v="671" actId="1076"/>
          <ac:picMkLst>
            <pc:docMk/>
            <pc:sldMk cId="0" sldId="265"/>
            <ac:picMk id="7173" creationId="{61972FDA-5955-4A82-BD67-6AAF7CF1DF83}"/>
          </ac:picMkLst>
        </pc:picChg>
        <pc:picChg chg="mod">
          <ac:chgData name="Nico Fischer" userId="d54ab8fa-a254-4d4e-b784-4db6bb0510b7" providerId="ADAL" clId="{B15626C7-1FDC-4B1E-BC75-7784CC1063D1}" dt="2020-11-11T18:12:12.310" v="5"/>
          <ac:picMkLst>
            <pc:docMk/>
            <pc:sldMk cId="0" sldId="265"/>
            <ac:picMk id="7174" creationId="{76208E89-488D-4369-98CD-0562EF7EF917}"/>
          </ac:picMkLst>
        </pc:picChg>
      </pc:sldChg>
      <pc:sldChg chg="add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0" sldId="270"/>
        </pc:sldMkLst>
        <pc:spChg chg="add mod">
          <ac:chgData name="Nico Fischer" userId="d54ab8fa-a254-4d4e-b784-4db6bb0510b7" providerId="ADAL" clId="{B15626C7-1FDC-4B1E-BC75-7784CC1063D1}" dt="2020-11-11T18:54:32.106" v="662" actId="207"/>
          <ac:spMkLst>
            <pc:docMk/>
            <pc:sldMk cId="0" sldId="270"/>
            <ac:spMk id="2" creationId="{6777557F-24E1-4F24-AA0D-883315E8FF40}"/>
          </ac:spMkLst>
        </pc:spChg>
        <pc:spChg chg="mod">
          <ac:chgData name="Nico Fischer" userId="d54ab8fa-a254-4d4e-b784-4db6bb0510b7" providerId="ADAL" clId="{B15626C7-1FDC-4B1E-BC75-7784CC1063D1}" dt="2020-11-11T18:53:34.059" v="657" actId="255"/>
          <ac:spMkLst>
            <pc:docMk/>
            <pc:sldMk cId="0" sldId="270"/>
            <ac:spMk id="5122" creationId="{7A580E68-56EC-4EC3-9ECC-5424BDD6DF3B}"/>
          </ac:spMkLst>
        </pc:spChg>
        <pc:spChg chg="mod">
          <ac:chgData name="Nico Fischer" userId="d54ab8fa-a254-4d4e-b784-4db6bb0510b7" providerId="ADAL" clId="{B15626C7-1FDC-4B1E-BC75-7784CC1063D1}" dt="2020-11-11T18:18:11.797" v="14" actId="20577"/>
          <ac:spMkLst>
            <pc:docMk/>
            <pc:sldMk cId="0" sldId="270"/>
            <ac:spMk id="5123" creationId="{04BAA296-C238-4CAB-BB8A-FEF2171B0ED4}"/>
          </ac:spMkLst>
        </pc:spChg>
      </pc:sldChg>
      <pc:sldChg chg="delSp modSp modTransition modAnim delCm">
        <pc:chgData name="Nico Fischer" userId="d54ab8fa-a254-4d4e-b784-4db6bb0510b7" providerId="ADAL" clId="{B15626C7-1FDC-4B1E-BC75-7784CC1063D1}" dt="2020-11-12T14:38:29.090" v="995"/>
        <pc:sldMkLst>
          <pc:docMk/>
          <pc:sldMk cId="0" sldId="271"/>
        </pc:sldMkLst>
        <pc:spChg chg="mod">
          <ac:chgData name="Nico Fischer" userId="d54ab8fa-a254-4d4e-b784-4db6bb0510b7" providerId="ADAL" clId="{B15626C7-1FDC-4B1E-BC75-7784CC1063D1}" dt="2020-11-11T18:22:42.984" v="178" actId="1076"/>
          <ac:spMkLst>
            <pc:docMk/>
            <pc:sldMk cId="0" sldId="271"/>
            <ac:spMk id="6148" creationId="{479F86AC-3B8E-4258-8B7B-0CE04C2AB3CF}"/>
          </ac:spMkLst>
        </pc:spChg>
        <pc:spChg chg="mod">
          <ac:chgData name="Nico Fischer" userId="d54ab8fa-a254-4d4e-b784-4db6bb0510b7" providerId="ADAL" clId="{B15626C7-1FDC-4B1E-BC75-7784CC1063D1}" dt="2020-11-11T19:21:55.929" v="886" actId="14100"/>
          <ac:spMkLst>
            <pc:docMk/>
            <pc:sldMk cId="0" sldId="271"/>
            <ac:spMk id="6149" creationId="{D95FC700-0788-469B-9A6D-92CFCD575211}"/>
          </ac:spMkLst>
        </pc:spChg>
        <pc:spChg chg="del mod">
          <ac:chgData name="Nico Fischer" userId="d54ab8fa-a254-4d4e-b784-4db6bb0510b7" providerId="ADAL" clId="{B15626C7-1FDC-4B1E-BC75-7784CC1063D1}" dt="2020-11-11T18:33:36.072" v="424" actId="478"/>
          <ac:spMkLst>
            <pc:docMk/>
            <pc:sldMk cId="0" sldId="271"/>
            <ac:spMk id="6150" creationId="{E96D20E9-0A96-49E3-8162-D18555A1B41B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0" sldId="272"/>
        </pc:sldMkLst>
        <pc:spChg chg="add del mod">
          <ac:chgData name="Nico Fischer" userId="d54ab8fa-a254-4d4e-b784-4db6bb0510b7" providerId="ADAL" clId="{B15626C7-1FDC-4B1E-BC75-7784CC1063D1}" dt="2020-11-11T18:52:29.804" v="619" actId="478"/>
          <ac:spMkLst>
            <pc:docMk/>
            <pc:sldMk cId="0" sldId="272"/>
            <ac:spMk id="2" creationId="{AD1436C0-D4E2-4791-9942-675B05415F56}"/>
          </ac:spMkLst>
        </pc:spChg>
        <pc:spChg chg="add mod">
          <ac:chgData name="Nico Fischer" userId="d54ab8fa-a254-4d4e-b784-4db6bb0510b7" providerId="ADAL" clId="{B15626C7-1FDC-4B1E-BC75-7784CC1063D1}" dt="2020-11-11T18:25:16.687" v="284" actId="20577"/>
          <ac:spMkLst>
            <pc:docMk/>
            <pc:sldMk cId="0" sldId="272"/>
            <ac:spMk id="7" creationId="{4E603790-CD1D-47A7-AC7D-24EC1C1F25C9}"/>
          </ac:spMkLst>
        </pc:spChg>
        <pc:spChg chg="del mod">
          <ac:chgData name="Nico Fischer" userId="d54ab8fa-a254-4d4e-b784-4db6bb0510b7" providerId="ADAL" clId="{B15626C7-1FDC-4B1E-BC75-7784CC1063D1}" dt="2020-11-11T18:25:21.604" v="285" actId="478"/>
          <ac:spMkLst>
            <pc:docMk/>
            <pc:sldMk cId="0" sldId="272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53:18.649" v="656" actId="20577"/>
          <ac:spMkLst>
            <pc:docMk/>
            <pc:sldMk cId="0" sldId="272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52:32.452" v="620" actId="478"/>
          <ac:spMkLst>
            <pc:docMk/>
            <pc:sldMk cId="0" sldId="272"/>
            <ac:spMk id="8199" creationId="{622C6FDC-EBFB-472C-A0FB-E78D3C96E3F8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2662047448" sldId="273"/>
        </pc:sldMkLst>
        <pc:spChg chg="add del mod">
          <ac:chgData name="Nico Fischer" userId="d54ab8fa-a254-4d4e-b784-4db6bb0510b7" providerId="ADAL" clId="{B15626C7-1FDC-4B1E-BC75-7784CC1063D1}" dt="2020-11-11T18:51:45.825" v="612" actId="478"/>
          <ac:spMkLst>
            <pc:docMk/>
            <pc:sldMk cId="2662047448" sldId="273"/>
            <ac:spMk id="2" creationId="{B7C63B81-76A7-4668-A941-CF0D574652F9}"/>
          </ac:spMkLst>
        </pc:spChg>
        <pc:spChg chg="add mod">
          <ac:chgData name="Nico Fischer" userId="d54ab8fa-a254-4d4e-b784-4db6bb0510b7" providerId="ADAL" clId="{B15626C7-1FDC-4B1E-BC75-7784CC1063D1}" dt="2020-11-11T18:26:30.600" v="296" actId="1076"/>
          <ac:spMkLst>
            <pc:docMk/>
            <pc:sldMk cId="2662047448" sldId="273"/>
            <ac:spMk id="7" creationId="{93197564-5712-4150-ACEA-5EB99D893EAA}"/>
          </ac:spMkLst>
        </pc:spChg>
        <pc:spChg chg="del mod">
          <ac:chgData name="Nico Fischer" userId="d54ab8fa-a254-4d4e-b784-4db6bb0510b7" providerId="ADAL" clId="{B15626C7-1FDC-4B1E-BC75-7784CC1063D1}" dt="2020-11-11T18:26:38.152" v="297" actId="478"/>
          <ac:spMkLst>
            <pc:docMk/>
            <pc:sldMk cId="2662047448" sldId="273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52:10.075" v="618" actId="20577"/>
          <ac:spMkLst>
            <pc:docMk/>
            <pc:sldMk cId="2662047448" sldId="273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52:34.896" v="621" actId="478"/>
          <ac:spMkLst>
            <pc:docMk/>
            <pc:sldMk cId="2662047448" sldId="273"/>
            <ac:spMk id="8199" creationId="{622C6FDC-EBFB-472C-A0FB-E78D3C96E3F8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3990897159" sldId="274"/>
        </pc:sldMkLst>
        <pc:spChg chg="add del mod">
          <ac:chgData name="Nico Fischer" userId="d54ab8fa-a254-4d4e-b784-4db6bb0510b7" providerId="ADAL" clId="{B15626C7-1FDC-4B1E-BC75-7784CC1063D1}" dt="2020-11-11T18:51:10.706" v="604" actId="478"/>
          <ac:spMkLst>
            <pc:docMk/>
            <pc:sldMk cId="3990897159" sldId="274"/>
            <ac:spMk id="2" creationId="{AE097D2B-2433-4897-92DD-74A29886438D}"/>
          </ac:spMkLst>
        </pc:spChg>
        <pc:spChg chg="add mod">
          <ac:chgData name="Nico Fischer" userId="d54ab8fa-a254-4d4e-b784-4db6bb0510b7" providerId="ADAL" clId="{B15626C7-1FDC-4B1E-BC75-7784CC1063D1}" dt="2020-11-11T18:26:25.267" v="295" actId="1076"/>
          <ac:spMkLst>
            <pc:docMk/>
            <pc:sldMk cId="3990897159" sldId="274"/>
            <ac:spMk id="7" creationId="{8BB21067-F4CA-48EF-8E7A-7D4003DD37E2}"/>
          </ac:spMkLst>
        </pc:spChg>
        <pc:spChg chg="del mod">
          <ac:chgData name="Nico Fischer" userId="d54ab8fa-a254-4d4e-b784-4db6bb0510b7" providerId="ADAL" clId="{B15626C7-1FDC-4B1E-BC75-7784CC1063D1}" dt="2020-11-11T18:26:40.798" v="298" actId="478"/>
          <ac:spMkLst>
            <pc:docMk/>
            <pc:sldMk cId="3990897159" sldId="274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51:35.464" v="611" actId="20577"/>
          <ac:spMkLst>
            <pc:docMk/>
            <pc:sldMk cId="3990897159" sldId="274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52:37.288" v="622" actId="478"/>
          <ac:spMkLst>
            <pc:docMk/>
            <pc:sldMk cId="3990897159" sldId="274"/>
            <ac:spMk id="8199" creationId="{622C6FDC-EBFB-472C-A0FB-E78D3C96E3F8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1334513031" sldId="275"/>
        </pc:sldMkLst>
        <pc:spChg chg="add mod">
          <ac:chgData name="Nico Fischer" userId="d54ab8fa-a254-4d4e-b784-4db6bb0510b7" providerId="ADAL" clId="{B15626C7-1FDC-4B1E-BC75-7784CC1063D1}" dt="2020-11-11T18:23:58.883" v="238" actId="20577"/>
          <ac:spMkLst>
            <pc:docMk/>
            <pc:sldMk cId="1334513031" sldId="275"/>
            <ac:spMk id="7" creationId="{33140CA2-492E-40C9-A093-9E2CA4E71E1D}"/>
          </ac:spMkLst>
        </pc:spChg>
        <pc:spChg chg="add del mod">
          <ac:chgData name="Nico Fischer" userId="d54ab8fa-a254-4d4e-b784-4db6bb0510b7" providerId="ADAL" clId="{B15626C7-1FDC-4B1E-BC75-7784CC1063D1}" dt="2020-11-11T19:24:08.065" v="904" actId="255"/>
          <ac:spMkLst>
            <pc:docMk/>
            <pc:sldMk cId="1334513031" sldId="275"/>
            <ac:spMk id="8" creationId="{54DC454C-66FA-448A-A686-AAB4AD3D9A08}"/>
          </ac:spMkLst>
        </pc:spChg>
        <pc:spChg chg="del mod">
          <ac:chgData name="Nico Fischer" userId="d54ab8fa-a254-4d4e-b784-4db6bb0510b7" providerId="ADAL" clId="{B15626C7-1FDC-4B1E-BC75-7784CC1063D1}" dt="2020-11-11T18:34:12.072" v="428" actId="478"/>
          <ac:spMkLst>
            <pc:docMk/>
            <pc:sldMk cId="1334513031" sldId="275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9:23:18.011" v="903" actId="207"/>
          <ac:spMkLst>
            <pc:docMk/>
            <pc:sldMk cId="1334513031" sldId="275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33:22.113" v="423" actId="478"/>
          <ac:spMkLst>
            <pc:docMk/>
            <pc:sldMk cId="1334513031" sldId="275"/>
            <ac:spMk id="8199" creationId="{622C6FDC-EBFB-472C-A0FB-E78D3C96E3F8}"/>
          </ac:spMkLst>
        </pc:sp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148489331" sldId="276"/>
        </pc:sldMkLst>
        <pc:spChg chg="add mod">
          <ac:chgData name="Nico Fischer" userId="d54ab8fa-a254-4d4e-b784-4db6bb0510b7" providerId="ADAL" clId="{B15626C7-1FDC-4B1E-BC75-7784CC1063D1}" dt="2020-11-11T19:32:40.228" v="961" actId="255"/>
          <ac:spMkLst>
            <pc:docMk/>
            <pc:sldMk cId="148489331" sldId="276"/>
            <ac:spMk id="2" creationId="{821B0CED-B841-4095-85AD-70F277BA3593}"/>
          </ac:spMkLst>
        </pc:spChg>
        <pc:spChg chg="add mod">
          <ac:chgData name="Nico Fischer" userId="d54ab8fa-a254-4d4e-b784-4db6bb0510b7" providerId="ADAL" clId="{B15626C7-1FDC-4B1E-BC75-7784CC1063D1}" dt="2020-11-11T18:25:04.489" v="259" actId="20577"/>
          <ac:spMkLst>
            <pc:docMk/>
            <pc:sldMk cId="148489331" sldId="276"/>
            <ac:spMk id="10" creationId="{73A734DE-567E-4B0C-8B46-6D564328540C}"/>
          </ac:spMkLst>
        </pc:spChg>
        <pc:spChg chg="del mod">
          <ac:chgData name="Nico Fischer" userId="d54ab8fa-a254-4d4e-b784-4db6bb0510b7" providerId="ADAL" clId="{B15626C7-1FDC-4B1E-BC75-7784CC1063D1}" dt="2020-11-11T18:32:18.546" v="413" actId="478"/>
          <ac:spMkLst>
            <pc:docMk/>
            <pc:sldMk cId="148489331" sldId="276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32:45.522" v="416"/>
          <ac:spMkLst>
            <pc:docMk/>
            <pc:sldMk cId="148489331" sldId="276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32:22.614" v="414" actId="478"/>
          <ac:spMkLst>
            <pc:docMk/>
            <pc:sldMk cId="148489331" sldId="276"/>
            <ac:spMk id="8199" creationId="{622C6FDC-EBFB-472C-A0FB-E78D3C96E3F8}"/>
          </ac:spMkLst>
        </pc:spChg>
        <pc:picChg chg="mod">
          <ac:chgData name="Nico Fischer" userId="d54ab8fa-a254-4d4e-b784-4db6bb0510b7" providerId="ADAL" clId="{B15626C7-1FDC-4B1E-BC75-7784CC1063D1}" dt="2020-11-11T18:31:54.809" v="411" actId="14100"/>
          <ac:picMkLst>
            <pc:docMk/>
            <pc:sldMk cId="148489331" sldId="276"/>
            <ac:picMk id="3" creationId="{D59888F3-068C-420D-B86A-53D38D1F1CBE}"/>
          </ac:picMkLst>
        </pc:picChg>
        <pc:picChg chg="mod">
          <ac:chgData name="Nico Fischer" userId="d54ab8fa-a254-4d4e-b784-4db6bb0510b7" providerId="ADAL" clId="{B15626C7-1FDC-4B1E-BC75-7784CC1063D1}" dt="2020-11-11T18:31:54.809" v="411" actId="14100"/>
          <ac:picMkLst>
            <pc:docMk/>
            <pc:sldMk cId="148489331" sldId="276"/>
            <ac:picMk id="5" creationId="{772DE8FC-E6A9-4A22-A92F-9824F7D5C319}"/>
          </ac:picMkLst>
        </pc:picChg>
        <pc:picChg chg="mod">
          <ac:chgData name="Nico Fischer" userId="d54ab8fa-a254-4d4e-b784-4db6bb0510b7" providerId="ADAL" clId="{B15626C7-1FDC-4B1E-BC75-7784CC1063D1}" dt="2020-11-11T18:31:54.809" v="411" actId="14100"/>
          <ac:picMkLst>
            <pc:docMk/>
            <pc:sldMk cId="148489331" sldId="276"/>
            <ac:picMk id="7" creationId="{56F0F545-6D0F-43A4-A80C-6F2FAE074FDA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1933760164" sldId="277"/>
        </pc:sldMkLst>
        <pc:spChg chg="del">
          <ac:chgData name="Nico Fischer" userId="d54ab8fa-a254-4d4e-b784-4db6bb0510b7" providerId="ADAL" clId="{B15626C7-1FDC-4B1E-BC75-7784CC1063D1}" dt="2020-11-11T18:26:57.624" v="312" actId="478"/>
          <ac:spMkLst>
            <pc:docMk/>
            <pc:sldMk cId="1933760164" sldId="277"/>
            <ac:spMk id="2" creationId="{C83B6004-28B0-4079-B335-2CEEF0E1DC86}"/>
          </ac:spMkLst>
        </pc:spChg>
        <pc:spChg chg="add del mod">
          <ac:chgData name="Nico Fischer" userId="d54ab8fa-a254-4d4e-b784-4db6bb0510b7" providerId="ADAL" clId="{B15626C7-1FDC-4B1E-BC75-7784CC1063D1}" dt="2020-11-11T18:42:53.890" v="540" actId="478"/>
          <ac:spMkLst>
            <pc:docMk/>
            <pc:sldMk cId="1933760164" sldId="277"/>
            <ac:spMk id="3" creationId="{35AD7039-1F14-4764-A7E6-2C50BB0B165F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1933760164" sldId="277"/>
            <ac:spMk id="8" creationId="{C2EB0C48-CF82-4936-A78E-E47E13D1BC3B}"/>
          </ac:spMkLst>
        </pc:spChg>
        <pc:spChg chg="add mod">
          <ac:chgData name="Nico Fischer" userId="d54ab8fa-a254-4d4e-b784-4db6bb0510b7" providerId="ADAL" clId="{B15626C7-1FDC-4B1E-BC75-7784CC1063D1}" dt="2020-11-11T18:26:53.884" v="311" actId="20577"/>
          <ac:spMkLst>
            <pc:docMk/>
            <pc:sldMk cId="1933760164" sldId="277"/>
            <ac:spMk id="10" creationId="{1BFCC29F-D2FD-4C54-AC81-0C8C1C049D93}"/>
          </ac:spMkLst>
        </pc:spChg>
        <pc:spChg chg="mod">
          <ac:chgData name="Nico Fischer" userId="d54ab8fa-a254-4d4e-b784-4db6bb0510b7" providerId="ADAL" clId="{B15626C7-1FDC-4B1E-BC75-7784CC1063D1}" dt="2020-11-11T18:47:00.167" v="599" actId="1076"/>
          <ac:spMkLst>
            <pc:docMk/>
            <pc:sldMk cId="1933760164" sldId="277"/>
            <ac:spMk id="15" creationId="{37102A5C-64DB-4FAE-8C52-243C9009E99C}"/>
          </ac:spMkLst>
        </pc:spChg>
        <pc:spChg chg="mod">
          <ac:chgData name="Nico Fischer" userId="d54ab8fa-a254-4d4e-b784-4db6bb0510b7" providerId="ADAL" clId="{B15626C7-1FDC-4B1E-BC75-7784CC1063D1}" dt="2020-11-11T18:43:02.810" v="541" actId="1076"/>
          <ac:spMkLst>
            <pc:docMk/>
            <pc:sldMk cId="1933760164" sldId="277"/>
            <ac:spMk id="17" creationId="{20A3FBA8-B1D1-4A99-BAC0-9C695D60AD4A}"/>
          </ac:spMkLst>
        </pc:spChg>
        <pc:graphicFrameChg chg="mod modGraphic">
          <ac:chgData name="Nico Fischer" userId="d54ab8fa-a254-4d4e-b784-4db6bb0510b7" providerId="ADAL" clId="{B15626C7-1FDC-4B1E-BC75-7784CC1063D1}" dt="2020-11-11T18:50:49.137" v="602" actId="14734"/>
          <ac:graphicFrameMkLst>
            <pc:docMk/>
            <pc:sldMk cId="1933760164" sldId="277"/>
            <ac:graphicFrameMk id="7" creationId="{5DD5EF81-7BB1-4052-83EA-9E349DD08288}"/>
          </ac:graphicFrameMkLst>
        </pc:graphicFrameChg>
        <pc:graphicFrameChg chg="mod modGraphic">
          <ac:chgData name="Nico Fischer" userId="d54ab8fa-a254-4d4e-b784-4db6bb0510b7" providerId="ADAL" clId="{B15626C7-1FDC-4B1E-BC75-7784CC1063D1}" dt="2020-11-11T18:51:05.399" v="603" actId="1076"/>
          <ac:graphicFrameMkLst>
            <pc:docMk/>
            <pc:sldMk cId="1933760164" sldId="277"/>
            <ac:graphicFrameMk id="12" creationId="{4F36E754-0663-4547-9998-2DEC29CBAB96}"/>
          </ac:graphicFrameMkLst>
        </pc:graphicFrame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194624161" sldId="278"/>
        </pc:sldMkLst>
        <pc:spChg chg="add del mod">
          <ac:chgData name="Nico Fischer" userId="d54ab8fa-a254-4d4e-b784-4db6bb0510b7" providerId="ADAL" clId="{B15626C7-1FDC-4B1E-BC75-7784CC1063D1}" dt="2020-11-11T18:41:39.275" v="526" actId="478"/>
          <ac:spMkLst>
            <pc:docMk/>
            <pc:sldMk cId="194624161" sldId="278"/>
            <ac:spMk id="2" creationId="{1CFB512C-09E1-41AA-A41C-068BA5E6CE51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194624161" sldId="278"/>
            <ac:spMk id="8" creationId="{C2EB0C48-CF82-4936-A78E-E47E13D1BC3B}"/>
          </ac:spMkLst>
        </pc:spChg>
        <pc:spChg chg="add mod">
          <ac:chgData name="Nico Fischer" userId="d54ab8fa-a254-4d4e-b784-4db6bb0510b7" providerId="ADAL" clId="{B15626C7-1FDC-4B1E-BC75-7784CC1063D1}" dt="2020-11-11T18:27:07.619" v="325" actId="20577"/>
          <ac:spMkLst>
            <pc:docMk/>
            <pc:sldMk cId="194624161" sldId="278"/>
            <ac:spMk id="9" creationId="{2165A74F-26C7-473E-89FE-DB9448477540}"/>
          </ac:spMkLst>
        </pc:spChg>
        <pc:spChg chg="del mod">
          <ac:chgData name="Nico Fischer" userId="d54ab8fa-a254-4d4e-b784-4db6bb0510b7" providerId="ADAL" clId="{B15626C7-1FDC-4B1E-BC75-7784CC1063D1}" dt="2020-11-11T18:41:35.741" v="525" actId="478"/>
          <ac:spMkLst>
            <pc:docMk/>
            <pc:sldMk cId="194624161" sldId="278"/>
            <ac:spMk id="14" creationId="{B913F0EB-28E3-4BE2-B7C5-DB956FA0DA40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194624161" sldId="278"/>
            <ac:spMk id="16" creationId="{F58A2431-42B8-4334-8BF5-724A3E83ECA3}"/>
          </ac:spMkLst>
        </pc:spChg>
        <pc:graphicFrameChg chg="mod modGraphic">
          <ac:chgData name="Nico Fischer" userId="d54ab8fa-a254-4d4e-b784-4db6bb0510b7" providerId="ADAL" clId="{B15626C7-1FDC-4B1E-BC75-7784CC1063D1}" dt="2020-11-11T18:42:39.042" v="539" actId="1076"/>
          <ac:graphicFrameMkLst>
            <pc:docMk/>
            <pc:sldMk cId="194624161" sldId="278"/>
            <ac:graphicFrameMk id="10" creationId="{C1124567-1A4F-4EC3-9F8D-C8FE0F9C26BF}"/>
          </ac:graphicFrameMkLst>
        </pc:graphicFrameChg>
        <pc:picChg chg="mod">
          <ac:chgData name="Nico Fischer" userId="d54ab8fa-a254-4d4e-b784-4db6bb0510b7" providerId="ADAL" clId="{B15626C7-1FDC-4B1E-BC75-7784CC1063D1}" dt="2020-11-11T18:41:51.951" v="529" actId="1076"/>
          <ac:picMkLst>
            <pc:docMk/>
            <pc:sldMk cId="194624161" sldId="278"/>
            <ac:picMk id="11" creationId="{D962A639-95F4-4871-A8D9-97BE7D306CFA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1007953039" sldId="279"/>
        </pc:sldMkLst>
        <pc:spChg chg="add del mod">
          <ac:chgData name="Nico Fischer" userId="d54ab8fa-a254-4d4e-b784-4db6bb0510b7" providerId="ADAL" clId="{B15626C7-1FDC-4B1E-BC75-7784CC1063D1}" dt="2020-11-11T18:35:26.362" v="436" actId="478"/>
          <ac:spMkLst>
            <pc:docMk/>
            <pc:sldMk cId="1007953039" sldId="279"/>
            <ac:spMk id="2" creationId="{D53FFC02-3D2C-4D26-9F07-2140B7B5B58A}"/>
          </ac:spMkLst>
        </pc:spChg>
        <pc:spChg chg="add mod">
          <ac:chgData name="Nico Fischer" userId="d54ab8fa-a254-4d4e-b784-4db6bb0510b7" providerId="ADAL" clId="{B15626C7-1FDC-4B1E-BC75-7784CC1063D1}" dt="2020-11-11T18:27:56.043" v="373" actId="20577"/>
          <ac:spMkLst>
            <pc:docMk/>
            <pc:sldMk cId="1007953039" sldId="279"/>
            <ac:spMk id="7" creationId="{E1C63D83-054A-459C-849A-3355AA06A073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1007953039" sldId="279"/>
            <ac:spMk id="8" creationId="{C2EB0C48-CF82-4936-A78E-E47E13D1BC3B}"/>
          </ac:spMkLst>
        </pc:spChg>
        <pc:spChg chg="del mod">
          <ac:chgData name="Nico Fischer" userId="d54ab8fa-a254-4d4e-b784-4db6bb0510b7" providerId="ADAL" clId="{B15626C7-1FDC-4B1E-BC75-7784CC1063D1}" dt="2020-11-11T18:27:59.188" v="374" actId="478"/>
          <ac:spMkLst>
            <pc:docMk/>
            <pc:sldMk cId="1007953039" sldId="279"/>
            <ac:spMk id="14" creationId="{B913F0EB-28E3-4BE2-B7C5-DB956FA0DA40}"/>
          </ac:spMkLst>
        </pc:spChg>
        <pc:picChg chg="mod">
          <ac:chgData name="Nico Fischer" userId="d54ab8fa-a254-4d4e-b784-4db6bb0510b7" providerId="ADAL" clId="{B15626C7-1FDC-4B1E-BC75-7784CC1063D1}" dt="2020-11-11T18:36:01.786" v="440" actId="1076"/>
          <ac:picMkLst>
            <pc:docMk/>
            <pc:sldMk cId="1007953039" sldId="279"/>
            <ac:picMk id="13" creationId="{D6540C8C-A668-4DC8-A32A-271C118D5146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2035933747" sldId="280"/>
        </pc:sldMkLst>
        <pc:spChg chg="add del mod">
          <ac:chgData name="Nico Fischer" userId="d54ab8fa-a254-4d4e-b784-4db6bb0510b7" providerId="ADAL" clId="{B15626C7-1FDC-4B1E-BC75-7784CC1063D1}" dt="2020-11-11T18:36:11.784" v="441" actId="478"/>
          <ac:spMkLst>
            <pc:docMk/>
            <pc:sldMk cId="2035933747" sldId="280"/>
            <ac:spMk id="2" creationId="{E1306118-BE33-440F-97B2-AFBF945F4C9D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2035933747" sldId="280"/>
            <ac:spMk id="8" creationId="{C2EB0C48-CF82-4936-A78E-E47E13D1BC3B}"/>
          </ac:spMkLst>
        </pc:spChg>
        <pc:spChg chg="add mod">
          <ac:chgData name="Nico Fischer" userId="d54ab8fa-a254-4d4e-b784-4db6bb0510b7" providerId="ADAL" clId="{B15626C7-1FDC-4B1E-BC75-7784CC1063D1}" dt="2020-11-11T18:37:15.229" v="475" actId="20577"/>
          <ac:spMkLst>
            <pc:docMk/>
            <pc:sldMk cId="2035933747" sldId="280"/>
            <ac:spMk id="9" creationId="{F03303B8-EE62-4472-A1B0-2E7444998358}"/>
          </ac:spMkLst>
        </pc:spChg>
        <pc:spChg chg="del mod">
          <ac:chgData name="Nico Fischer" userId="d54ab8fa-a254-4d4e-b784-4db6bb0510b7" providerId="ADAL" clId="{B15626C7-1FDC-4B1E-BC75-7784CC1063D1}" dt="2020-11-11T18:27:48.653" v="360" actId="478"/>
          <ac:spMkLst>
            <pc:docMk/>
            <pc:sldMk cId="2035933747" sldId="280"/>
            <ac:spMk id="14" creationId="{B913F0EB-28E3-4BE2-B7C5-DB956FA0DA40}"/>
          </ac:spMkLst>
        </pc:spChg>
        <pc:picChg chg="mod ord">
          <ac:chgData name="Nico Fischer" userId="d54ab8fa-a254-4d4e-b784-4db6bb0510b7" providerId="ADAL" clId="{B15626C7-1FDC-4B1E-BC75-7784CC1063D1}" dt="2020-11-11T18:37:26.457" v="476" actId="14100"/>
          <ac:picMkLst>
            <pc:docMk/>
            <pc:sldMk cId="2035933747" sldId="280"/>
            <ac:picMk id="7" creationId="{B733AA8B-EBA6-4C78-87C4-A5016273A99B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29954636" sldId="281"/>
        </pc:sldMkLst>
        <pc:spChg chg="add del mod">
          <ac:chgData name="Nico Fischer" userId="d54ab8fa-a254-4d4e-b784-4db6bb0510b7" providerId="ADAL" clId="{B15626C7-1FDC-4B1E-BC75-7784CC1063D1}" dt="2020-11-11T18:35:03.253" v="433" actId="478"/>
          <ac:spMkLst>
            <pc:docMk/>
            <pc:sldMk cId="29954636" sldId="281"/>
            <ac:spMk id="2" creationId="{34722A96-D920-4BAC-B3CA-90F0CA5262D5}"/>
          </ac:spMkLst>
        </pc:spChg>
        <pc:spChg chg="add mod">
          <ac:chgData name="Nico Fischer" userId="d54ab8fa-a254-4d4e-b784-4db6bb0510b7" providerId="ADAL" clId="{B15626C7-1FDC-4B1E-BC75-7784CC1063D1}" dt="2020-11-11T18:28:12.480" v="390" actId="313"/>
          <ac:spMkLst>
            <pc:docMk/>
            <pc:sldMk cId="29954636" sldId="281"/>
            <ac:spMk id="7" creationId="{287F41BD-E94B-4FB0-A838-2FB3D1C855A5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29954636" sldId="281"/>
            <ac:spMk id="8" creationId="{C2EB0C48-CF82-4936-A78E-E47E13D1BC3B}"/>
          </ac:spMkLst>
        </pc:spChg>
        <pc:spChg chg="del mod">
          <ac:chgData name="Nico Fischer" userId="d54ab8fa-a254-4d4e-b784-4db6bb0510b7" providerId="ADAL" clId="{B15626C7-1FDC-4B1E-BC75-7784CC1063D1}" dt="2020-11-11T18:28:10.054" v="389" actId="478"/>
          <ac:spMkLst>
            <pc:docMk/>
            <pc:sldMk cId="29954636" sldId="281"/>
            <ac:spMk id="14" creationId="{B913F0EB-28E3-4BE2-B7C5-DB956FA0DA40}"/>
          </ac:spMkLst>
        </pc:spChg>
        <pc:picChg chg="mod">
          <ac:chgData name="Nico Fischer" userId="d54ab8fa-a254-4d4e-b784-4db6bb0510b7" providerId="ADAL" clId="{B15626C7-1FDC-4B1E-BC75-7784CC1063D1}" dt="2020-11-11T18:35:18.258" v="435" actId="1076"/>
          <ac:picMkLst>
            <pc:docMk/>
            <pc:sldMk cId="29954636" sldId="281"/>
            <ac:picMk id="9" creationId="{569A17E5-D1BA-48AF-A23C-710B6D5554DD}"/>
          </ac:picMkLst>
        </pc:picChg>
      </pc:sldChg>
      <pc:sldChg chg="addSp delSp modSp 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2283238532" sldId="282"/>
        </pc:sldMkLst>
        <pc:spChg chg="add del mod">
          <ac:chgData name="Nico Fischer" userId="d54ab8fa-a254-4d4e-b784-4db6bb0510b7" providerId="ADAL" clId="{B15626C7-1FDC-4B1E-BC75-7784CC1063D1}" dt="2020-11-11T18:34:38.600" v="429" actId="478"/>
          <ac:spMkLst>
            <pc:docMk/>
            <pc:sldMk cId="2283238532" sldId="282"/>
            <ac:spMk id="2" creationId="{70434311-D3F8-45CF-A19D-EA8E6E4C6DE5}"/>
          </ac:spMkLst>
        </pc:spChg>
        <pc:spChg chg="add mod">
          <ac:chgData name="Nico Fischer" userId="d54ab8fa-a254-4d4e-b784-4db6bb0510b7" providerId="ADAL" clId="{B15626C7-1FDC-4B1E-BC75-7784CC1063D1}" dt="2020-11-11T18:28:28.015" v="407" actId="20577"/>
          <ac:spMkLst>
            <pc:docMk/>
            <pc:sldMk cId="2283238532" sldId="282"/>
            <ac:spMk id="7" creationId="{2F2C1E70-98D8-4F2E-A691-47015AA3D2C6}"/>
          </ac:spMkLst>
        </pc:spChg>
        <pc:spChg chg="del mod">
          <ac:chgData name="Nico Fischer" userId="d54ab8fa-a254-4d4e-b784-4db6bb0510b7" providerId="ADAL" clId="{B15626C7-1FDC-4B1E-BC75-7784CC1063D1}" dt="2020-11-11T18:28:32.352" v="408" actId="478"/>
          <ac:spMkLst>
            <pc:docMk/>
            <pc:sldMk cId="2283238532" sldId="282"/>
            <ac:spMk id="8196" creationId="{EFEA2FBC-763E-4848-8DAE-7990F4262E56}"/>
          </ac:spMkLst>
        </pc:spChg>
        <pc:spChg chg="mod">
          <ac:chgData name="Nico Fischer" userId="d54ab8fa-a254-4d4e-b784-4db6bb0510b7" providerId="ADAL" clId="{B15626C7-1FDC-4B1E-BC75-7784CC1063D1}" dt="2020-11-11T18:34:56.453" v="432" actId="255"/>
          <ac:spMkLst>
            <pc:docMk/>
            <pc:sldMk cId="2283238532" sldId="282"/>
            <ac:spMk id="8197" creationId="{324FD087-0233-4259-A920-84E49515D37C}"/>
          </ac:spMkLst>
        </pc:spChg>
        <pc:spChg chg="del mod">
          <ac:chgData name="Nico Fischer" userId="d54ab8fa-a254-4d4e-b784-4db6bb0510b7" providerId="ADAL" clId="{B15626C7-1FDC-4B1E-BC75-7784CC1063D1}" dt="2020-11-11T18:17:51.504" v="11" actId="478"/>
          <ac:spMkLst>
            <pc:docMk/>
            <pc:sldMk cId="2283238532" sldId="282"/>
            <ac:spMk id="8199" creationId="{622C6FDC-EBFB-472C-A0FB-E78D3C96E3F8}"/>
          </ac:spMkLst>
        </pc:spChg>
      </pc:sldChg>
      <pc:sldChg chg="addSp modSp del">
        <pc:chgData name="Nico Fischer" userId="d54ab8fa-a254-4d4e-b784-4db6bb0510b7" providerId="ADAL" clId="{B15626C7-1FDC-4B1E-BC75-7784CC1063D1}" dt="2020-11-11T18:41:19.898" v="524" actId="2696"/>
        <pc:sldMkLst>
          <pc:docMk/>
          <pc:sldMk cId="0" sldId="284"/>
        </pc:sldMkLst>
        <pc:spChg chg="add mod">
          <ac:chgData name="Nico Fischer" userId="d54ab8fa-a254-4d4e-b784-4db6bb0510b7" providerId="ADAL" clId="{B15626C7-1FDC-4B1E-BC75-7784CC1063D1}" dt="2020-11-11T18:27:15.788" v="336" actId="20577"/>
          <ac:spMkLst>
            <pc:docMk/>
            <pc:sldMk cId="0" sldId="284"/>
            <ac:spMk id="8" creationId="{E1749D38-EB4A-41FE-B6C9-A8E097EF63B3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4"/>
            <ac:spMk id="8196" creationId="{715ABCFF-695B-42F5-8D50-92A6BBA17C75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4"/>
            <ac:spMk id="8197" creationId="{8D5E00BA-CD1D-4EA4-A241-D4A2EC068B2C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4"/>
            <ac:spMk id="8198" creationId="{BAFE329F-001D-4D6B-B679-AF1EF9103161}"/>
          </ac:spMkLst>
        </pc:spChg>
        <pc:picChg chg="mod">
          <ac:chgData name="Nico Fischer" userId="d54ab8fa-a254-4d4e-b784-4db6bb0510b7" providerId="ADAL" clId="{B15626C7-1FDC-4B1E-BC75-7784CC1063D1}" dt="2020-11-11T18:40:36.191" v="511" actId="14100"/>
          <ac:picMkLst>
            <pc:docMk/>
            <pc:sldMk cId="0" sldId="284"/>
            <ac:picMk id="8199" creationId="{FC53639A-3F62-4E90-A951-7B8319A6324E}"/>
          </ac:picMkLst>
        </pc:picChg>
      </pc:sldChg>
      <pc:sldChg chg="addSp modSp del">
        <pc:chgData name="Nico Fischer" userId="d54ab8fa-a254-4d4e-b784-4db6bb0510b7" providerId="ADAL" clId="{B15626C7-1FDC-4B1E-BC75-7784CC1063D1}" dt="2020-11-11T18:40:29.690" v="509" actId="2696"/>
        <pc:sldMkLst>
          <pc:docMk/>
          <pc:sldMk cId="0" sldId="285"/>
        </pc:sldMkLst>
        <pc:spChg chg="add mod">
          <ac:chgData name="Nico Fischer" userId="d54ab8fa-a254-4d4e-b784-4db6bb0510b7" providerId="ADAL" clId="{B15626C7-1FDC-4B1E-BC75-7784CC1063D1}" dt="2020-11-11T18:27:29.258" v="338" actId="20577"/>
          <ac:spMkLst>
            <pc:docMk/>
            <pc:sldMk cId="0" sldId="285"/>
            <ac:spMk id="8" creationId="{EDED28E7-B5B7-4045-A62D-5C68C4CCC301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5"/>
            <ac:spMk id="9220" creationId="{0EA5A58F-267D-44CB-A7F5-46293824D2AE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5"/>
            <ac:spMk id="9221" creationId="{D4FBA194-4D1E-4811-9AC1-427D5635C259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5"/>
            <ac:spMk id="9222" creationId="{C3797117-3CB3-4A7D-B0F9-7EB427EE3863}"/>
          </ac:spMkLst>
        </pc:spChg>
        <pc:picChg chg="mod">
          <ac:chgData name="Nico Fischer" userId="d54ab8fa-a254-4d4e-b784-4db6bb0510b7" providerId="ADAL" clId="{B15626C7-1FDC-4B1E-BC75-7784CC1063D1}" dt="2020-11-11T18:39:45.052" v="500" actId="14100"/>
          <ac:picMkLst>
            <pc:docMk/>
            <pc:sldMk cId="0" sldId="285"/>
            <ac:picMk id="9223" creationId="{85FC7321-4487-4F74-9677-8D3CC08779D2}"/>
          </ac:picMkLst>
        </pc:picChg>
      </pc:sldChg>
      <pc:sldChg chg="addSp modSp del">
        <pc:chgData name="Nico Fischer" userId="d54ab8fa-a254-4d4e-b784-4db6bb0510b7" providerId="ADAL" clId="{B15626C7-1FDC-4B1E-BC75-7784CC1063D1}" dt="2020-11-11T18:39:31.630" v="498" actId="2696"/>
        <pc:sldMkLst>
          <pc:docMk/>
          <pc:sldMk cId="0" sldId="286"/>
        </pc:sldMkLst>
        <pc:spChg chg="add mod">
          <ac:chgData name="Nico Fischer" userId="d54ab8fa-a254-4d4e-b784-4db6bb0510b7" providerId="ADAL" clId="{B15626C7-1FDC-4B1E-BC75-7784CC1063D1}" dt="2020-11-11T18:27:34.224" v="339"/>
          <ac:spMkLst>
            <pc:docMk/>
            <pc:sldMk cId="0" sldId="286"/>
            <ac:spMk id="8" creationId="{39F732DF-3C3C-4B85-BA3C-5B9E13BD61C0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6"/>
            <ac:spMk id="10244" creationId="{2F3924F5-B420-425D-8C95-D489CCF32641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6"/>
            <ac:spMk id="10245" creationId="{4F33516E-7850-436E-80E2-659A959BB2D4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k cId="0" sldId="286"/>
            <ac:spMk id="10246" creationId="{24AE8EF1-064B-4EFC-A282-450F8762B19D}"/>
          </ac:spMkLst>
        </pc:spChg>
        <pc:picChg chg="mod">
          <ac:chgData name="Nico Fischer" userId="d54ab8fa-a254-4d4e-b784-4db6bb0510b7" providerId="ADAL" clId="{B15626C7-1FDC-4B1E-BC75-7784CC1063D1}" dt="2020-11-11T18:38:59.925" v="491" actId="14100"/>
          <ac:picMkLst>
            <pc:docMk/>
            <pc:sldMk cId="0" sldId="286"/>
            <ac:picMk id="10247" creationId="{CABE0552-4A0F-447E-A523-D3C76E35986D}"/>
          </ac:picMkLst>
        </pc:picChg>
      </pc:sldChg>
      <pc:sldChg chg="addSp delSp modSp modTransition">
        <pc:chgData name="Nico Fischer" userId="d54ab8fa-a254-4d4e-b784-4db6bb0510b7" providerId="ADAL" clId="{B15626C7-1FDC-4B1E-BC75-7784CC1063D1}" dt="2020-11-12T14:38:29.090" v="995"/>
        <pc:sldMkLst>
          <pc:docMk/>
          <pc:sldMk cId="0" sldId="287"/>
        </pc:sldMkLst>
        <pc:spChg chg="add del mod">
          <ac:chgData name="Nico Fischer" userId="d54ab8fa-a254-4d4e-b784-4db6bb0510b7" providerId="ADAL" clId="{B15626C7-1FDC-4B1E-BC75-7784CC1063D1}" dt="2020-11-11T18:38:00.656" v="483" actId="478"/>
          <ac:spMkLst>
            <pc:docMk/>
            <pc:sldMk cId="0" sldId="287"/>
            <ac:spMk id="2" creationId="{717C1E25-DE4A-4DDC-8AD0-4D310A37B75C}"/>
          </ac:spMkLst>
        </pc:spChg>
        <pc:spChg chg="add mod">
          <ac:chgData name="Nico Fischer" userId="d54ab8fa-a254-4d4e-b784-4db6bb0510b7" providerId="ADAL" clId="{B15626C7-1FDC-4B1E-BC75-7784CC1063D1}" dt="2020-11-11T18:27:36.883" v="340"/>
          <ac:spMkLst>
            <pc:docMk/>
            <pc:sldMk cId="0" sldId="287"/>
            <ac:spMk id="8" creationId="{E7C78B49-BAFC-4829-A448-68F92B59016E}"/>
          </ac:spMkLst>
        </pc:spChg>
        <pc:spChg chg="del mod">
          <ac:chgData name="Nico Fischer" userId="d54ab8fa-a254-4d4e-b784-4db6bb0510b7" providerId="ADAL" clId="{B15626C7-1FDC-4B1E-BC75-7784CC1063D1}" dt="2020-11-11T18:37:41.676" v="479" actId="478"/>
          <ac:spMkLst>
            <pc:docMk/>
            <pc:sldMk cId="0" sldId="287"/>
            <ac:spMk id="11268" creationId="{5C5D618F-AF6D-4F1B-8025-D5527BB77B0B}"/>
          </ac:spMkLst>
        </pc:spChg>
        <pc:spChg chg="del mod">
          <ac:chgData name="Nico Fischer" userId="d54ab8fa-a254-4d4e-b784-4db6bb0510b7" providerId="ADAL" clId="{B15626C7-1FDC-4B1E-BC75-7784CC1063D1}" dt="2020-11-11T18:37:34.305" v="477" actId="478"/>
          <ac:spMkLst>
            <pc:docMk/>
            <pc:sldMk cId="0" sldId="287"/>
            <ac:spMk id="11269" creationId="{0642A169-01C6-4039-A515-8F694E2A88BF}"/>
          </ac:spMkLst>
        </pc:spChg>
        <pc:spChg chg="mod">
          <ac:chgData name="Nico Fischer" userId="d54ab8fa-a254-4d4e-b784-4db6bb0510b7" providerId="ADAL" clId="{B15626C7-1FDC-4B1E-BC75-7784CC1063D1}" dt="2020-11-11T18:41:12.784" v="523" actId="255"/>
          <ac:spMkLst>
            <pc:docMk/>
            <pc:sldMk cId="0" sldId="287"/>
            <ac:spMk id="11270" creationId="{B018873C-655B-41AD-9342-CDC363633B3D}"/>
          </ac:spMkLst>
        </pc:spChg>
        <pc:picChg chg="mod">
          <ac:chgData name="Nico Fischer" userId="d54ab8fa-a254-4d4e-b784-4db6bb0510b7" providerId="ADAL" clId="{B15626C7-1FDC-4B1E-BC75-7784CC1063D1}" dt="2020-11-11T18:40:42.280" v="512" actId="14826"/>
          <ac:picMkLst>
            <pc:docMk/>
            <pc:sldMk cId="0" sldId="287"/>
            <ac:picMk id="11271" creationId="{CB19A130-59CD-48CD-A161-4E00FF1F2467}"/>
          </ac:picMkLst>
        </pc:picChg>
      </pc:sldChg>
      <pc:sldChg chg="add modTransition">
        <pc:chgData name="Nico Fischer" userId="d54ab8fa-a254-4d4e-b784-4db6bb0510b7" providerId="ADAL" clId="{B15626C7-1FDC-4B1E-BC75-7784CC1063D1}" dt="2020-11-12T14:38:29.090" v="995"/>
        <pc:sldMkLst>
          <pc:docMk/>
          <pc:sldMk cId="1863565834" sldId="288"/>
        </pc:sldMkLst>
      </pc:sldChg>
      <pc:sldChg chg="add modTransition">
        <pc:chgData name="Nico Fischer" userId="d54ab8fa-a254-4d4e-b784-4db6bb0510b7" providerId="ADAL" clId="{B15626C7-1FDC-4B1E-BC75-7784CC1063D1}" dt="2020-11-12T14:38:29.090" v="995"/>
        <pc:sldMkLst>
          <pc:docMk/>
          <pc:sldMk cId="2205330521" sldId="289"/>
        </pc:sldMkLst>
      </pc:sldChg>
      <pc:sldChg chg="add modTransition">
        <pc:chgData name="Nico Fischer" userId="d54ab8fa-a254-4d4e-b784-4db6bb0510b7" providerId="ADAL" clId="{B15626C7-1FDC-4B1E-BC75-7784CC1063D1}" dt="2020-11-12T14:38:29.090" v="995"/>
        <pc:sldMkLst>
          <pc:docMk/>
          <pc:sldMk cId="962602753" sldId="290"/>
        </pc:sldMkLst>
      </pc:sldChg>
      <pc:sldChg chg="add ord modTransition">
        <pc:chgData name="Nico Fischer" userId="d54ab8fa-a254-4d4e-b784-4db6bb0510b7" providerId="ADAL" clId="{B15626C7-1FDC-4B1E-BC75-7784CC1063D1}" dt="2020-11-12T14:38:29.090" v="995"/>
        <pc:sldMkLst>
          <pc:docMk/>
          <pc:sldMk cId="1752711548" sldId="291"/>
        </pc:sldMkLst>
      </pc:sldChg>
      <pc:sldChg chg="modTransition modAnim">
        <pc:chgData name="Nico Fischer" userId="d54ab8fa-a254-4d4e-b784-4db6bb0510b7" providerId="ADAL" clId="{B15626C7-1FDC-4B1E-BC75-7784CC1063D1}" dt="2020-11-12T14:38:29.090" v="995"/>
        <pc:sldMkLst>
          <pc:docMk/>
          <pc:sldMk cId="451432425" sldId="292"/>
        </pc:sldMkLst>
      </pc:sldChg>
      <pc:sldMasterChg chg="addSp delSp modSp modTransition modSldLayout">
        <pc:chgData name="Nico Fischer" userId="d54ab8fa-a254-4d4e-b784-4db6bb0510b7" providerId="ADAL" clId="{B15626C7-1FDC-4B1E-BC75-7784CC1063D1}" dt="2020-11-12T14:38:29.090" v="995"/>
        <pc:sldMasterMkLst>
          <pc:docMk/>
          <pc:sldMasterMk cId="0" sldId="2147483648"/>
        </pc:sldMasterMkLst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2" creationId="{B9DAB8BC-E900-4E16-A2C8-99847E469EC0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26" creationId="{BB2CE271-5BC2-41FA-97C9-324B4995A5E8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28" creationId="{9FB3C7EB-24EC-4313-AA4A-91920F991F56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29" creationId="{2FF8C6D4-C9D0-414F-898B-1D4DD78DC7A8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30" creationId="{C1809586-C1D4-417C-86F7-5D72E992FB47}"/>
          </ac:spMkLst>
        </pc:spChg>
        <pc:spChg chg="del">
          <ac:chgData name="Nico Fischer" userId="d54ab8fa-a254-4d4e-b784-4db6bb0510b7" providerId="ADAL" clId="{B15626C7-1FDC-4B1E-BC75-7784CC1063D1}" dt="2020-11-11T18:11:07.845" v="0" actId="478"/>
          <ac:spMkLst>
            <pc:docMk/>
            <pc:sldMasterMk cId="0" sldId="2147483648"/>
            <ac:spMk id="1032" creationId="{CC033C9F-9FCB-471D-9309-DB3DCC853B5C}"/>
          </ac:spMkLst>
        </pc:spChg>
        <pc:spChg chg="mod">
          <ac:chgData name="Nico Fischer" userId="d54ab8fa-a254-4d4e-b784-4db6bb0510b7" providerId="ADAL" clId="{B15626C7-1FDC-4B1E-BC75-7784CC1063D1}" dt="2020-11-11T18:12:12.310" v="5"/>
          <ac:spMkLst>
            <pc:docMk/>
            <pc:sldMasterMk cId="0" sldId="2147483648"/>
            <ac:spMk id="1033" creationId="{11F70E7A-DC17-445F-B9B8-F07F32251E82}"/>
          </ac:spMkLst>
        </pc:spChg>
        <pc:picChg chg="add">
          <ac:chgData name="Nico Fischer" userId="d54ab8fa-a254-4d4e-b784-4db6bb0510b7" providerId="ADAL" clId="{B15626C7-1FDC-4B1E-BC75-7784CC1063D1}" dt="2020-11-11T18:12:15.324" v="7"/>
          <ac:picMkLst>
            <pc:docMk/>
            <pc:sldMasterMk cId="0" sldId="2147483648"/>
            <ac:picMk id="10" creationId="{FE10ED18-D673-4E30-81E9-CA92E4175AC9}"/>
          </ac:picMkLst>
        </pc:picChg>
        <pc:picChg chg="del mod">
          <ac:chgData name="Nico Fischer" userId="d54ab8fa-a254-4d4e-b784-4db6bb0510b7" providerId="ADAL" clId="{B15626C7-1FDC-4B1E-BC75-7784CC1063D1}" dt="2020-11-11T18:12:14.259" v="6" actId="478"/>
          <ac:picMkLst>
            <pc:docMk/>
            <pc:sldMasterMk cId="0" sldId="2147483648"/>
            <ac:picMk id="1031" creationId="{7B0D7F82-14EC-4299-977A-A2BEADF2BFD6}"/>
          </ac:picMkLst>
        </pc:picChg>
        <pc:sldLayoutChg chg="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4001620072" sldId="2147483697"/>
          </pc:sldLayoutMkLst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376084035" sldId="2147483698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76084035" sldId="2147483698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76084035" sldId="2147483698"/>
              <ac:spMk id="3" creationId="{00000000-0000-0000-0000-000000000000}"/>
            </ac:spMkLst>
          </pc:spChg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3379614829" sldId="2147483699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379614829" sldId="2147483699"/>
              <ac:spMk id="3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379614829" sldId="2147483699"/>
              <ac:spMk id="4" creationId="{00000000-0000-0000-0000-000000000000}"/>
            </ac:spMkLst>
          </pc:spChg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1912526697" sldId="2147483700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3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4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5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912526697" sldId="2147483700"/>
              <ac:spMk id="6" creationId="{00000000-0000-0000-0000-000000000000}"/>
            </ac:spMkLst>
          </pc:spChg>
        </pc:sldLayoutChg>
        <pc:sldLayoutChg chg="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409556212" sldId="2147483701"/>
          </pc:sldLayoutMkLst>
        </pc:sldLayoutChg>
        <pc:sldLayoutChg chg="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3804986157" sldId="2147483702"/>
          </pc:sldLayoutMkLst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175918543" sldId="2147483703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75918543" sldId="2147483703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75918543" sldId="2147483703"/>
              <ac:spMk id="3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75918543" sldId="2147483703"/>
              <ac:spMk id="4" creationId="{00000000-0000-0000-0000-000000000000}"/>
            </ac:spMkLst>
          </pc:spChg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3982780015" sldId="2147483704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982780015" sldId="2147483704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982780015" sldId="2147483704"/>
              <ac:spMk id="3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3982780015" sldId="2147483704"/>
              <ac:spMk id="4" creationId="{00000000-0000-0000-0000-000000000000}"/>
            </ac:spMkLst>
          </pc:spChg>
        </pc:sldLayoutChg>
        <pc:sldLayoutChg chg="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2114716045" sldId="2147483705"/>
          </pc:sldLayoutMkLst>
        </pc:sldLayoutChg>
        <pc:sldLayoutChg chg="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1800818228" sldId="2147483706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800818228" sldId="2147483706"/>
              <ac:spMk id="2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1800818228" sldId="2147483706"/>
              <ac:spMk id="3" creationId="{00000000-0000-0000-0000-000000000000}"/>
            </ac:spMkLst>
          </pc:spChg>
        </pc:sldLayoutChg>
        <pc:sldLayoutChg chg="addSp delSp modSp modTransition">
          <pc:chgData name="Nico Fischer" userId="d54ab8fa-a254-4d4e-b784-4db6bb0510b7" providerId="ADAL" clId="{B15626C7-1FDC-4B1E-BC75-7784CC1063D1}" dt="2020-11-12T14:38:29.090" v="995"/>
          <pc:sldLayoutMkLst>
            <pc:docMk/>
            <pc:sldMasterMk cId="0" sldId="2147483648"/>
            <pc:sldLayoutMk cId="65446267" sldId="2147483707"/>
          </pc:sldLayoutMkLst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65446267" sldId="2147483707"/>
              <ac:spMk id="5" creationId="{5CBD0DAE-E5D1-45D9-BAEF-868027471F88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65446267" sldId="2147483707"/>
              <ac:spMk id="8231" creationId="{00000000-0000-0000-0000-000000000000}"/>
            </ac:spMkLst>
          </pc:spChg>
          <pc:spChg chg="mod">
            <ac:chgData name="Nico Fischer" userId="d54ab8fa-a254-4d4e-b784-4db6bb0510b7" providerId="ADAL" clId="{B15626C7-1FDC-4B1E-BC75-7784CC1063D1}" dt="2020-11-11T18:12:12.310" v="5"/>
            <ac:spMkLst>
              <pc:docMk/>
              <pc:sldMasterMk cId="0" sldId="2147483648"/>
              <pc:sldLayoutMk cId="65446267" sldId="2147483707"/>
              <ac:spMk id="8232" creationId="{00000000-0000-0000-0000-000000000000}"/>
            </ac:spMkLst>
          </pc:spChg>
          <pc:picChg chg="mod">
            <ac:chgData name="Nico Fischer" userId="d54ab8fa-a254-4d4e-b784-4db6bb0510b7" providerId="ADAL" clId="{B15626C7-1FDC-4B1E-BC75-7784CC1063D1}" dt="2020-11-11T18:12:12.310" v="5"/>
            <ac:picMkLst>
              <pc:docMk/>
              <pc:sldMasterMk cId="0" sldId="2147483648"/>
              <pc:sldLayoutMk cId="65446267" sldId="2147483707"/>
              <ac:picMk id="4" creationId="{4A4F4EA5-EB31-41A0-B979-A54E92AA6B84}"/>
            </ac:picMkLst>
          </pc:picChg>
          <pc:picChg chg="del mod">
            <ac:chgData name="Nico Fischer" userId="d54ab8fa-a254-4d4e-b784-4db6bb0510b7" providerId="ADAL" clId="{B15626C7-1FDC-4B1E-BC75-7784CC1063D1}" dt="2020-11-11T18:12:31.093" v="8" actId="478"/>
            <ac:picMkLst>
              <pc:docMk/>
              <pc:sldMasterMk cId="0" sldId="2147483648"/>
              <pc:sldLayoutMk cId="65446267" sldId="2147483707"/>
              <ac:picMk id="6" creationId="{81E61E2F-080E-49F1-82D5-FA5F9A3AB179}"/>
            </ac:picMkLst>
          </pc:picChg>
          <pc:picChg chg="add">
            <ac:chgData name="Nico Fischer" userId="d54ab8fa-a254-4d4e-b784-4db6bb0510b7" providerId="ADAL" clId="{B15626C7-1FDC-4B1E-BC75-7784CC1063D1}" dt="2020-11-11T18:12:31.643" v="9"/>
            <ac:picMkLst>
              <pc:docMk/>
              <pc:sldMasterMk cId="0" sldId="2147483648"/>
              <pc:sldLayoutMk cId="65446267" sldId="2147483707"/>
              <ac:picMk id="7" creationId="{54576677-93AB-4E98-A07D-C7B818D4CCD9}"/>
            </ac:picMkLst>
          </pc:picChg>
        </pc:sldLayoutChg>
      </pc:sldMasterChg>
    </pc:docChg>
  </pc:docChgLst>
  <pc:docChgLst>
    <pc:chgData name="Foerster Philipp (inf19091)" userId="S::inf19091@lehre.dhbw-stuttgart.de::d0cdac4f-ffa9-440e-afb6-3e7c9e49bc12" providerId="AD" clId="Web-{DC6DDB0C-7F65-4230-8B02-AD06C5F8E91A}"/>
    <pc:docChg chg="addSld delSld modSld sldOrd">
      <pc:chgData name="Foerster Philipp (inf19091)" userId="S::inf19091@lehre.dhbw-stuttgart.de::d0cdac4f-ffa9-440e-afb6-3e7c9e49bc12" providerId="AD" clId="Web-{DC6DDB0C-7F65-4230-8B02-AD06C5F8E91A}" dt="2020-11-11T15:12:52.783" v="150" actId="20577"/>
      <pc:docMkLst>
        <pc:docMk/>
      </pc:docMkLst>
      <pc:sldChg chg="addSp delSp modSp add replId">
        <pc:chgData name="Foerster Philipp (inf19091)" userId="S::inf19091@lehre.dhbw-stuttgart.de::d0cdac4f-ffa9-440e-afb6-3e7c9e49bc12" providerId="AD" clId="Web-{DC6DDB0C-7F65-4230-8B02-AD06C5F8E91A}" dt="2020-11-11T15:05:52.059" v="28" actId="1076"/>
        <pc:sldMkLst>
          <pc:docMk/>
          <pc:sldMk cId="29954636" sldId="281"/>
        </pc:sldMkLst>
        <pc:spChg chg="mod">
          <ac:chgData name="Foerster Philipp (inf19091)" userId="S::inf19091@lehre.dhbw-stuttgart.de::d0cdac4f-ffa9-440e-afb6-3e7c9e49bc12" providerId="AD" clId="Web-{DC6DDB0C-7F65-4230-8B02-AD06C5F8E91A}" dt="2020-11-11T15:03:21.166" v="6"/>
          <ac:spMkLst>
            <pc:docMk/>
            <pc:sldMk cId="29954636" sldId="281"/>
            <ac:spMk id="14" creationId="{B913F0EB-28E3-4BE2-B7C5-DB956FA0DA40}"/>
          </ac:spMkLst>
        </pc:spChg>
        <pc:picChg chg="add del mod">
          <ac:chgData name="Foerster Philipp (inf19091)" userId="S::inf19091@lehre.dhbw-stuttgart.de::d0cdac4f-ffa9-440e-afb6-3e7c9e49bc12" providerId="AD" clId="Web-{DC6DDB0C-7F65-4230-8B02-AD06C5F8E91A}" dt="2020-11-11T15:03:43.635" v="11"/>
          <ac:picMkLst>
            <pc:docMk/>
            <pc:sldMk cId="29954636" sldId="281"/>
            <ac:picMk id="2" creationId="{229EF007-E84B-4553-B8A2-40142960D110}"/>
          </ac:picMkLst>
        </pc:picChg>
        <pc:picChg chg="add del mod">
          <ac:chgData name="Foerster Philipp (inf19091)" userId="S::inf19091@lehre.dhbw-stuttgart.de::d0cdac4f-ffa9-440e-afb6-3e7c9e49bc12" providerId="AD" clId="Web-{DC6DDB0C-7F65-4230-8B02-AD06C5F8E91A}" dt="2020-11-11T15:04:07.260" v="14"/>
          <ac:picMkLst>
            <pc:docMk/>
            <pc:sldMk cId="29954636" sldId="281"/>
            <ac:picMk id="3" creationId="{1A27F0F6-54B7-457C-965D-ECC48C6131AB}"/>
          </ac:picMkLst>
        </pc:picChg>
        <pc:picChg chg="add del mod">
          <ac:chgData name="Foerster Philipp (inf19091)" userId="S::inf19091@lehre.dhbw-stuttgart.de::d0cdac4f-ffa9-440e-afb6-3e7c9e49bc12" providerId="AD" clId="Web-{DC6DDB0C-7F65-4230-8B02-AD06C5F8E91A}" dt="2020-11-11T15:04:38.948" v="18"/>
          <ac:picMkLst>
            <pc:docMk/>
            <pc:sldMk cId="29954636" sldId="281"/>
            <ac:picMk id="4" creationId="{5E1C4A43-2CDE-4A83-A6FC-F312B4FBFF3C}"/>
          </ac:picMkLst>
        </pc:picChg>
        <pc:picChg chg="add del mod">
          <ac:chgData name="Foerster Philipp (inf19091)" userId="S::inf19091@lehre.dhbw-stuttgart.de::d0cdac4f-ffa9-440e-afb6-3e7c9e49bc12" providerId="AD" clId="Web-{DC6DDB0C-7F65-4230-8B02-AD06C5F8E91A}" dt="2020-11-11T15:05:10.902" v="22"/>
          <ac:picMkLst>
            <pc:docMk/>
            <pc:sldMk cId="29954636" sldId="281"/>
            <ac:picMk id="7" creationId="{D8A736F0-4131-41E1-A6E7-B70FA363FA8C}"/>
          </ac:picMkLst>
        </pc:picChg>
        <pc:picChg chg="add mod">
          <ac:chgData name="Foerster Philipp (inf19091)" userId="S::inf19091@lehre.dhbw-stuttgart.de::d0cdac4f-ffa9-440e-afb6-3e7c9e49bc12" providerId="AD" clId="Web-{DC6DDB0C-7F65-4230-8B02-AD06C5F8E91A}" dt="2020-11-11T15:05:52.059" v="28" actId="1076"/>
          <ac:picMkLst>
            <pc:docMk/>
            <pc:sldMk cId="29954636" sldId="281"/>
            <ac:picMk id="9" creationId="{569A17E5-D1BA-48AF-A23C-710B6D5554DD}"/>
          </ac:picMkLst>
        </pc:picChg>
        <pc:picChg chg="del">
          <ac:chgData name="Foerster Philipp (inf19091)" userId="S::inf19091@lehre.dhbw-stuttgart.de::d0cdac4f-ffa9-440e-afb6-3e7c9e49bc12" providerId="AD" clId="Web-{DC6DDB0C-7F65-4230-8B02-AD06C5F8E91A}" dt="2020-11-11T15:03:23.025" v="7"/>
          <ac:picMkLst>
            <pc:docMk/>
            <pc:sldMk cId="29954636" sldId="281"/>
            <ac:picMk id="13" creationId="{D6540C8C-A668-4DC8-A32A-271C118D5146}"/>
          </ac:picMkLst>
        </pc:picChg>
      </pc:sldChg>
      <pc:sldChg chg="new del">
        <pc:chgData name="Foerster Philipp (inf19091)" userId="S::inf19091@lehre.dhbw-stuttgart.de::d0cdac4f-ffa9-440e-afb6-3e7c9e49bc12" providerId="AD" clId="Web-{DC6DDB0C-7F65-4230-8B02-AD06C5F8E91A}" dt="2020-11-11T15:07:37.201" v="35"/>
        <pc:sldMkLst>
          <pc:docMk/>
          <pc:sldMk cId="30232750" sldId="282"/>
        </pc:sldMkLst>
      </pc:sldChg>
      <pc:sldChg chg="modSp add ord replId">
        <pc:chgData name="Foerster Philipp (inf19091)" userId="S::inf19091@lehre.dhbw-stuttgart.de::d0cdac4f-ffa9-440e-afb6-3e7c9e49bc12" providerId="AD" clId="Web-{DC6DDB0C-7F65-4230-8B02-AD06C5F8E91A}" dt="2020-11-11T15:12:52.783" v="150" actId="20577"/>
        <pc:sldMkLst>
          <pc:docMk/>
          <pc:sldMk cId="2283238532" sldId="282"/>
        </pc:sldMkLst>
        <pc:spChg chg="mod">
          <ac:chgData name="Foerster Philipp (inf19091)" userId="S::inf19091@lehre.dhbw-stuttgart.de::d0cdac4f-ffa9-440e-afb6-3e7c9e49bc12" providerId="AD" clId="Web-{DC6DDB0C-7F65-4230-8B02-AD06C5F8E91A}" dt="2020-11-11T15:07:51.092" v="38" actId="20577"/>
          <ac:spMkLst>
            <pc:docMk/>
            <pc:sldMk cId="2283238532" sldId="282"/>
            <ac:spMk id="8196" creationId="{EFEA2FBC-763E-4848-8DAE-7990F4262E56}"/>
          </ac:spMkLst>
        </pc:spChg>
        <pc:spChg chg="mod">
          <ac:chgData name="Foerster Philipp (inf19091)" userId="S::inf19091@lehre.dhbw-stuttgart.de::d0cdac4f-ffa9-440e-afb6-3e7c9e49bc12" providerId="AD" clId="Web-{DC6DDB0C-7F65-4230-8B02-AD06C5F8E91A}" dt="2020-11-11T15:12:52.783" v="150" actId="20577"/>
          <ac:spMkLst>
            <pc:docMk/>
            <pc:sldMk cId="2283238532" sldId="282"/>
            <ac:spMk id="8197" creationId="{324FD087-0233-4259-A920-84E49515D37C}"/>
          </ac:spMkLst>
        </pc:spChg>
      </pc:sldChg>
      <pc:sldChg chg="delSp modSp add del replId">
        <pc:chgData name="Foerster Philipp (inf19091)" userId="S::inf19091@lehre.dhbw-stuttgart.de::d0cdac4f-ffa9-440e-afb6-3e7c9e49bc12" providerId="AD" clId="Web-{DC6DDB0C-7F65-4230-8B02-AD06C5F8E91A}" dt="2020-11-11T15:07:23.138" v="33"/>
        <pc:sldMkLst>
          <pc:docMk/>
          <pc:sldMk cId="4275245037" sldId="282"/>
        </pc:sldMkLst>
        <pc:spChg chg="mod">
          <ac:chgData name="Foerster Philipp (inf19091)" userId="S::inf19091@lehre.dhbw-stuttgart.de::d0cdac4f-ffa9-440e-afb6-3e7c9e49bc12" providerId="AD" clId="Web-{DC6DDB0C-7F65-4230-8B02-AD06C5F8E91A}" dt="2020-11-11T15:07:19.247" v="32" actId="20577"/>
          <ac:spMkLst>
            <pc:docMk/>
            <pc:sldMk cId="4275245037" sldId="282"/>
            <ac:spMk id="14" creationId="{B913F0EB-28E3-4BE2-B7C5-DB956FA0DA40}"/>
          </ac:spMkLst>
        </pc:spChg>
        <pc:picChg chg="del">
          <ac:chgData name="Foerster Philipp (inf19091)" userId="S::inf19091@lehre.dhbw-stuttgart.de::d0cdac4f-ffa9-440e-afb6-3e7c9e49bc12" providerId="AD" clId="Web-{DC6DDB0C-7F65-4230-8B02-AD06C5F8E91A}" dt="2020-11-11T15:06:49.419" v="30"/>
          <ac:picMkLst>
            <pc:docMk/>
            <pc:sldMk cId="4275245037" sldId="282"/>
            <ac:picMk id="9" creationId="{569A17E5-D1BA-48AF-A23C-710B6D5554DD}"/>
          </ac:picMkLst>
        </pc:picChg>
      </pc:sldChg>
    </pc:docChg>
  </pc:docChgLst>
  <pc:docChgLst>
    <pc:chgData name="Zichler Daniel (inf19055)" userId="2b46cef8-d809-4618-8a87-5874928cf7ab" providerId="ADAL" clId="{0B2D33CC-8662-4A2B-9FE3-23498824FC25}"/>
    <pc:docChg chg="addSld delSld modSld">
      <pc:chgData name="Zichler Daniel (inf19055)" userId="2b46cef8-d809-4618-8a87-5874928cf7ab" providerId="ADAL" clId="{0B2D33CC-8662-4A2B-9FE3-23498824FC25}" dt="2020-11-11T15:27:05.925" v="2"/>
      <pc:docMkLst>
        <pc:docMk/>
      </pc:docMkLst>
      <pc:sldChg chg="del">
        <pc:chgData name="Zichler Daniel (inf19055)" userId="2b46cef8-d809-4618-8a87-5874928cf7ab" providerId="ADAL" clId="{0B2D33CC-8662-4A2B-9FE3-23498824FC25}" dt="2020-11-11T15:27:00.022" v="1" actId="47"/>
        <pc:sldMkLst>
          <pc:docMk/>
          <pc:sldMk cId="1898827073" sldId="283"/>
        </pc:sldMkLst>
      </pc:sldChg>
      <pc:sldChg chg="add">
        <pc:chgData name="Zichler Daniel (inf19055)" userId="2b46cef8-d809-4618-8a87-5874928cf7ab" providerId="ADAL" clId="{0B2D33CC-8662-4A2B-9FE3-23498824FC25}" dt="2020-11-11T15:26:55.886" v="0"/>
        <pc:sldMkLst>
          <pc:docMk/>
          <pc:sldMk cId="0" sldId="284"/>
        </pc:sldMkLst>
      </pc:sldChg>
      <pc:sldChg chg="add">
        <pc:chgData name="Zichler Daniel (inf19055)" userId="2b46cef8-d809-4618-8a87-5874928cf7ab" providerId="ADAL" clId="{0B2D33CC-8662-4A2B-9FE3-23498824FC25}" dt="2020-11-11T15:27:05.925" v="2"/>
        <pc:sldMkLst>
          <pc:docMk/>
          <pc:sldMk cId="0" sldId="285"/>
        </pc:sldMkLst>
      </pc:sldChg>
      <pc:sldChg chg="add">
        <pc:chgData name="Zichler Daniel (inf19055)" userId="2b46cef8-d809-4618-8a87-5874928cf7ab" providerId="ADAL" clId="{0B2D33CC-8662-4A2B-9FE3-23498824FC25}" dt="2020-11-11T15:27:05.925" v="2"/>
        <pc:sldMkLst>
          <pc:docMk/>
          <pc:sldMk cId="0" sldId="286"/>
        </pc:sldMkLst>
      </pc:sldChg>
      <pc:sldChg chg="add">
        <pc:chgData name="Zichler Daniel (inf19055)" userId="2b46cef8-d809-4618-8a87-5874928cf7ab" providerId="ADAL" clId="{0B2D33CC-8662-4A2B-9FE3-23498824FC25}" dt="2020-11-11T15:27:05.925" v="2"/>
        <pc:sldMkLst>
          <pc:docMk/>
          <pc:sldMk cId="0" sldId="287"/>
        </pc:sldMkLst>
      </pc:sldChg>
    </pc:docChg>
  </pc:docChgLst>
  <pc:docChgLst>
    <pc:chgData name="Zichler Daniel (inf19055)" userId="S::inf19055@lehre.dhbw-stuttgart.de::2b46cef8-d809-4618-8a87-5874928cf7ab" providerId="AD" clId="Web-{274E7955-D42E-415C-A1BF-001ADD59447B}"/>
    <pc:docChg chg="addSld delSld modSld">
      <pc:chgData name="Zichler Daniel (inf19055)" userId="S::inf19055@lehre.dhbw-stuttgart.de::2b46cef8-d809-4618-8a87-5874928cf7ab" providerId="AD" clId="Web-{274E7955-D42E-415C-A1BF-001ADD59447B}" dt="2020-11-11T15:26:25.302" v="25"/>
      <pc:docMkLst>
        <pc:docMk/>
      </pc:docMkLst>
      <pc:sldChg chg="addSp delSp modSp">
        <pc:chgData name="Zichler Daniel (inf19055)" userId="S::inf19055@lehre.dhbw-stuttgart.de::2b46cef8-d809-4618-8a87-5874928cf7ab" providerId="AD" clId="Web-{274E7955-D42E-415C-A1BF-001ADD59447B}" dt="2020-11-11T15:22:29.656" v="1"/>
        <pc:sldMkLst>
          <pc:docMk/>
          <pc:sldMk cId="194624161" sldId="278"/>
        </pc:sldMkLst>
        <pc:picChg chg="add del mod">
          <ac:chgData name="Zichler Daniel (inf19055)" userId="S::inf19055@lehre.dhbw-stuttgart.de::2b46cef8-d809-4618-8a87-5874928cf7ab" providerId="AD" clId="Web-{274E7955-D42E-415C-A1BF-001ADD59447B}" dt="2020-11-11T15:22:29.656" v="1"/>
          <ac:picMkLst>
            <pc:docMk/>
            <pc:sldMk cId="194624161" sldId="278"/>
            <ac:picMk id="2" creationId="{E60D0463-AA70-42F1-AFF5-CA39331CCEDF}"/>
          </ac:picMkLst>
        </pc:picChg>
      </pc:sldChg>
      <pc:sldChg chg="addSp delSp modSp new del">
        <pc:chgData name="Zichler Daniel (inf19055)" userId="S::inf19055@lehre.dhbw-stuttgart.de::2b46cef8-d809-4618-8a87-5874928cf7ab" providerId="AD" clId="Web-{274E7955-D42E-415C-A1BF-001ADD59447B}" dt="2020-11-11T15:26:25.302" v="25"/>
        <pc:sldMkLst>
          <pc:docMk/>
          <pc:sldMk cId="1898827073" sldId="283"/>
        </pc:sldMkLst>
        <pc:spChg chg="del">
          <ac:chgData name="Zichler Daniel (inf19055)" userId="S::inf19055@lehre.dhbw-stuttgart.de::2b46cef8-d809-4618-8a87-5874928cf7ab" providerId="AD" clId="Web-{274E7955-D42E-415C-A1BF-001ADD59447B}" dt="2020-11-11T15:24:49.003" v="9"/>
          <ac:spMkLst>
            <pc:docMk/>
            <pc:sldMk cId="1898827073" sldId="283"/>
            <ac:spMk id="2" creationId="{19906DD6-B525-4030-8673-4CCE6B28EF46}"/>
          </ac:spMkLst>
        </pc:spChg>
        <pc:spChg chg="add del mod">
          <ac:chgData name="Zichler Daniel (inf19055)" userId="S::inf19055@lehre.dhbw-stuttgart.de::2b46cef8-d809-4618-8a87-5874928cf7ab" providerId="AD" clId="Web-{274E7955-D42E-415C-A1BF-001ADD59447B}" dt="2020-11-11T15:25:20.222" v="19"/>
          <ac:spMkLst>
            <pc:docMk/>
            <pc:sldMk cId="1898827073" sldId="283"/>
            <ac:spMk id="8" creationId="{D17B6704-D62C-4ABC-91D8-02D7E856C0BD}"/>
          </ac:spMkLst>
        </pc:spChg>
        <pc:spChg chg="add mod">
          <ac:chgData name="Zichler Daniel (inf19055)" userId="S::inf19055@lehre.dhbw-stuttgart.de::2b46cef8-d809-4618-8a87-5874928cf7ab" providerId="AD" clId="Web-{274E7955-D42E-415C-A1BF-001ADD59447B}" dt="2020-11-11T15:25:48.879" v="24" actId="14100"/>
          <ac:spMkLst>
            <pc:docMk/>
            <pc:sldMk cId="1898827073" sldId="283"/>
            <ac:spMk id="11" creationId="{49A10A0E-18A0-410E-9D94-18BB90B9D015}"/>
          </ac:spMkLst>
        </pc:spChg>
        <pc:picChg chg="add del mod ord">
          <ac:chgData name="Zichler Daniel (inf19055)" userId="S::inf19055@lehre.dhbw-stuttgart.de::2b46cef8-d809-4618-8a87-5874928cf7ab" providerId="AD" clId="Web-{274E7955-D42E-415C-A1BF-001ADD59447B}" dt="2020-11-11T15:25:09.863" v="18"/>
          <ac:picMkLst>
            <pc:docMk/>
            <pc:sldMk cId="1898827073" sldId="283"/>
            <ac:picMk id="6" creationId="{ADF8A71B-563A-4EC3-BFF6-81DF7B65CE9C}"/>
          </ac:picMkLst>
        </pc:picChg>
        <pc:picChg chg="add del mod ord">
          <ac:chgData name="Zichler Daniel (inf19055)" userId="S::inf19055@lehre.dhbw-stuttgart.de::2b46cef8-d809-4618-8a87-5874928cf7ab" providerId="AD" clId="Web-{274E7955-D42E-415C-A1BF-001ADD59447B}" dt="2020-11-11T15:25:23.925" v="21"/>
          <ac:picMkLst>
            <pc:docMk/>
            <pc:sldMk cId="1898827073" sldId="283"/>
            <ac:picMk id="9" creationId="{743ED55D-6BD9-4B5B-A8F9-C440460ADF05}"/>
          </ac:picMkLst>
        </pc:picChg>
      </pc:sldChg>
      <pc:sldChg chg="addSp delSp modSp new del">
        <pc:chgData name="Zichler Daniel (inf19055)" userId="S::inf19055@lehre.dhbw-stuttgart.de::2b46cef8-d809-4618-8a87-5874928cf7ab" providerId="AD" clId="Web-{274E7955-D42E-415C-A1BF-001ADD59447B}" dt="2020-11-11T15:23:15.532" v="7"/>
        <pc:sldMkLst>
          <pc:docMk/>
          <pc:sldMk cId="3971070659" sldId="283"/>
        </pc:sldMkLst>
        <pc:spChg chg="add del">
          <ac:chgData name="Zichler Daniel (inf19055)" userId="S::inf19055@lehre.dhbw-stuttgart.de::2b46cef8-d809-4618-8a87-5874928cf7ab" providerId="AD" clId="Web-{274E7955-D42E-415C-A1BF-001ADD59447B}" dt="2020-11-11T15:23:14.704" v="6"/>
          <ac:spMkLst>
            <pc:docMk/>
            <pc:sldMk cId="3971070659" sldId="283"/>
            <ac:spMk id="2" creationId="{6EE70AD8-3EE2-42BF-8641-3576461C6C1B}"/>
          </ac:spMkLst>
        </pc:spChg>
        <pc:picChg chg="add del mod ord">
          <ac:chgData name="Zichler Daniel (inf19055)" userId="S::inf19055@lehre.dhbw-stuttgart.de::2b46cef8-d809-4618-8a87-5874928cf7ab" providerId="AD" clId="Web-{274E7955-D42E-415C-A1BF-001ADD59447B}" dt="2020-11-11T15:23:14.704" v="6"/>
          <ac:picMkLst>
            <pc:docMk/>
            <pc:sldMk cId="3971070659" sldId="283"/>
            <ac:picMk id="6" creationId="{1CAC4505-A2CA-48CC-9524-FCD3C460E04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43EBFC-263E-469D-AAFD-8A3F80827E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D25BEFB-DE8F-409D-9A82-BD355ADE7E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C0E1F3C-F9E9-4B3C-9195-4C4C6D8162B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146D6CB-26C5-4B21-922D-D8A84D5498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595F9832-65F1-467F-A954-C3AC7E5E4C0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53F760-A14A-4BC8-B929-6373888775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1556128-C3E4-4223-B566-4A0A45E60B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5399F50-5126-4CC2-BE60-D201687D58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429E07B-68E6-4190-BEC3-D840C1F40A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DDC3594-8F69-4FAE-A1A7-201A672253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21F15AA-B7CA-4284-980C-3C30E2B8A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26D834B9-C6E8-4B93-880A-2AE34074EAA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4A4F4EA5-EB31-41A0-B979-A54E92AA6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3"/>
            <a:ext cx="12192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5CBD0DAE-E5D1-45D9-BAEF-868027471F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12192000" cy="375800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635739" y="3716338"/>
            <a:ext cx="8915399" cy="1008062"/>
          </a:xfrm>
        </p:spPr>
        <p:txBody>
          <a:bodyPr lIns="0" tIns="0" rIns="0" bIns="0" anchor="ctr"/>
          <a:lstStyle>
            <a:lvl1pPr marL="0" indent="0" defTabSz="914423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1197708" y="2133603"/>
            <a:ext cx="103632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pic>
        <p:nvPicPr>
          <p:cNvPr id="7" name="Picture 50" descr="DHBW_d_Stuttgart_Folienmaster_RGB_090615">
            <a:extLst>
              <a:ext uri="{FF2B5EF4-FFF2-40B4-BE49-F238E27FC236}">
                <a16:creationId xmlns:a16="http://schemas.microsoft.com/office/drawing/2014/main" id="{54576677-93AB-4E98-A07D-C7B818D4CC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F88BCF-DAB3-41D7-8A57-2FCD198B4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8842E-1B9C-45FC-99C1-7FBEC479EAE9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C610F3-ACA2-4B6A-9DF1-2109E3AF2E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F7FF412-AF35-42AA-9081-585BA51F5946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47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5754" y="1447800"/>
            <a:ext cx="2625969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37846" y="1447800"/>
            <a:ext cx="7690338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A1555D-E82C-4DBC-AEEE-DDFCB6E04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7511B-0EA6-4507-8A06-C775C17D0D07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E50037-5AF8-4F9E-B012-F5252F557D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7396234-9B83-4A8B-9603-6847BAD634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08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DB283F-3C87-46DB-8894-CCE0E202B7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E472C-9477-475A-B626-43D973F738E9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B085C0-3337-4F29-9F19-BA3F347CAB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289D66A-D6A3-436B-B2F0-35371E70F72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16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397748-F2C5-4934-B4CE-0563BD04B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F0C1-162E-44C2-9D16-ECB5FA3C6C86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76DF63-972A-44A8-B372-4C3C1ABF3C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36AF180-ECEA-43B5-B1E4-6516CA51CEE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0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37846" y="2438400"/>
            <a:ext cx="5158154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3569" y="2438400"/>
            <a:ext cx="5158154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9B312-0A30-4DD0-B9BF-8387DA8D98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5CF55-D0C0-4E9C-84E8-581CFFF01466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390B9A-AFCC-4DF0-91C4-5FA7DDE12E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B4A7FDB-12D6-41CB-BBC8-7A9A69AFA4A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96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F48245-6AF2-4083-BC12-915D55D755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3BE7E-D57F-4D94-8BB0-2D8175E63FBA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282930-2206-4D09-87F1-26B733D21A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7FE28D1-B915-4D87-8C6E-753604BE01B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25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84B059-1423-4C36-B5BC-1AE07332E8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C0ED-A1FD-47C6-89F0-ED879AB9A0D2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0A91C9-63AB-45BE-94D5-AFFFF8548A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8429ABD-51FE-49AB-99D2-A8EE5C08AD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5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B8858EE-7597-459A-B4AF-E161C3660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C1960-C705-4DA9-B750-5A35982D7E7D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EEC6E5D-18BA-4997-9D97-0070F84DBB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BDDE22F-2355-49F7-8798-26737ED3C67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49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E442A-FB4B-4EF5-9970-9082B5F69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05122-AE9F-4433-B630-2D00A3E9E141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92B0A5-2157-4F08-B1FC-810A1E05E8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B69D1FF2-634D-4A17-BD87-A0BB82808A6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9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F8D1A-B364-4B1F-9306-9D0CA0BE8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94D99-13C9-4235-A7D9-88659BD53762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570118-5DFD-46D1-BDC7-C47451DD74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57AB274-87F5-4EE2-AC48-23E961BD13FC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27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2CE271-5BC2-41FA-97C9-324B4995A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7846" y="144780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B3C7EB-24EC-4313-AA4A-91920F991F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08833" y="412750"/>
            <a:ext cx="2426677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36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DD8D38ED-1B64-4051-ACD5-82D0A7C3F707}" type="datetime1">
              <a:rPr lang="de-DE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809586-C1D4-417C-86F7-5D72E992FB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0094" y="6297613"/>
            <a:ext cx="112541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36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491FCA4-E796-4D41-AAA9-E72018634A4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2FF8C6D4-C9D0-414F-898B-1D4DD78DC7A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783015" y="685800"/>
            <a:ext cx="6658708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B9DAB8BC-E900-4E16-A2C8-99847E469EC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0277" y="6248400"/>
            <a:ext cx="10691446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11F70E7A-DC17-445F-B9B8-F07F32251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7846" y="2438400"/>
            <a:ext cx="105038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" name="Picture 50" descr="DHBW_d_Stuttgart_Folienmaster_RGB_090615">
            <a:extLst>
              <a:ext uri="{FF2B5EF4-FFF2-40B4-BE49-F238E27FC236}">
                <a16:creationId xmlns:a16="http://schemas.microsoft.com/office/drawing/2014/main" id="{FE10ED18-D673-4E30-81E9-CA92E4175A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36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12" algn="l" defTabSz="912836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23" algn="l" defTabSz="912836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34" algn="l" defTabSz="912836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46" algn="l" defTabSz="912836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8" indent="-342908" algn="l" defTabSz="912836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82" indent="-284170" algn="l" defTabSz="912836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28" indent="-230193" algn="l" defTabSz="912836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39" indent="-228606" algn="l" defTabSz="912836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50" indent="-228606" algn="l" defTabSz="912836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61" indent="-228606" algn="l" defTabSz="912836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72" indent="-228606" algn="l" defTabSz="912836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84" indent="-228606" algn="l" defTabSz="912836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95" indent="-228606" algn="l" defTabSz="912836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7A580E68-56EC-4EC3-9ECC-5424BDD6D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16138" y="1628777"/>
            <a:ext cx="84201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4800">
                <a:latin typeface="Times New Roman" panose="02020603050405020304" pitchFamily="18" charset="0"/>
                <a:cs typeface="Times New Roman" panose="02020603050405020304" pitchFamily="18" charset="0"/>
              </a:rPr>
              <a:t>Team 3: OPC-UA-Server-Farm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04BAA296-C238-4CAB-BB8A-FEF2171B0E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05102" y="3644902"/>
            <a:ext cx="7243763" cy="10080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de-DE" altLang="de-DE" sz="1600"/>
              <a:t>Software Engineering | 13.11.2020 |</a:t>
            </a:r>
          </a:p>
          <a:p>
            <a:pPr algn="ctr" eaLnBrk="1" hangingPunct="1"/>
            <a:r>
              <a:rPr lang="de-DE" altLang="de-DE" sz="1600"/>
              <a:t>D. </a:t>
            </a:r>
            <a:r>
              <a:rPr lang="de-DE" altLang="de-DE" sz="1600" err="1"/>
              <a:t>Zichler</a:t>
            </a:r>
            <a:r>
              <a:rPr lang="de-DE" altLang="de-DE" sz="1600"/>
              <a:t>, </a:t>
            </a:r>
            <a:r>
              <a:rPr lang="de-DE" altLang="de-DE" sz="1600" err="1"/>
              <a:t>N.Huber</a:t>
            </a:r>
            <a:r>
              <a:rPr lang="de-DE" altLang="de-DE" sz="1600"/>
              <a:t>, </a:t>
            </a:r>
            <a:r>
              <a:rPr lang="de-DE" altLang="de-DE" sz="1600" err="1"/>
              <a:t>N.Hörber</a:t>
            </a:r>
            <a:r>
              <a:rPr lang="de-DE" altLang="de-DE" sz="1600"/>
              <a:t>, </a:t>
            </a:r>
            <a:r>
              <a:rPr lang="de-DE" altLang="de-DE" sz="1600" err="1"/>
              <a:t>N.Fischer</a:t>
            </a:r>
            <a:r>
              <a:rPr lang="de-DE" altLang="de-DE" sz="1600"/>
              <a:t>, </a:t>
            </a:r>
            <a:r>
              <a:rPr lang="de-DE" altLang="de-DE" sz="1600" err="1"/>
              <a:t>K.Knöpfle</a:t>
            </a:r>
            <a:r>
              <a:rPr lang="de-DE" altLang="de-DE" sz="1600"/>
              <a:t>, </a:t>
            </a:r>
            <a:r>
              <a:rPr lang="de-DE" altLang="de-DE" sz="1600" err="1"/>
              <a:t>P.Förster</a:t>
            </a:r>
            <a:endParaRPr lang="de-DE" altLang="de-DE" sz="16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77557F-24E1-4F24-AA0D-883315E8FF40}"/>
              </a:ext>
            </a:extLst>
          </p:cNvPr>
          <p:cNvSpPr txBox="1"/>
          <p:nvPr/>
        </p:nvSpPr>
        <p:spPr>
          <a:xfrm>
            <a:off x="2882538" y="4468299"/>
            <a:ext cx="857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C6971"/>
                </a:solidFill>
              </a:rPr>
              <a:t>https://github.com/ghNico/TINF19C-Team-3-OPC-UA-Server-Farm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 err="1">
                <a:solidFill>
                  <a:schemeClr val="tx1"/>
                </a:solidFill>
              </a:rPr>
              <a:t>SubModul</a:t>
            </a:r>
            <a:r>
              <a:rPr lang="de-DE" altLang="de-DE" sz="3000" kern="0" dirty="0">
                <a:solidFill>
                  <a:schemeClr val="tx1"/>
                </a:solidFill>
              </a:rPr>
              <a:t>: Server Host</a:t>
            </a:r>
          </a:p>
        </p:txBody>
      </p:sp>
    </p:spTree>
    <p:extLst>
      <p:ext uri="{BB962C8B-B14F-4D97-AF65-F5344CB8AC3E}">
        <p14:creationId xmlns:p14="http://schemas.microsoft.com/office/powerpoint/2010/main" val="322875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Modul: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3554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Modul: Logger</a:t>
            </a:r>
          </a:p>
        </p:txBody>
      </p:sp>
    </p:spTree>
    <p:extLst>
      <p:ext uri="{BB962C8B-B14F-4D97-AF65-F5344CB8AC3E}">
        <p14:creationId xmlns:p14="http://schemas.microsoft.com/office/powerpoint/2010/main" val="230825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13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Vorgehensweise beim Testen</a:t>
            </a:r>
          </a:p>
        </p:txBody>
      </p:sp>
    </p:spTree>
    <p:extLst>
      <p:ext uri="{BB962C8B-B14F-4D97-AF65-F5344CB8AC3E}">
        <p14:creationId xmlns:p14="http://schemas.microsoft.com/office/powerpoint/2010/main" val="422487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259080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4800" kern="0" dirty="0">
                <a:solidFill>
                  <a:schemeClr val="tx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647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Fazit </a:t>
            </a:r>
            <a:r>
              <a:rPr lang="de-DE" altLang="de-DE" sz="3000" kern="0">
                <a:solidFill>
                  <a:schemeClr val="tx1"/>
                </a:solidFill>
              </a:rPr>
              <a:t>beim Ausblick</a:t>
            </a:r>
            <a:endParaRPr lang="de-DE" altLang="de-DE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2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7A580E68-56EC-4EC3-9ECC-5424BDD6D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16138" y="1628777"/>
            <a:ext cx="84201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de-DE" altLang="de-DE" sz="4800">
                <a:latin typeface="Times New Roman" panose="02020603050405020304" pitchFamily="18" charset="0"/>
                <a:cs typeface="Times New Roman" panose="02020603050405020304" pitchFamily="18" charset="0"/>
              </a:rPr>
              <a:t>Team 3: OPC-UA-Server-Farm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04BAA296-C238-4CAB-BB8A-FEF2171B0E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05102" y="3644902"/>
            <a:ext cx="7243763" cy="10080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de-DE" altLang="de-DE" sz="1600"/>
              <a:t>Software Engineering | 13.11.2020 |</a:t>
            </a:r>
          </a:p>
          <a:p>
            <a:pPr algn="ctr" eaLnBrk="1" hangingPunct="1"/>
            <a:r>
              <a:rPr lang="de-DE" altLang="de-DE" sz="1600"/>
              <a:t>D. </a:t>
            </a:r>
            <a:r>
              <a:rPr lang="de-DE" altLang="de-DE" sz="1600" err="1"/>
              <a:t>Zichler</a:t>
            </a:r>
            <a:r>
              <a:rPr lang="de-DE" altLang="de-DE" sz="1600"/>
              <a:t>, </a:t>
            </a:r>
            <a:r>
              <a:rPr lang="de-DE" altLang="de-DE" sz="1600" err="1"/>
              <a:t>N.Huber</a:t>
            </a:r>
            <a:r>
              <a:rPr lang="de-DE" altLang="de-DE" sz="1600"/>
              <a:t>, </a:t>
            </a:r>
            <a:r>
              <a:rPr lang="de-DE" altLang="de-DE" sz="1600" err="1"/>
              <a:t>N.Hörber</a:t>
            </a:r>
            <a:r>
              <a:rPr lang="de-DE" altLang="de-DE" sz="1600"/>
              <a:t>, </a:t>
            </a:r>
            <a:r>
              <a:rPr lang="de-DE" altLang="de-DE" sz="1600" err="1"/>
              <a:t>N.Fischer</a:t>
            </a:r>
            <a:r>
              <a:rPr lang="de-DE" altLang="de-DE" sz="1600"/>
              <a:t>, </a:t>
            </a:r>
            <a:r>
              <a:rPr lang="de-DE" altLang="de-DE" sz="1600" err="1"/>
              <a:t>K.Knöpfle</a:t>
            </a:r>
            <a:r>
              <a:rPr lang="de-DE" altLang="de-DE" sz="1600"/>
              <a:t>, </a:t>
            </a:r>
            <a:r>
              <a:rPr lang="de-DE" altLang="de-DE" sz="1600" err="1"/>
              <a:t>P.Förster</a:t>
            </a:r>
            <a:endParaRPr lang="de-DE" altLang="de-DE" sz="16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77557F-24E1-4F24-AA0D-883315E8FF40}"/>
              </a:ext>
            </a:extLst>
          </p:cNvPr>
          <p:cNvSpPr txBox="1"/>
          <p:nvPr/>
        </p:nvSpPr>
        <p:spPr>
          <a:xfrm>
            <a:off x="2882538" y="4468299"/>
            <a:ext cx="857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C6971"/>
                </a:solidFill>
              </a:rPr>
              <a:t>https://github.com/ghNico/TINF19C-Team-3-OPC-UA-Server-Farm</a:t>
            </a:r>
          </a:p>
        </p:txBody>
      </p:sp>
    </p:spTree>
    <p:extLst>
      <p:ext uri="{BB962C8B-B14F-4D97-AF65-F5344CB8AC3E}">
        <p14:creationId xmlns:p14="http://schemas.microsoft.com/office/powerpoint/2010/main" val="17527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umsplatzhalter 3">
            <a:extLst>
              <a:ext uri="{FF2B5EF4-FFF2-40B4-BE49-F238E27FC236}">
                <a16:creationId xmlns:a16="http://schemas.microsoft.com/office/drawing/2014/main" id="{78B4A067-AF85-4A9B-AA8D-76E72EC40C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F0F658-9637-46FD-959E-74451265B7FE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6147" name="Foliennummernplatzhalter 4">
            <a:extLst>
              <a:ext uri="{FF2B5EF4-FFF2-40B4-BE49-F238E27FC236}">
                <a16:creationId xmlns:a16="http://schemas.microsoft.com/office/drawing/2014/main" id="{FCBAA6E8-582E-4DE6-80DC-DBD0BAB540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43AB0E7-A193-4771-A032-3823A57188B0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479F86AC-3B8E-4258-8B7B-0CE04C2AB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061" y="104320"/>
            <a:ext cx="10503877" cy="838200"/>
          </a:xfrm>
        </p:spPr>
        <p:txBody>
          <a:bodyPr anchor="ctr"/>
          <a:lstStyle/>
          <a:p>
            <a:pPr algn="ctr" eaLnBrk="1" hangingPunct="1"/>
            <a:r>
              <a:rPr lang="de-DE" altLang="de-DE" sz="300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D95FC700-0788-469B-9A6D-92CFCD575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489" y="865597"/>
            <a:ext cx="10503877" cy="5540016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Vorstellung des Teams</a:t>
            </a:r>
            <a:endParaRPr lang="de-DE" sz="1400" dirty="0">
              <a:cs typeface="Arial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Was ist OPC UA? (evtl. wegtun)</a:t>
            </a:r>
            <a:endParaRPr lang="de-DE" altLang="de-DE" sz="1400" b="1" dirty="0">
              <a:cs typeface="Arial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Ziel unseres Projektes (Master Use Case)</a:t>
            </a:r>
            <a:endParaRPr lang="de-DE" altLang="de-DE" sz="1400" b="1" dirty="0">
              <a:cs typeface="Arial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Funktionsumfang und Anforderungen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Produktübersicht (Black-Box)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Architekturübersicht &amp; Module (White Box)</a:t>
            </a:r>
          </a:p>
          <a:p>
            <a:pPr marL="741374" lvl="1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Core Library (Parser &amp; Server Host)</a:t>
            </a:r>
          </a:p>
          <a:p>
            <a:pPr marL="741374" lvl="1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User Interface</a:t>
            </a:r>
          </a:p>
          <a:p>
            <a:pPr marL="741374" lvl="1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Logger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Vorgehensweise beim Testen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/>
              <a:t>Live Demo</a:t>
            </a: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de-DE" altLang="de-DE" sz="1400" b="1" dirty="0">
                <a:cs typeface="Arial"/>
              </a:rPr>
              <a:t>Fazit / Ausblick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umsplatzhalter 3">
            <a:extLst>
              <a:ext uri="{FF2B5EF4-FFF2-40B4-BE49-F238E27FC236}">
                <a16:creationId xmlns:a16="http://schemas.microsoft.com/office/drawing/2014/main" id="{3E877BDF-0F30-496F-AC3E-F9B5C8EA3A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E74FB9-B26E-48D5-A4AA-00CB5B99BB55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7171" name="Foliennummernplatzhalter 4">
            <a:extLst>
              <a:ext uri="{FF2B5EF4-FFF2-40B4-BE49-F238E27FC236}">
                <a16:creationId xmlns:a16="http://schemas.microsoft.com/office/drawing/2014/main" id="{9C6BDADC-3922-488D-87B0-612F29D06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94ECBC3A-50A4-47D3-939D-5B9E4A2AA54E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5CBBBDF1-302B-4B60-9C49-6F1A621C1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br>
              <a:rPr lang="de-DE" altLang="de-DE" sz="1200">
                <a:solidFill>
                  <a:schemeClr val="tx1"/>
                </a:solidFill>
              </a:rPr>
            </a:br>
            <a:endParaRPr lang="de-DE" altLang="de-DE" sz="1200">
              <a:solidFill>
                <a:schemeClr val="tx1"/>
              </a:solidFill>
            </a:endParaRP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61972FDA-5955-4A82-BD67-6AAF7CF1D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0" b="19940"/>
          <a:stretch>
            <a:fillRect/>
          </a:stretch>
        </p:blipFill>
        <p:spPr>
          <a:xfrm>
            <a:off x="1647465" y="2329587"/>
            <a:ext cx="9429706" cy="3924438"/>
          </a:xfrm>
          <a:noFill/>
        </p:spPr>
      </p:pic>
      <p:pic>
        <p:nvPicPr>
          <p:cNvPr id="7174" name="Picture 6" descr="Kapitelbalken">
            <a:extLst>
              <a:ext uri="{FF2B5EF4-FFF2-40B4-BE49-F238E27FC236}">
                <a16:creationId xmlns:a16="http://schemas.microsoft.com/office/drawing/2014/main" id="{76208E89-488D-4369-98CD-0562EF7E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7" y="1033464"/>
            <a:ext cx="1381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0218B3E-4BD8-447C-9C99-23EC0B47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96458"/>
              </p:ext>
            </p:extLst>
          </p:nvPr>
        </p:nvGraphicFramePr>
        <p:xfrm>
          <a:off x="3716338" y="1028701"/>
          <a:ext cx="462121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Inf-Nr.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Daniel </a:t>
                      </a:r>
                      <a:r>
                        <a:rPr lang="de-DE" sz="1400" err="1"/>
                        <a:t>Zichler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Testmanager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Niclas </a:t>
                      </a:r>
                      <a:r>
                        <a:rPr lang="de-DE" sz="1400" err="1"/>
                        <a:t>Hörber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Projektleiter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Niklas Huber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Tech. Redakteur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Philipp Förster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Produktmanager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/>
                        <a:t>Kay Knöpfle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 dirty="0"/>
                        <a:t>Produktmanager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trike="sngStrike" dirty="0"/>
                        <a:t>19067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Nico Fischer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Systemarchitekt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19034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84C0C6CD-A2A0-4CFC-8600-F11509ED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Vorstellung des Teams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CB964F7-43BF-4D4A-9B4E-E329CCF676BD}"/>
              </a:ext>
            </a:extLst>
          </p:cNvPr>
          <p:cNvSpPr/>
          <p:nvPr/>
        </p:nvSpPr>
        <p:spPr bwMode="auto">
          <a:xfrm>
            <a:off x="2582091" y="3810000"/>
            <a:ext cx="1214846" cy="2490651"/>
          </a:xfrm>
          <a:custGeom>
            <a:avLst/>
            <a:gdLst>
              <a:gd name="connsiteX0" fmla="*/ 82732 w 1214846"/>
              <a:gd name="connsiteY0" fmla="*/ 313509 h 2490651"/>
              <a:gd name="connsiteX1" fmla="*/ 82732 w 1214846"/>
              <a:gd name="connsiteY1" fmla="*/ 313509 h 2490651"/>
              <a:gd name="connsiteX2" fmla="*/ 95795 w 1214846"/>
              <a:gd name="connsiteY2" fmla="*/ 278674 h 2490651"/>
              <a:gd name="connsiteX3" fmla="*/ 108858 w 1214846"/>
              <a:gd name="connsiteY3" fmla="*/ 274320 h 2490651"/>
              <a:gd name="connsiteX4" fmla="*/ 117566 w 1214846"/>
              <a:gd name="connsiteY4" fmla="*/ 261257 h 2490651"/>
              <a:gd name="connsiteX5" fmla="*/ 134983 w 1214846"/>
              <a:gd name="connsiteY5" fmla="*/ 252549 h 2490651"/>
              <a:gd name="connsiteX6" fmla="*/ 161109 w 1214846"/>
              <a:gd name="connsiteY6" fmla="*/ 235131 h 2490651"/>
              <a:gd name="connsiteX7" fmla="*/ 191589 w 1214846"/>
              <a:gd name="connsiteY7" fmla="*/ 222069 h 2490651"/>
              <a:gd name="connsiteX8" fmla="*/ 230778 w 1214846"/>
              <a:gd name="connsiteY8" fmla="*/ 195943 h 2490651"/>
              <a:gd name="connsiteX9" fmla="*/ 243840 w 1214846"/>
              <a:gd name="connsiteY9" fmla="*/ 187234 h 2490651"/>
              <a:gd name="connsiteX10" fmla="*/ 269966 w 1214846"/>
              <a:gd name="connsiteY10" fmla="*/ 165463 h 2490651"/>
              <a:gd name="connsiteX11" fmla="*/ 283029 w 1214846"/>
              <a:gd name="connsiteY11" fmla="*/ 152400 h 2490651"/>
              <a:gd name="connsiteX12" fmla="*/ 296092 w 1214846"/>
              <a:gd name="connsiteY12" fmla="*/ 143691 h 2490651"/>
              <a:gd name="connsiteX13" fmla="*/ 309155 w 1214846"/>
              <a:gd name="connsiteY13" fmla="*/ 130629 h 2490651"/>
              <a:gd name="connsiteX14" fmla="*/ 322218 w 1214846"/>
              <a:gd name="connsiteY14" fmla="*/ 121920 h 2490651"/>
              <a:gd name="connsiteX15" fmla="*/ 348343 w 1214846"/>
              <a:gd name="connsiteY15" fmla="*/ 100149 h 2490651"/>
              <a:gd name="connsiteX16" fmla="*/ 357052 w 1214846"/>
              <a:gd name="connsiteY16" fmla="*/ 87086 h 2490651"/>
              <a:gd name="connsiteX17" fmla="*/ 383178 w 1214846"/>
              <a:gd name="connsiteY17" fmla="*/ 74023 h 2490651"/>
              <a:gd name="connsiteX18" fmla="*/ 404949 w 1214846"/>
              <a:gd name="connsiteY18" fmla="*/ 56606 h 2490651"/>
              <a:gd name="connsiteX19" fmla="*/ 431075 w 1214846"/>
              <a:gd name="connsiteY19" fmla="*/ 39189 h 2490651"/>
              <a:gd name="connsiteX20" fmla="*/ 444138 w 1214846"/>
              <a:gd name="connsiteY20" fmla="*/ 30480 h 2490651"/>
              <a:gd name="connsiteX21" fmla="*/ 470263 w 1214846"/>
              <a:gd name="connsiteY21" fmla="*/ 21771 h 2490651"/>
              <a:gd name="connsiteX22" fmla="*/ 492035 w 1214846"/>
              <a:gd name="connsiteY22" fmla="*/ 17417 h 2490651"/>
              <a:gd name="connsiteX23" fmla="*/ 518160 w 1214846"/>
              <a:gd name="connsiteY23" fmla="*/ 13063 h 2490651"/>
              <a:gd name="connsiteX24" fmla="*/ 531223 w 1214846"/>
              <a:gd name="connsiteY24" fmla="*/ 8709 h 2490651"/>
              <a:gd name="connsiteX25" fmla="*/ 570412 w 1214846"/>
              <a:gd name="connsiteY25" fmla="*/ 4354 h 2490651"/>
              <a:gd name="connsiteX26" fmla="*/ 592183 w 1214846"/>
              <a:gd name="connsiteY26" fmla="*/ 0 h 2490651"/>
              <a:gd name="connsiteX27" fmla="*/ 735875 w 1214846"/>
              <a:gd name="connsiteY27" fmla="*/ 4354 h 2490651"/>
              <a:gd name="connsiteX28" fmla="*/ 783772 w 1214846"/>
              <a:gd name="connsiteY28" fmla="*/ 17417 h 2490651"/>
              <a:gd name="connsiteX29" fmla="*/ 809898 w 1214846"/>
              <a:gd name="connsiteY29" fmla="*/ 21771 h 2490651"/>
              <a:gd name="connsiteX30" fmla="*/ 827315 w 1214846"/>
              <a:gd name="connsiteY30" fmla="*/ 26126 h 2490651"/>
              <a:gd name="connsiteX31" fmla="*/ 866503 w 1214846"/>
              <a:gd name="connsiteY31" fmla="*/ 34834 h 2490651"/>
              <a:gd name="connsiteX32" fmla="*/ 910046 w 1214846"/>
              <a:gd name="connsiteY32" fmla="*/ 47897 h 2490651"/>
              <a:gd name="connsiteX33" fmla="*/ 923109 w 1214846"/>
              <a:gd name="connsiteY33" fmla="*/ 52251 h 2490651"/>
              <a:gd name="connsiteX34" fmla="*/ 949235 w 1214846"/>
              <a:gd name="connsiteY34" fmla="*/ 56606 h 2490651"/>
              <a:gd name="connsiteX35" fmla="*/ 992778 w 1214846"/>
              <a:gd name="connsiteY35" fmla="*/ 69669 h 2490651"/>
              <a:gd name="connsiteX36" fmla="*/ 1040675 w 1214846"/>
              <a:gd name="connsiteY36" fmla="*/ 78377 h 2490651"/>
              <a:gd name="connsiteX37" fmla="*/ 1053738 w 1214846"/>
              <a:gd name="connsiteY37" fmla="*/ 82731 h 2490651"/>
              <a:gd name="connsiteX38" fmla="*/ 1071155 w 1214846"/>
              <a:gd name="connsiteY38" fmla="*/ 87086 h 2490651"/>
              <a:gd name="connsiteX39" fmla="*/ 1097280 w 1214846"/>
              <a:gd name="connsiteY39" fmla="*/ 95794 h 2490651"/>
              <a:gd name="connsiteX40" fmla="*/ 1123406 w 1214846"/>
              <a:gd name="connsiteY40" fmla="*/ 100149 h 2490651"/>
              <a:gd name="connsiteX41" fmla="*/ 1149532 w 1214846"/>
              <a:gd name="connsiteY41" fmla="*/ 108857 h 2490651"/>
              <a:gd name="connsiteX42" fmla="*/ 1171303 w 1214846"/>
              <a:gd name="connsiteY42" fmla="*/ 148046 h 2490651"/>
              <a:gd name="connsiteX43" fmla="*/ 1175658 w 1214846"/>
              <a:gd name="connsiteY43" fmla="*/ 161109 h 2490651"/>
              <a:gd name="connsiteX44" fmla="*/ 1171303 w 1214846"/>
              <a:gd name="connsiteY44" fmla="*/ 478971 h 2490651"/>
              <a:gd name="connsiteX45" fmla="*/ 1166949 w 1214846"/>
              <a:gd name="connsiteY45" fmla="*/ 505097 h 2490651"/>
              <a:gd name="connsiteX46" fmla="*/ 1162595 w 1214846"/>
              <a:gd name="connsiteY46" fmla="*/ 561703 h 2490651"/>
              <a:gd name="connsiteX47" fmla="*/ 1166949 w 1214846"/>
              <a:gd name="connsiteY47" fmla="*/ 727166 h 2490651"/>
              <a:gd name="connsiteX48" fmla="*/ 1171303 w 1214846"/>
              <a:gd name="connsiteY48" fmla="*/ 957943 h 2490651"/>
              <a:gd name="connsiteX49" fmla="*/ 1175658 w 1214846"/>
              <a:gd name="connsiteY49" fmla="*/ 1005840 h 2490651"/>
              <a:gd name="connsiteX50" fmla="*/ 1180012 w 1214846"/>
              <a:gd name="connsiteY50" fmla="*/ 1075509 h 2490651"/>
              <a:gd name="connsiteX51" fmla="*/ 1193075 w 1214846"/>
              <a:gd name="connsiteY51" fmla="*/ 1119051 h 2490651"/>
              <a:gd name="connsiteX52" fmla="*/ 1197429 w 1214846"/>
              <a:gd name="connsiteY52" fmla="*/ 1140823 h 2490651"/>
              <a:gd name="connsiteX53" fmla="*/ 1206138 w 1214846"/>
              <a:gd name="connsiteY53" fmla="*/ 1236617 h 2490651"/>
              <a:gd name="connsiteX54" fmla="*/ 1210492 w 1214846"/>
              <a:gd name="connsiteY54" fmla="*/ 1389017 h 2490651"/>
              <a:gd name="connsiteX55" fmla="*/ 1214846 w 1214846"/>
              <a:gd name="connsiteY55" fmla="*/ 1415143 h 2490651"/>
              <a:gd name="connsiteX56" fmla="*/ 1210492 w 1214846"/>
              <a:gd name="connsiteY56" fmla="*/ 1602377 h 2490651"/>
              <a:gd name="connsiteX57" fmla="*/ 1206138 w 1214846"/>
              <a:gd name="connsiteY57" fmla="*/ 1658983 h 2490651"/>
              <a:gd name="connsiteX58" fmla="*/ 1193075 w 1214846"/>
              <a:gd name="connsiteY58" fmla="*/ 1741714 h 2490651"/>
              <a:gd name="connsiteX59" fmla="*/ 1184366 w 1214846"/>
              <a:gd name="connsiteY59" fmla="*/ 1767840 h 2490651"/>
              <a:gd name="connsiteX60" fmla="*/ 1153886 w 1214846"/>
              <a:gd name="connsiteY60" fmla="*/ 1807029 h 2490651"/>
              <a:gd name="connsiteX61" fmla="*/ 1123406 w 1214846"/>
              <a:gd name="connsiteY61" fmla="*/ 1841863 h 2490651"/>
              <a:gd name="connsiteX62" fmla="*/ 1119052 w 1214846"/>
              <a:gd name="connsiteY62" fmla="*/ 1854926 h 2490651"/>
              <a:gd name="connsiteX63" fmla="*/ 1092926 w 1214846"/>
              <a:gd name="connsiteY63" fmla="*/ 1894114 h 2490651"/>
              <a:gd name="connsiteX64" fmla="*/ 1084218 w 1214846"/>
              <a:gd name="connsiteY64" fmla="*/ 1907177 h 2490651"/>
              <a:gd name="connsiteX65" fmla="*/ 1066800 w 1214846"/>
              <a:gd name="connsiteY65" fmla="*/ 1946366 h 2490651"/>
              <a:gd name="connsiteX66" fmla="*/ 1058092 w 1214846"/>
              <a:gd name="connsiteY66" fmla="*/ 1972491 h 2490651"/>
              <a:gd name="connsiteX67" fmla="*/ 1053738 w 1214846"/>
              <a:gd name="connsiteY67" fmla="*/ 1985554 h 2490651"/>
              <a:gd name="connsiteX68" fmla="*/ 1058092 w 1214846"/>
              <a:gd name="connsiteY68" fmla="*/ 2046514 h 2490651"/>
              <a:gd name="connsiteX69" fmla="*/ 1066800 w 1214846"/>
              <a:gd name="connsiteY69" fmla="*/ 2090057 h 2490651"/>
              <a:gd name="connsiteX70" fmla="*/ 1075509 w 1214846"/>
              <a:gd name="connsiteY70" fmla="*/ 2103120 h 2490651"/>
              <a:gd name="connsiteX71" fmla="*/ 1084218 w 1214846"/>
              <a:gd name="connsiteY71" fmla="*/ 2146663 h 2490651"/>
              <a:gd name="connsiteX72" fmla="*/ 1092926 w 1214846"/>
              <a:gd name="connsiteY72" fmla="*/ 2203269 h 2490651"/>
              <a:gd name="connsiteX73" fmla="*/ 1101635 w 1214846"/>
              <a:gd name="connsiteY73" fmla="*/ 2259874 h 2490651"/>
              <a:gd name="connsiteX74" fmla="*/ 1149532 w 1214846"/>
              <a:gd name="connsiteY74" fmla="*/ 2403566 h 2490651"/>
              <a:gd name="connsiteX75" fmla="*/ 1162595 w 1214846"/>
              <a:gd name="connsiteY75" fmla="*/ 2407920 h 2490651"/>
              <a:gd name="connsiteX76" fmla="*/ 1175658 w 1214846"/>
              <a:gd name="connsiteY76" fmla="*/ 2416629 h 2490651"/>
              <a:gd name="connsiteX77" fmla="*/ 1180012 w 1214846"/>
              <a:gd name="connsiteY77" fmla="*/ 2429691 h 2490651"/>
              <a:gd name="connsiteX78" fmla="*/ 1188720 w 1214846"/>
              <a:gd name="connsiteY78" fmla="*/ 2442754 h 2490651"/>
              <a:gd name="connsiteX79" fmla="*/ 1188720 w 1214846"/>
              <a:gd name="connsiteY79" fmla="*/ 2486297 h 2490651"/>
              <a:gd name="connsiteX80" fmla="*/ 1175658 w 1214846"/>
              <a:gd name="connsiteY80" fmla="*/ 2490651 h 2490651"/>
              <a:gd name="connsiteX81" fmla="*/ 896983 w 1214846"/>
              <a:gd name="connsiteY81" fmla="*/ 2486297 h 2490651"/>
              <a:gd name="connsiteX82" fmla="*/ 796835 w 1214846"/>
              <a:gd name="connsiteY82" fmla="*/ 2477589 h 2490651"/>
              <a:gd name="connsiteX83" fmla="*/ 775063 w 1214846"/>
              <a:gd name="connsiteY83" fmla="*/ 2473234 h 2490651"/>
              <a:gd name="connsiteX84" fmla="*/ 518160 w 1214846"/>
              <a:gd name="connsiteY84" fmla="*/ 2464526 h 2490651"/>
              <a:gd name="connsiteX85" fmla="*/ 374469 w 1214846"/>
              <a:gd name="connsiteY85" fmla="*/ 2460171 h 2490651"/>
              <a:gd name="connsiteX86" fmla="*/ 248195 w 1214846"/>
              <a:gd name="connsiteY86" fmla="*/ 2464526 h 2490651"/>
              <a:gd name="connsiteX87" fmla="*/ 222069 w 1214846"/>
              <a:gd name="connsiteY87" fmla="*/ 2468880 h 2490651"/>
              <a:gd name="connsiteX88" fmla="*/ 17418 w 1214846"/>
              <a:gd name="connsiteY88" fmla="*/ 2464526 h 2490651"/>
              <a:gd name="connsiteX89" fmla="*/ 13063 w 1214846"/>
              <a:gd name="connsiteY89" fmla="*/ 2451463 h 2490651"/>
              <a:gd name="connsiteX90" fmla="*/ 26126 w 1214846"/>
              <a:gd name="connsiteY90" fmla="*/ 2377440 h 2490651"/>
              <a:gd name="connsiteX91" fmla="*/ 34835 w 1214846"/>
              <a:gd name="connsiteY91" fmla="*/ 2364377 h 2490651"/>
              <a:gd name="connsiteX92" fmla="*/ 65315 w 1214846"/>
              <a:gd name="connsiteY92" fmla="*/ 2333897 h 2490651"/>
              <a:gd name="connsiteX93" fmla="*/ 78378 w 1214846"/>
              <a:gd name="connsiteY93" fmla="*/ 2325189 h 2490651"/>
              <a:gd name="connsiteX94" fmla="*/ 91440 w 1214846"/>
              <a:gd name="connsiteY94" fmla="*/ 2316480 h 2490651"/>
              <a:gd name="connsiteX95" fmla="*/ 108858 w 1214846"/>
              <a:gd name="connsiteY95" fmla="*/ 2294709 h 2490651"/>
              <a:gd name="connsiteX96" fmla="*/ 113212 w 1214846"/>
              <a:gd name="connsiteY96" fmla="*/ 2281646 h 2490651"/>
              <a:gd name="connsiteX97" fmla="*/ 130629 w 1214846"/>
              <a:gd name="connsiteY97" fmla="*/ 2255520 h 2490651"/>
              <a:gd name="connsiteX98" fmla="*/ 139338 w 1214846"/>
              <a:gd name="connsiteY98" fmla="*/ 2242457 h 2490651"/>
              <a:gd name="connsiteX99" fmla="*/ 143692 w 1214846"/>
              <a:gd name="connsiteY99" fmla="*/ 2229394 h 2490651"/>
              <a:gd name="connsiteX100" fmla="*/ 156755 w 1214846"/>
              <a:gd name="connsiteY100" fmla="*/ 2225040 h 2490651"/>
              <a:gd name="connsiteX101" fmla="*/ 165463 w 1214846"/>
              <a:gd name="connsiteY101" fmla="*/ 2198914 h 2490651"/>
              <a:gd name="connsiteX102" fmla="*/ 169818 w 1214846"/>
              <a:gd name="connsiteY102" fmla="*/ 2185851 h 2490651"/>
              <a:gd name="connsiteX103" fmla="*/ 178526 w 1214846"/>
              <a:gd name="connsiteY103" fmla="*/ 2159726 h 2490651"/>
              <a:gd name="connsiteX104" fmla="*/ 182880 w 1214846"/>
              <a:gd name="connsiteY104" fmla="*/ 2146663 h 2490651"/>
              <a:gd name="connsiteX105" fmla="*/ 178526 w 1214846"/>
              <a:gd name="connsiteY105" fmla="*/ 2076994 h 2490651"/>
              <a:gd name="connsiteX106" fmla="*/ 161109 w 1214846"/>
              <a:gd name="connsiteY106" fmla="*/ 2033451 h 2490651"/>
              <a:gd name="connsiteX107" fmla="*/ 143692 w 1214846"/>
              <a:gd name="connsiteY107" fmla="*/ 2007326 h 2490651"/>
              <a:gd name="connsiteX108" fmla="*/ 134983 w 1214846"/>
              <a:gd name="connsiteY108" fmla="*/ 1981200 h 2490651"/>
              <a:gd name="connsiteX109" fmla="*/ 126275 w 1214846"/>
              <a:gd name="connsiteY109" fmla="*/ 1968137 h 2490651"/>
              <a:gd name="connsiteX110" fmla="*/ 117566 w 1214846"/>
              <a:gd name="connsiteY110" fmla="*/ 1942011 h 2490651"/>
              <a:gd name="connsiteX111" fmla="*/ 100149 w 1214846"/>
              <a:gd name="connsiteY111" fmla="*/ 1915886 h 2490651"/>
              <a:gd name="connsiteX112" fmla="*/ 91440 w 1214846"/>
              <a:gd name="connsiteY112" fmla="*/ 1889760 h 2490651"/>
              <a:gd name="connsiteX113" fmla="*/ 74023 w 1214846"/>
              <a:gd name="connsiteY113" fmla="*/ 1859280 h 2490651"/>
              <a:gd name="connsiteX114" fmla="*/ 69669 w 1214846"/>
              <a:gd name="connsiteY114" fmla="*/ 1846217 h 2490651"/>
              <a:gd name="connsiteX115" fmla="*/ 52252 w 1214846"/>
              <a:gd name="connsiteY115" fmla="*/ 1811383 h 2490651"/>
              <a:gd name="connsiteX116" fmla="*/ 34835 w 1214846"/>
              <a:gd name="connsiteY116" fmla="*/ 1759131 h 2490651"/>
              <a:gd name="connsiteX117" fmla="*/ 26126 w 1214846"/>
              <a:gd name="connsiteY117" fmla="*/ 1733006 h 2490651"/>
              <a:gd name="connsiteX118" fmla="*/ 17418 w 1214846"/>
              <a:gd name="connsiteY118" fmla="*/ 1689463 h 2490651"/>
              <a:gd name="connsiteX119" fmla="*/ 13063 w 1214846"/>
              <a:gd name="connsiteY119" fmla="*/ 1645920 h 2490651"/>
              <a:gd name="connsiteX120" fmla="*/ 4355 w 1214846"/>
              <a:gd name="connsiteY120" fmla="*/ 1589314 h 2490651"/>
              <a:gd name="connsiteX121" fmla="*/ 0 w 1214846"/>
              <a:gd name="connsiteY121" fmla="*/ 1537063 h 2490651"/>
              <a:gd name="connsiteX122" fmla="*/ 4355 w 1214846"/>
              <a:gd name="connsiteY122" fmla="*/ 1314994 h 2490651"/>
              <a:gd name="connsiteX123" fmla="*/ 13063 w 1214846"/>
              <a:gd name="connsiteY123" fmla="*/ 1288869 h 2490651"/>
              <a:gd name="connsiteX124" fmla="*/ 34835 w 1214846"/>
              <a:gd name="connsiteY124" fmla="*/ 1262743 h 2490651"/>
              <a:gd name="connsiteX125" fmla="*/ 39189 w 1214846"/>
              <a:gd name="connsiteY125" fmla="*/ 1249680 h 2490651"/>
              <a:gd name="connsiteX126" fmla="*/ 47898 w 1214846"/>
              <a:gd name="connsiteY126" fmla="*/ 1236617 h 2490651"/>
              <a:gd name="connsiteX127" fmla="*/ 65315 w 1214846"/>
              <a:gd name="connsiteY127" fmla="*/ 1197429 h 2490651"/>
              <a:gd name="connsiteX128" fmla="*/ 82732 w 1214846"/>
              <a:gd name="connsiteY128" fmla="*/ 1158240 h 2490651"/>
              <a:gd name="connsiteX129" fmla="*/ 104503 w 1214846"/>
              <a:gd name="connsiteY129" fmla="*/ 1119051 h 2490651"/>
              <a:gd name="connsiteX130" fmla="*/ 113212 w 1214846"/>
              <a:gd name="connsiteY130" fmla="*/ 1105989 h 2490651"/>
              <a:gd name="connsiteX131" fmla="*/ 126275 w 1214846"/>
              <a:gd name="connsiteY131" fmla="*/ 1079863 h 2490651"/>
              <a:gd name="connsiteX132" fmla="*/ 139338 w 1214846"/>
              <a:gd name="connsiteY132" fmla="*/ 1066800 h 2490651"/>
              <a:gd name="connsiteX133" fmla="*/ 161109 w 1214846"/>
              <a:gd name="connsiteY133" fmla="*/ 1045029 h 2490651"/>
              <a:gd name="connsiteX134" fmla="*/ 182880 w 1214846"/>
              <a:gd name="connsiteY134" fmla="*/ 1027611 h 2490651"/>
              <a:gd name="connsiteX135" fmla="*/ 195943 w 1214846"/>
              <a:gd name="connsiteY135" fmla="*/ 1018903 h 2490651"/>
              <a:gd name="connsiteX136" fmla="*/ 222069 w 1214846"/>
              <a:gd name="connsiteY136" fmla="*/ 1010194 h 2490651"/>
              <a:gd name="connsiteX137" fmla="*/ 235132 w 1214846"/>
              <a:gd name="connsiteY137" fmla="*/ 1005840 h 2490651"/>
              <a:gd name="connsiteX138" fmla="*/ 261258 w 1214846"/>
              <a:gd name="connsiteY138" fmla="*/ 988423 h 2490651"/>
              <a:gd name="connsiteX139" fmla="*/ 274320 w 1214846"/>
              <a:gd name="connsiteY139" fmla="*/ 979714 h 2490651"/>
              <a:gd name="connsiteX140" fmla="*/ 283029 w 1214846"/>
              <a:gd name="connsiteY140" fmla="*/ 966651 h 2490651"/>
              <a:gd name="connsiteX141" fmla="*/ 296092 w 1214846"/>
              <a:gd name="connsiteY141" fmla="*/ 957943 h 2490651"/>
              <a:gd name="connsiteX142" fmla="*/ 313509 w 1214846"/>
              <a:gd name="connsiteY142" fmla="*/ 936171 h 2490651"/>
              <a:gd name="connsiteX143" fmla="*/ 317863 w 1214846"/>
              <a:gd name="connsiteY143" fmla="*/ 923109 h 2490651"/>
              <a:gd name="connsiteX144" fmla="*/ 335280 w 1214846"/>
              <a:gd name="connsiteY144" fmla="*/ 896983 h 2490651"/>
              <a:gd name="connsiteX145" fmla="*/ 343989 w 1214846"/>
              <a:gd name="connsiteY145" fmla="*/ 870857 h 2490651"/>
              <a:gd name="connsiteX146" fmla="*/ 348343 w 1214846"/>
              <a:gd name="connsiteY146" fmla="*/ 836023 h 2490651"/>
              <a:gd name="connsiteX147" fmla="*/ 357052 w 1214846"/>
              <a:gd name="connsiteY147" fmla="*/ 452846 h 2490651"/>
              <a:gd name="connsiteX148" fmla="*/ 370115 w 1214846"/>
              <a:gd name="connsiteY148" fmla="*/ 400594 h 2490651"/>
              <a:gd name="connsiteX149" fmla="*/ 374469 w 1214846"/>
              <a:gd name="connsiteY149" fmla="*/ 387531 h 2490651"/>
              <a:gd name="connsiteX150" fmla="*/ 387532 w 1214846"/>
              <a:gd name="connsiteY150" fmla="*/ 378823 h 2490651"/>
              <a:gd name="connsiteX151" fmla="*/ 396240 w 1214846"/>
              <a:gd name="connsiteY151" fmla="*/ 352697 h 2490651"/>
              <a:gd name="connsiteX152" fmla="*/ 409303 w 1214846"/>
              <a:gd name="connsiteY152" fmla="*/ 326571 h 2490651"/>
              <a:gd name="connsiteX153" fmla="*/ 422366 w 1214846"/>
              <a:gd name="connsiteY153" fmla="*/ 317863 h 2490651"/>
              <a:gd name="connsiteX154" fmla="*/ 439783 w 1214846"/>
              <a:gd name="connsiteY154" fmla="*/ 291737 h 2490651"/>
              <a:gd name="connsiteX155" fmla="*/ 461555 w 1214846"/>
              <a:gd name="connsiteY155" fmla="*/ 252549 h 2490651"/>
              <a:gd name="connsiteX156" fmla="*/ 478972 w 1214846"/>
              <a:gd name="connsiteY156" fmla="*/ 226423 h 2490651"/>
              <a:gd name="connsiteX157" fmla="*/ 492035 w 1214846"/>
              <a:gd name="connsiteY157" fmla="*/ 217714 h 2490651"/>
              <a:gd name="connsiteX158" fmla="*/ 509452 w 1214846"/>
              <a:gd name="connsiteY158" fmla="*/ 195943 h 2490651"/>
              <a:gd name="connsiteX159" fmla="*/ 518160 w 1214846"/>
              <a:gd name="connsiteY159" fmla="*/ 182880 h 2490651"/>
              <a:gd name="connsiteX160" fmla="*/ 557349 w 1214846"/>
              <a:gd name="connsiteY160" fmla="*/ 169817 h 2490651"/>
              <a:gd name="connsiteX161" fmla="*/ 583475 w 1214846"/>
              <a:gd name="connsiteY161" fmla="*/ 161109 h 2490651"/>
              <a:gd name="connsiteX162" fmla="*/ 596538 w 1214846"/>
              <a:gd name="connsiteY162" fmla="*/ 156754 h 2490651"/>
              <a:gd name="connsiteX163" fmla="*/ 648789 w 1214846"/>
              <a:gd name="connsiteY163" fmla="*/ 148046 h 2490651"/>
              <a:gd name="connsiteX164" fmla="*/ 748938 w 1214846"/>
              <a:gd name="connsiteY164" fmla="*/ 143691 h 2490651"/>
              <a:gd name="connsiteX165" fmla="*/ 853440 w 1214846"/>
              <a:gd name="connsiteY165" fmla="*/ 148046 h 2490651"/>
              <a:gd name="connsiteX166" fmla="*/ 870858 w 1214846"/>
              <a:gd name="connsiteY166" fmla="*/ 152400 h 2490651"/>
              <a:gd name="connsiteX167" fmla="*/ 883920 w 1214846"/>
              <a:gd name="connsiteY167" fmla="*/ 161109 h 2490651"/>
              <a:gd name="connsiteX168" fmla="*/ 896983 w 1214846"/>
              <a:gd name="connsiteY168" fmla="*/ 165463 h 2490651"/>
              <a:gd name="connsiteX169" fmla="*/ 923109 w 1214846"/>
              <a:gd name="connsiteY169" fmla="*/ 182880 h 2490651"/>
              <a:gd name="connsiteX170" fmla="*/ 927463 w 1214846"/>
              <a:gd name="connsiteY170" fmla="*/ 195943 h 2490651"/>
              <a:gd name="connsiteX171" fmla="*/ 940526 w 1214846"/>
              <a:gd name="connsiteY171" fmla="*/ 204651 h 2490651"/>
              <a:gd name="connsiteX172" fmla="*/ 949235 w 1214846"/>
              <a:gd name="connsiteY172" fmla="*/ 217714 h 2490651"/>
              <a:gd name="connsiteX173" fmla="*/ 953589 w 1214846"/>
              <a:gd name="connsiteY173" fmla="*/ 230777 h 2490651"/>
              <a:gd name="connsiteX174" fmla="*/ 971006 w 1214846"/>
              <a:gd name="connsiteY174" fmla="*/ 256903 h 2490651"/>
              <a:gd name="connsiteX175" fmla="*/ 979715 w 1214846"/>
              <a:gd name="connsiteY175" fmla="*/ 283029 h 2490651"/>
              <a:gd name="connsiteX176" fmla="*/ 988423 w 1214846"/>
              <a:gd name="connsiteY176" fmla="*/ 296091 h 2490651"/>
              <a:gd name="connsiteX177" fmla="*/ 1001486 w 1214846"/>
              <a:gd name="connsiteY177" fmla="*/ 322217 h 2490651"/>
              <a:gd name="connsiteX178" fmla="*/ 1014549 w 1214846"/>
              <a:gd name="connsiteY178" fmla="*/ 374469 h 2490651"/>
              <a:gd name="connsiteX179" fmla="*/ 1023258 w 1214846"/>
              <a:gd name="connsiteY179" fmla="*/ 400594 h 2490651"/>
              <a:gd name="connsiteX180" fmla="*/ 1027612 w 1214846"/>
              <a:gd name="connsiteY180" fmla="*/ 413657 h 2490651"/>
              <a:gd name="connsiteX181" fmla="*/ 1031966 w 1214846"/>
              <a:gd name="connsiteY181" fmla="*/ 439783 h 2490651"/>
              <a:gd name="connsiteX182" fmla="*/ 1040675 w 1214846"/>
              <a:gd name="connsiteY182" fmla="*/ 465909 h 2490651"/>
              <a:gd name="connsiteX183" fmla="*/ 1049383 w 1214846"/>
              <a:gd name="connsiteY183" fmla="*/ 492034 h 2490651"/>
              <a:gd name="connsiteX184" fmla="*/ 1053738 w 1214846"/>
              <a:gd name="connsiteY184" fmla="*/ 505097 h 2490651"/>
              <a:gd name="connsiteX185" fmla="*/ 1058092 w 1214846"/>
              <a:gd name="connsiteY185" fmla="*/ 526869 h 2490651"/>
              <a:gd name="connsiteX186" fmla="*/ 1066800 w 1214846"/>
              <a:gd name="connsiteY186" fmla="*/ 552994 h 2490651"/>
              <a:gd name="connsiteX187" fmla="*/ 1071155 w 1214846"/>
              <a:gd name="connsiteY187" fmla="*/ 570411 h 2490651"/>
              <a:gd name="connsiteX188" fmla="*/ 1079863 w 1214846"/>
              <a:gd name="connsiteY188" fmla="*/ 600891 h 2490651"/>
              <a:gd name="connsiteX189" fmla="*/ 1084218 w 1214846"/>
              <a:gd name="connsiteY189" fmla="*/ 635726 h 2490651"/>
              <a:gd name="connsiteX190" fmla="*/ 1088572 w 1214846"/>
              <a:gd name="connsiteY190" fmla="*/ 657497 h 2490651"/>
              <a:gd name="connsiteX191" fmla="*/ 1092926 w 1214846"/>
              <a:gd name="connsiteY191" fmla="*/ 796834 h 2490651"/>
              <a:gd name="connsiteX192" fmla="*/ 1101635 w 1214846"/>
              <a:gd name="connsiteY192" fmla="*/ 809897 h 2490651"/>
              <a:gd name="connsiteX193" fmla="*/ 1127760 w 1214846"/>
              <a:gd name="connsiteY193" fmla="*/ 818606 h 2490651"/>
              <a:gd name="connsiteX194" fmla="*/ 1153886 w 1214846"/>
              <a:gd name="connsiteY194" fmla="*/ 827314 h 2490651"/>
              <a:gd name="connsiteX195" fmla="*/ 1166949 w 1214846"/>
              <a:gd name="connsiteY195" fmla="*/ 831669 h 2490651"/>
              <a:gd name="connsiteX196" fmla="*/ 1180012 w 1214846"/>
              <a:gd name="connsiteY196" fmla="*/ 836023 h 2490651"/>
              <a:gd name="connsiteX197" fmla="*/ 1162595 w 1214846"/>
              <a:gd name="connsiteY197" fmla="*/ 827314 h 249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214846" h="2490651">
                <a:moveTo>
                  <a:pt x="82732" y="313509"/>
                </a:moveTo>
                <a:lnTo>
                  <a:pt x="82732" y="313509"/>
                </a:lnTo>
                <a:cubicBezTo>
                  <a:pt x="87086" y="301897"/>
                  <a:pt x="88916" y="288992"/>
                  <a:pt x="95795" y="278674"/>
                </a:cubicBezTo>
                <a:cubicBezTo>
                  <a:pt x="98341" y="274855"/>
                  <a:pt x="105274" y="277187"/>
                  <a:pt x="108858" y="274320"/>
                </a:cubicBezTo>
                <a:cubicBezTo>
                  <a:pt x="112944" y="271051"/>
                  <a:pt x="113546" y="264607"/>
                  <a:pt x="117566" y="261257"/>
                </a:cubicBezTo>
                <a:cubicBezTo>
                  <a:pt x="122552" y="257102"/>
                  <a:pt x="129417" y="255889"/>
                  <a:pt x="134983" y="252549"/>
                </a:cubicBezTo>
                <a:cubicBezTo>
                  <a:pt x="143958" y="247164"/>
                  <a:pt x="151747" y="239812"/>
                  <a:pt x="161109" y="235131"/>
                </a:cubicBezTo>
                <a:cubicBezTo>
                  <a:pt x="182631" y="224370"/>
                  <a:pt x="172368" y="228475"/>
                  <a:pt x="191589" y="222069"/>
                </a:cubicBezTo>
                <a:lnTo>
                  <a:pt x="230778" y="195943"/>
                </a:lnTo>
                <a:cubicBezTo>
                  <a:pt x="235132" y="193040"/>
                  <a:pt x="240140" y="190934"/>
                  <a:pt x="243840" y="187234"/>
                </a:cubicBezTo>
                <a:cubicBezTo>
                  <a:pt x="282004" y="149070"/>
                  <a:pt x="233592" y="195773"/>
                  <a:pt x="269966" y="165463"/>
                </a:cubicBezTo>
                <a:cubicBezTo>
                  <a:pt x="274697" y="161521"/>
                  <a:pt x="278298" y="156342"/>
                  <a:pt x="283029" y="152400"/>
                </a:cubicBezTo>
                <a:cubicBezTo>
                  <a:pt x="287049" y="149050"/>
                  <a:pt x="292072" y="147041"/>
                  <a:pt x="296092" y="143691"/>
                </a:cubicBezTo>
                <a:cubicBezTo>
                  <a:pt x="300823" y="139749"/>
                  <a:pt x="304424" y="134571"/>
                  <a:pt x="309155" y="130629"/>
                </a:cubicBezTo>
                <a:cubicBezTo>
                  <a:pt x="313175" y="127279"/>
                  <a:pt x="318198" y="125270"/>
                  <a:pt x="322218" y="121920"/>
                </a:cubicBezTo>
                <a:cubicBezTo>
                  <a:pt x="355736" y="93987"/>
                  <a:pt x="315916" y="121765"/>
                  <a:pt x="348343" y="100149"/>
                </a:cubicBezTo>
                <a:cubicBezTo>
                  <a:pt x="351246" y="95795"/>
                  <a:pt x="353351" y="90787"/>
                  <a:pt x="357052" y="87086"/>
                </a:cubicBezTo>
                <a:cubicBezTo>
                  <a:pt x="365494" y="78644"/>
                  <a:pt x="372552" y="77565"/>
                  <a:pt x="383178" y="74023"/>
                </a:cubicBezTo>
                <a:cubicBezTo>
                  <a:pt x="399268" y="49887"/>
                  <a:pt x="382680" y="68977"/>
                  <a:pt x="404949" y="56606"/>
                </a:cubicBezTo>
                <a:cubicBezTo>
                  <a:pt x="414098" y="51523"/>
                  <a:pt x="422366" y="44995"/>
                  <a:pt x="431075" y="39189"/>
                </a:cubicBezTo>
                <a:cubicBezTo>
                  <a:pt x="435429" y="36286"/>
                  <a:pt x="439173" y="32135"/>
                  <a:pt x="444138" y="30480"/>
                </a:cubicBezTo>
                <a:cubicBezTo>
                  <a:pt x="452846" y="27577"/>
                  <a:pt x="461262" y="23571"/>
                  <a:pt x="470263" y="21771"/>
                </a:cubicBezTo>
                <a:lnTo>
                  <a:pt x="492035" y="17417"/>
                </a:lnTo>
                <a:cubicBezTo>
                  <a:pt x="500721" y="15838"/>
                  <a:pt x="509542" y="14978"/>
                  <a:pt x="518160" y="13063"/>
                </a:cubicBezTo>
                <a:cubicBezTo>
                  <a:pt x="522641" y="12067"/>
                  <a:pt x="526696" y="9464"/>
                  <a:pt x="531223" y="8709"/>
                </a:cubicBezTo>
                <a:cubicBezTo>
                  <a:pt x="544188" y="6548"/>
                  <a:pt x="557401" y="6213"/>
                  <a:pt x="570412" y="4354"/>
                </a:cubicBezTo>
                <a:cubicBezTo>
                  <a:pt x="577738" y="3307"/>
                  <a:pt x="584926" y="1451"/>
                  <a:pt x="592183" y="0"/>
                </a:cubicBezTo>
                <a:cubicBezTo>
                  <a:pt x="640080" y="1451"/>
                  <a:pt x="688083" y="857"/>
                  <a:pt x="735875" y="4354"/>
                </a:cubicBezTo>
                <a:cubicBezTo>
                  <a:pt x="776011" y="7291"/>
                  <a:pt x="759029" y="11919"/>
                  <a:pt x="783772" y="17417"/>
                </a:cubicBezTo>
                <a:cubicBezTo>
                  <a:pt x="792391" y="19332"/>
                  <a:pt x="801241" y="20039"/>
                  <a:pt x="809898" y="21771"/>
                </a:cubicBezTo>
                <a:cubicBezTo>
                  <a:pt x="815766" y="22945"/>
                  <a:pt x="821473" y="24828"/>
                  <a:pt x="827315" y="26126"/>
                </a:cubicBezTo>
                <a:cubicBezTo>
                  <a:pt x="877111" y="37193"/>
                  <a:pt x="823989" y="24206"/>
                  <a:pt x="866503" y="34834"/>
                </a:cubicBezTo>
                <a:cubicBezTo>
                  <a:pt x="890332" y="50720"/>
                  <a:pt x="870019" y="39892"/>
                  <a:pt x="910046" y="47897"/>
                </a:cubicBezTo>
                <a:cubicBezTo>
                  <a:pt x="914547" y="48797"/>
                  <a:pt x="918628" y="51255"/>
                  <a:pt x="923109" y="52251"/>
                </a:cubicBezTo>
                <a:cubicBezTo>
                  <a:pt x="931728" y="54166"/>
                  <a:pt x="940670" y="54465"/>
                  <a:pt x="949235" y="56606"/>
                </a:cubicBezTo>
                <a:cubicBezTo>
                  <a:pt x="993642" y="67708"/>
                  <a:pt x="958237" y="62761"/>
                  <a:pt x="992778" y="69669"/>
                </a:cubicBezTo>
                <a:cubicBezTo>
                  <a:pt x="1012193" y="73552"/>
                  <a:pt x="1021991" y="73706"/>
                  <a:pt x="1040675" y="78377"/>
                </a:cubicBezTo>
                <a:cubicBezTo>
                  <a:pt x="1045128" y="79490"/>
                  <a:pt x="1049325" y="81470"/>
                  <a:pt x="1053738" y="82731"/>
                </a:cubicBezTo>
                <a:cubicBezTo>
                  <a:pt x="1059492" y="84375"/>
                  <a:pt x="1065423" y="85366"/>
                  <a:pt x="1071155" y="87086"/>
                </a:cubicBezTo>
                <a:cubicBezTo>
                  <a:pt x="1079947" y="89724"/>
                  <a:pt x="1088226" y="94285"/>
                  <a:pt x="1097280" y="95794"/>
                </a:cubicBezTo>
                <a:cubicBezTo>
                  <a:pt x="1105989" y="97246"/>
                  <a:pt x="1114841" y="98008"/>
                  <a:pt x="1123406" y="100149"/>
                </a:cubicBezTo>
                <a:cubicBezTo>
                  <a:pt x="1132312" y="102375"/>
                  <a:pt x="1149532" y="108857"/>
                  <a:pt x="1149532" y="108857"/>
                </a:cubicBezTo>
                <a:cubicBezTo>
                  <a:pt x="1169087" y="128412"/>
                  <a:pt x="1160647" y="116077"/>
                  <a:pt x="1171303" y="148046"/>
                </a:cubicBezTo>
                <a:lnTo>
                  <a:pt x="1175658" y="161109"/>
                </a:lnTo>
                <a:cubicBezTo>
                  <a:pt x="1174206" y="267063"/>
                  <a:pt x="1173985" y="373041"/>
                  <a:pt x="1171303" y="478971"/>
                </a:cubicBezTo>
                <a:cubicBezTo>
                  <a:pt x="1171080" y="487797"/>
                  <a:pt x="1167873" y="496317"/>
                  <a:pt x="1166949" y="505097"/>
                </a:cubicBezTo>
                <a:cubicBezTo>
                  <a:pt x="1164968" y="523917"/>
                  <a:pt x="1164046" y="542834"/>
                  <a:pt x="1162595" y="561703"/>
                </a:cubicBezTo>
                <a:cubicBezTo>
                  <a:pt x="1164046" y="616857"/>
                  <a:pt x="1165737" y="672006"/>
                  <a:pt x="1166949" y="727166"/>
                </a:cubicBezTo>
                <a:cubicBezTo>
                  <a:pt x="1168639" y="804087"/>
                  <a:pt x="1168900" y="881041"/>
                  <a:pt x="1171303" y="957943"/>
                </a:cubicBezTo>
                <a:cubicBezTo>
                  <a:pt x="1171804" y="973967"/>
                  <a:pt x="1174474" y="989852"/>
                  <a:pt x="1175658" y="1005840"/>
                </a:cubicBezTo>
                <a:cubicBezTo>
                  <a:pt x="1177377" y="1029045"/>
                  <a:pt x="1177697" y="1052356"/>
                  <a:pt x="1180012" y="1075509"/>
                </a:cubicBezTo>
                <a:cubicBezTo>
                  <a:pt x="1181461" y="1090001"/>
                  <a:pt x="1190344" y="1105396"/>
                  <a:pt x="1193075" y="1119051"/>
                </a:cubicBezTo>
                <a:cubicBezTo>
                  <a:pt x="1194526" y="1126308"/>
                  <a:pt x="1196382" y="1133496"/>
                  <a:pt x="1197429" y="1140823"/>
                </a:cubicBezTo>
                <a:cubicBezTo>
                  <a:pt x="1201724" y="1170889"/>
                  <a:pt x="1203869" y="1207123"/>
                  <a:pt x="1206138" y="1236617"/>
                </a:cubicBezTo>
                <a:cubicBezTo>
                  <a:pt x="1207589" y="1287417"/>
                  <a:pt x="1208016" y="1338257"/>
                  <a:pt x="1210492" y="1389017"/>
                </a:cubicBezTo>
                <a:cubicBezTo>
                  <a:pt x="1210922" y="1397835"/>
                  <a:pt x="1214846" y="1406314"/>
                  <a:pt x="1214846" y="1415143"/>
                </a:cubicBezTo>
                <a:cubicBezTo>
                  <a:pt x="1214846" y="1477571"/>
                  <a:pt x="1212720" y="1539989"/>
                  <a:pt x="1210492" y="1602377"/>
                </a:cubicBezTo>
                <a:cubicBezTo>
                  <a:pt x="1209817" y="1621289"/>
                  <a:pt x="1207710" y="1640124"/>
                  <a:pt x="1206138" y="1658983"/>
                </a:cubicBezTo>
                <a:cubicBezTo>
                  <a:pt x="1203180" y="1694481"/>
                  <a:pt x="1203819" y="1709483"/>
                  <a:pt x="1193075" y="1741714"/>
                </a:cubicBezTo>
                <a:cubicBezTo>
                  <a:pt x="1190172" y="1750423"/>
                  <a:pt x="1189458" y="1760202"/>
                  <a:pt x="1184366" y="1767840"/>
                </a:cubicBezTo>
                <a:cubicBezTo>
                  <a:pt x="1117171" y="1868635"/>
                  <a:pt x="1201627" y="1745648"/>
                  <a:pt x="1153886" y="1807029"/>
                </a:cubicBezTo>
                <a:cubicBezTo>
                  <a:pt x="1126532" y="1842198"/>
                  <a:pt x="1148694" y="1825003"/>
                  <a:pt x="1123406" y="1841863"/>
                </a:cubicBezTo>
                <a:cubicBezTo>
                  <a:pt x="1121955" y="1846217"/>
                  <a:pt x="1121281" y="1850914"/>
                  <a:pt x="1119052" y="1854926"/>
                </a:cubicBezTo>
                <a:cubicBezTo>
                  <a:pt x="1119048" y="1854934"/>
                  <a:pt x="1097283" y="1887579"/>
                  <a:pt x="1092926" y="1894114"/>
                </a:cubicBezTo>
                <a:cubicBezTo>
                  <a:pt x="1090023" y="1898468"/>
                  <a:pt x="1085873" y="1902212"/>
                  <a:pt x="1084218" y="1907177"/>
                </a:cubicBezTo>
                <a:cubicBezTo>
                  <a:pt x="1073854" y="1938268"/>
                  <a:pt x="1080601" y="1925665"/>
                  <a:pt x="1066800" y="1946366"/>
                </a:cubicBezTo>
                <a:lnTo>
                  <a:pt x="1058092" y="1972491"/>
                </a:lnTo>
                <a:lnTo>
                  <a:pt x="1053738" y="1985554"/>
                </a:lnTo>
                <a:cubicBezTo>
                  <a:pt x="1055189" y="2005874"/>
                  <a:pt x="1056161" y="2026234"/>
                  <a:pt x="1058092" y="2046514"/>
                </a:cubicBezTo>
                <a:cubicBezTo>
                  <a:pt x="1059036" y="2056423"/>
                  <a:pt x="1061016" y="2078489"/>
                  <a:pt x="1066800" y="2090057"/>
                </a:cubicBezTo>
                <a:cubicBezTo>
                  <a:pt x="1069140" y="2094738"/>
                  <a:pt x="1072606" y="2098766"/>
                  <a:pt x="1075509" y="2103120"/>
                </a:cubicBezTo>
                <a:cubicBezTo>
                  <a:pt x="1078412" y="2117634"/>
                  <a:pt x="1081785" y="2132063"/>
                  <a:pt x="1084218" y="2146663"/>
                </a:cubicBezTo>
                <a:cubicBezTo>
                  <a:pt x="1095081" y="2211845"/>
                  <a:pt x="1081718" y="2130416"/>
                  <a:pt x="1092926" y="2203269"/>
                </a:cubicBezTo>
                <a:cubicBezTo>
                  <a:pt x="1105028" y="2281935"/>
                  <a:pt x="1088986" y="2171343"/>
                  <a:pt x="1101635" y="2259874"/>
                </a:cubicBezTo>
                <a:cubicBezTo>
                  <a:pt x="1106928" y="2429263"/>
                  <a:pt x="1059600" y="2389730"/>
                  <a:pt x="1149532" y="2403566"/>
                </a:cubicBezTo>
                <a:cubicBezTo>
                  <a:pt x="1154068" y="2404264"/>
                  <a:pt x="1158241" y="2406469"/>
                  <a:pt x="1162595" y="2407920"/>
                </a:cubicBezTo>
                <a:cubicBezTo>
                  <a:pt x="1166949" y="2410823"/>
                  <a:pt x="1172389" y="2412542"/>
                  <a:pt x="1175658" y="2416629"/>
                </a:cubicBezTo>
                <a:cubicBezTo>
                  <a:pt x="1178525" y="2420213"/>
                  <a:pt x="1177960" y="2425586"/>
                  <a:pt x="1180012" y="2429691"/>
                </a:cubicBezTo>
                <a:cubicBezTo>
                  <a:pt x="1182352" y="2434372"/>
                  <a:pt x="1185817" y="2438400"/>
                  <a:pt x="1188720" y="2442754"/>
                </a:cubicBezTo>
                <a:cubicBezTo>
                  <a:pt x="1192542" y="2458040"/>
                  <a:pt x="1198005" y="2470049"/>
                  <a:pt x="1188720" y="2486297"/>
                </a:cubicBezTo>
                <a:cubicBezTo>
                  <a:pt x="1186443" y="2490282"/>
                  <a:pt x="1180012" y="2489200"/>
                  <a:pt x="1175658" y="2490651"/>
                </a:cubicBezTo>
                <a:lnTo>
                  <a:pt x="896983" y="2486297"/>
                </a:lnTo>
                <a:cubicBezTo>
                  <a:pt x="863494" y="2485142"/>
                  <a:pt x="796835" y="2477589"/>
                  <a:pt x="796835" y="2477589"/>
                </a:cubicBezTo>
                <a:cubicBezTo>
                  <a:pt x="789578" y="2476137"/>
                  <a:pt x="782399" y="2474212"/>
                  <a:pt x="775063" y="2473234"/>
                </a:cubicBezTo>
                <a:cubicBezTo>
                  <a:pt x="694020" y="2462428"/>
                  <a:pt x="583799" y="2466127"/>
                  <a:pt x="518160" y="2464526"/>
                </a:cubicBezTo>
                <a:lnTo>
                  <a:pt x="374469" y="2460171"/>
                </a:lnTo>
                <a:cubicBezTo>
                  <a:pt x="332378" y="2461623"/>
                  <a:pt x="290243" y="2462123"/>
                  <a:pt x="248195" y="2464526"/>
                </a:cubicBezTo>
                <a:cubicBezTo>
                  <a:pt x="239381" y="2465030"/>
                  <a:pt x="230898" y="2468880"/>
                  <a:pt x="222069" y="2468880"/>
                </a:cubicBezTo>
                <a:cubicBezTo>
                  <a:pt x="153837" y="2468880"/>
                  <a:pt x="85635" y="2465977"/>
                  <a:pt x="17418" y="2464526"/>
                </a:cubicBezTo>
                <a:cubicBezTo>
                  <a:pt x="15966" y="2460172"/>
                  <a:pt x="13063" y="2456053"/>
                  <a:pt x="13063" y="2451463"/>
                </a:cubicBezTo>
                <a:cubicBezTo>
                  <a:pt x="13063" y="2438301"/>
                  <a:pt x="15318" y="2393651"/>
                  <a:pt x="26126" y="2377440"/>
                </a:cubicBezTo>
                <a:lnTo>
                  <a:pt x="34835" y="2364377"/>
                </a:lnTo>
                <a:cubicBezTo>
                  <a:pt x="42498" y="2341385"/>
                  <a:pt x="35370" y="2353859"/>
                  <a:pt x="65315" y="2333897"/>
                </a:cubicBezTo>
                <a:lnTo>
                  <a:pt x="78378" y="2325189"/>
                </a:lnTo>
                <a:lnTo>
                  <a:pt x="91440" y="2316480"/>
                </a:lnTo>
                <a:cubicBezTo>
                  <a:pt x="102387" y="2283643"/>
                  <a:pt x="86347" y="2322848"/>
                  <a:pt x="108858" y="2294709"/>
                </a:cubicBezTo>
                <a:cubicBezTo>
                  <a:pt x="111725" y="2291125"/>
                  <a:pt x="110983" y="2285658"/>
                  <a:pt x="113212" y="2281646"/>
                </a:cubicBezTo>
                <a:cubicBezTo>
                  <a:pt x="118295" y="2272497"/>
                  <a:pt x="124823" y="2264229"/>
                  <a:pt x="130629" y="2255520"/>
                </a:cubicBezTo>
                <a:lnTo>
                  <a:pt x="139338" y="2242457"/>
                </a:lnTo>
                <a:cubicBezTo>
                  <a:pt x="140789" y="2238103"/>
                  <a:pt x="140446" y="2232640"/>
                  <a:pt x="143692" y="2229394"/>
                </a:cubicBezTo>
                <a:cubicBezTo>
                  <a:pt x="146938" y="2226148"/>
                  <a:pt x="154087" y="2228775"/>
                  <a:pt x="156755" y="2225040"/>
                </a:cubicBezTo>
                <a:cubicBezTo>
                  <a:pt x="162091" y="2217570"/>
                  <a:pt x="162560" y="2207623"/>
                  <a:pt x="165463" y="2198914"/>
                </a:cubicBezTo>
                <a:lnTo>
                  <a:pt x="169818" y="2185851"/>
                </a:lnTo>
                <a:lnTo>
                  <a:pt x="178526" y="2159726"/>
                </a:lnTo>
                <a:lnTo>
                  <a:pt x="182880" y="2146663"/>
                </a:lnTo>
                <a:cubicBezTo>
                  <a:pt x="181429" y="2123440"/>
                  <a:pt x="181670" y="2100049"/>
                  <a:pt x="178526" y="2076994"/>
                </a:cubicBezTo>
                <a:cubicBezTo>
                  <a:pt x="177060" y="2066242"/>
                  <a:pt x="167350" y="2043853"/>
                  <a:pt x="161109" y="2033451"/>
                </a:cubicBezTo>
                <a:cubicBezTo>
                  <a:pt x="155724" y="2024476"/>
                  <a:pt x="147002" y="2017255"/>
                  <a:pt x="143692" y="2007326"/>
                </a:cubicBezTo>
                <a:cubicBezTo>
                  <a:pt x="140789" y="1998617"/>
                  <a:pt x="140075" y="1988838"/>
                  <a:pt x="134983" y="1981200"/>
                </a:cubicBezTo>
                <a:cubicBezTo>
                  <a:pt x="132080" y="1976846"/>
                  <a:pt x="128400" y="1972919"/>
                  <a:pt x="126275" y="1968137"/>
                </a:cubicBezTo>
                <a:cubicBezTo>
                  <a:pt x="122547" y="1959748"/>
                  <a:pt x="122658" y="1949649"/>
                  <a:pt x="117566" y="1942011"/>
                </a:cubicBezTo>
                <a:lnTo>
                  <a:pt x="100149" y="1915886"/>
                </a:lnTo>
                <a:cubicBezTo>
                  <a:pt x="97246" y="1907177"/>
                  <a:pt x="96532" y="1897398"/>
                  <a:pt x="91440" y="1889760"/>
                </a:cubicBezTo>
                <a:cubicBezTo>
                  <a:pt x="82696" y="1876644"/>
                  <a:pt x="80651" y="1874745"/>
                  <a:pt x="74023" y="1859280"/>
                </a:cubicBezTo>
                <a:cubicBezTo>
                  <a:pt x="72215" y="1855061"/>
                  <a:pt x="71568" y="1850395"/>
                  <a:pt x="69669" y="1846217"/>
                </a:cubicBezTo>
                <a:cubicBezTo>
                  <a:pt x="64297" y="1834399"/>
                  <a:pt x="56357" y="1823699"/>
                  <a:pt x="52252" y="1811383"/>
                </a:cubicBezTo>
                <a:lnTo>
                  <a:pt x="34835" y="1759131"/>
                </a:lnTo>
                <a:cubicBezTo>
                  <a:pt x="34831" y="1759120"/>
                  <a:pt x="26128" y="1733017"/>
                  <a:pt x="26126" y="1733006"/>
                </a:cubicBezTo>
                <a:cubicBezTo>
                  <a:pt x="20788" y="1700977"/>
                  <a:pt x="23913" y="1715445"/>
                  <a:pt x="17418" y="1689463"/>
                </a:cubicBezTo>
                <a:cubicBezTo>
                  <a:pt x="15966" y="1674949"/>
                  <a:pt x="14872" y="1660394"/>
                  <a:pt x="13063" y="1645920"/>
                </a:cubicBezTo>
                <a:cubicBezTo>
                  <a:pt x="7000" y="1597415"/>
                  <a:pt x="9983" y="1642780"/>
                  <a:pt x="4355" y="1589314"/>
                </a:cubicBezTo>
                <a:cubicBezTo>
                  <a:pt x="2525" y="1571933"/>
                  <a:pt x="1452" y="1554480"/>
                  <a:pt x="0" y="1537063"/>
                </a:cubicBezTo>
                <a:cubicBezTo>
                  <a:pt x="1452" y="1463040"/>
                  <a:pt x="464" y="1388929"/>
                  <a:pt x="4355" y="1314994"/>
                </a:cubicBezTo>
                <a:cubicBezTo>
                  <a:pt x="4837" y="1305827"/>
                  <a:pt x="7971" y="1296507"/>
                  <a:pt x="13063" y="1288869"/>
                </a:cubicBezTo>
                <a:cubicBezTo>
                  <a:pt x="25188" y="1270682"/>
                  <a:pt x="18071" y="1279507"/>
                  <a:pt x="34835" y="1262743"/>
                </a:cubicBezTo>
                <a:cubicBezTo>
                  <a:pt x="36286" y="1258389"/>
                  <a:pt x="37136" y="1253785"/>
                  <a:pt x="39189" y="1249680"/>
                </a:cubicBezTo>
                <a:cubicBezTo>
                  <a:pt x="41529" y="1244999"/>
                  <a:pt x="45773" y="1241399"/>
                  <a:pt x="47898" y="1236617"/>
                </a:cubicBezTo>
                <a:cubicBezTo>
                  <a:pt x="68623" y="1189985"/>
                  <a:pt x="45606" y="1226989"/>
                  <a:pt x="65315" y="1197429"/>
                </a:cubicBezTo>
                <a:cubicBezTo>
                  <a:pt x="75678" y="1166338"/>
                  <a:pt x="68931" y="1178941"/>
                  <a:pt x="82732" y="1158240"/>
                </a:cubicBezTo>
                <a:cubicBezTo>
                  <a:pt x="90395" y="1135249"/>
                  <a:pt x="84541" y="1148993"/>
                  <a:pt x="104503" y="1119051"/>
                </a:cubicBezTo>
                <a:lnTo>
                  <a:pt x="113212" y="1105989"/>
                </a:lnTo>
                <a:cubicBezTo>
                  <a:pt x="117576" y="1092896"/>
                  <a:pt x="116895" y="1091118"/>
                  <a:pt x="126275" y="1079863"/>
                </a:cubicBezTo>
                <a:cubicBezTo>
                  <a:pt x="130217" y="1075132"/>
                  <a:pt x="135396" y="1071531"/>
                  <a:pt x="139338" y="1066800"/>
                </a:cubicBezTo>
                <a:cubicBezTo>
                  <a:pt x="157480" y="1045029"/>
                  <a:pt x="137160" y="1060994"/>
                  <a:pt x="161109" y="1045029"/>
                </a:cubicBezTo>
                <a:cubicBezTo>
                  <a:pt x="175789" y="1023010"/>
                  <a:pt x="161850" y="1038127"/>
                  <a:pt x="182880" y="1027611"/>
                </a:cubicBezTo>
                <a:cubicBezTo>
                  <a:pt x="187561" y="1025271"/>
                  <a:pt x="191161" y="1021028"/>
                  <a:pt x="195943" y="1018903"/>
                </a:cubicBezTo>
                <a:cubicBezTo>
                  <a:pt x="204332" y="1015175"/>
                  <a:pt x="213360" y="1013097"/>
                  <a:pt x="222069" y="1010194"/>
                </a:cubicBezTo>
                <a:lnTo>
                  <a:pt x="235132" y="1005840"/>
                </a:lnTo>
                <a:lnTo>
                  <a:pt x="261258" y="988423"/>
                </a:lnTo>
                <a:lnTo>
                  <a:pt x="274320" y="979714"/>
                </a:lnTo>
                <a:cubicBezTo>
                  <a:pt x="277223" y="975360"/>
                  <a:pt x="279328" y="970351"/>
                  <a:pt x="283029" y="966651"/>
                </a:cubicBezTo>
                <a:cubicBezTo>
                  <a:pt x="286729" y="962951"/>
                  <a:pt x="292823" y="962029"/>
                  <a:pt x="296092" y="957943"/>
                </a:cubicBezTo>
                <a:cubicBezTo>
                  <a:pt x="320131" y="927895"/>
                  <a:pt x="276069" y="961132"/>
                  <a:pt x="313509" y="936171"/>
                </a:cubicBezTo>
                <a:cubicBezTo>
                  <a:pt x="314960" y="931817"/>
                  <a:pt x="315634" y="927121"/>
                  <a:pt x="317863" y="923109"/>
                </a:cubicBezTo>
                <a:cubicBezTo>
                  <a:pt x="322946" y="913960"/>
                  <a:pt x="331970" y="906912"/>
                  <a:pt x="335280" y="896983"/>
                </a:cubicBezTo>
                <a:lnTo>
                  <a:pt x="343989" y="870857"/>
                </a:lnTo>
                <a:cubicBezTo>
                  <a:pt x="345440" y="859246"/>
                  <a:pt x="347234" y="847672"/>
                  <a:pt x="348343" y="836023"/>
                </a:cubicBezTo>
                <a:cubicBezTo>
                  <a:pt x="360912" y="704058"/>
                  <a:pt x="353235" y="607426"/>
                  <a:pt x="357052" y="452846"/>
                </a:cubicBezTo>
                <a:cubicBezTo>
                  <a:pt x="357521" y="433846"/>
                  <a:pt x="364222" y="418272"/>
                  <a:pt x="370115" y="400594"/>
                </a:cubicBezTo>
                <a:cubicBezTo>
                  <a:pt x="371566" y="396240"/>
                  <a:pt x="370650" y="390077"/>
                  <a:pt x="374469" y="387531"/>
                </a:cubicBezTo>
                <a:lnTo>
                  <a:pt x="387532" y="378823"/>
                </a:lnTo>
                <a:lnTo>
                  <a:pt x="396240" y="352697"/>
                </a:lnTo>
                <a:cubicBezTo>
                  <a:pt x="399780" y="342076"/>
                  <a:pt x="400865" y="335009"/>
                  <a:pt x="409303" y="326571"/>
                </a:cubicBezTo>
                <a:cubicBezTo>
                  <a:pt x="413003" y="322871"/>
                  <a:pt x="418012" y="320766"/>
                  <a:pt x="422366" y="317863"/>
                </a:cubicBezTo>
                <a:cubicBezTo>
                  <a:pt x="428172" y="309154"/>
                  <a:pt x="436473" y="301666"/>
                  <a:pt x="439783" y="291737"/>
                </a:cubicBezTo>
                <a:cubicBezTo>
                  <a:pt x="447448" y="268744"/>
                  <a:pt x="441591" y="282495"/>
                  <a:pt x="461555" y="252549"/>
                </a:cubicBezTo>
                <a:lnTo>
                  <a:pt x="478972" y="226423"/>
                </a:lnTo>
                <a:lnTo>
                  <a:pt x="492035" y="217714"/>
                </a:lnTo>
                <a:cubicBezTo>
                  <a:pt x="500512" y="192282"/>
                  <a:pt x="489756" y="215639"/>
                  <a:pt x="509452" y="195943"/>
                </a:cubicBezTo>
                <a:cubicBezTo>
                  <a:pt x="513152" y="192243"/>
                  <a:pt x="513722" y="185654"/>
                  <a:pt x="518160" y="182880"/>
                </a:cubicBezTo>
                <a:cubicBezTo>
                  <a:pt x="518164" y="182878"/>
                  <a:pt x="550815" y="171995"/>
                  <a:pt x="557349" y="169817"/>
                </a:cubicBezTo>
                <a:lnTo>
                  <a:pt x="583475" y="161109"/>
                </a:lnTo>
                <a:cubicBezTo>
                  <a:pt x="587829" y="159657"/>
                  <a:pt x="592037" y="157654"/>
                  <a:pt x="596538" y="156754"/>
                </a:cubicBezTo>
                <a:cubicBezTo>
                  <a:pt x="612796" y="153503"/>
                  <a:pt x="632585" y="149126"/>
                  <a:pt x="648789" y="148046"/>
                </a:cubicBezTo>
                <a:cubicBezTo>
                  <a:pt x="682130" y="145823"/>
                  <a:pt x="715555" y="145143"/>
                  <a:pt x="748938" y="143691"/>
                </a:cubicBezTo>
                <a:cubicBezTo>
                  <a:pt x="783772" y="145143"/>
                  <a:pt x="818664" y="145562"/>
                  <a:pt x="853440" y="148046"/>
                </a:cubicBezTo>
                <a:cubicBezTo>
                  <a:pt x="859409" y="148472"/>
                  <a:pt x="865357" y="150043"/>
                  <a:pt x="870858" y="152400"/>
                </a:cubicBezTo>
                <a:cubicBezTo>
                  <a:pt x="875668" y="154461"/>
                  <a:pt x="879239" y="158769"/>
                  <a:pt x="883920" y="161109"/>
                </a:cubicBezTo>
                <a:cubicBezTo>
                  <a:pt x="888025" y="163162"/>
                  <a:pt x="892971" y="163234"/>
                  <a:pt x="896983" y="165463"/>
                </a:cubicBezTo>
                <a:cubicBezTo>
                  <a:pt x="906132" y="170546"/>
                  <a:pt x="923109" y="182880"/>
                  <a:pt x="923109" y="182880"/>
                </a:cubicBezTo>
                <a:cubicBezTo>
                  <a:pt x="924560" y="187234"/>
                  <a:pt x="924596" y="192359"/>
                  <a:pt x="927463" y="195943"/>
                </a:cubicBezTo>
                <a:cubicBezTo>
                  <a:pt x="930732" y="200029"/>
                  <a:pt x="936826" y="200951"/>
                  <a:pt x="940526" y="204651"/>
                </a:cubicBezTo>
                <a:cubicBezTo>
                  <a:pt x="944227" y="208351"/>
                  <a:pt x="946332" y="213360"/>
                  <a:pt x="949235" y="217714"/>
                </a:cubicBezTo>
                <a:cubicBezTo>
                  <a:pt x="950686" y="222068"/>
                  <a:pt x="951360" y="226765"/>
                  <a:pt x="953589" y="230777"/>
                </a:cubicBezTo>
                <a:cubicBezTo>
                  <a:pt x="958672" y="239926"/>
                  <a:pt x="967696" y="246974"/>
                  <a:pt x="971006" y="256903"/>
                </a:cubicBezTo>
                <a:cubicBezTo>
                  <a:pt x="973909" y="265612"/>
                  <a:pt x="974623" y="275391"/>
                  <a:pt x="979715" y="283029"/>
                </a:cubicBezTo>
                <a:cubicBezTo>
                  <a:pt x="982618" y="287383"/>
                  <a:pt x="986083" y="291411"/>
                  <a:pt x="988423" y="296091"/>
                </a:cubicBezTo>
                <a:cubicBezTo>
                  <a:pt x="1006453" y="332150"/>
                  <a:pt x="976528" y="284776"/>
                  <a:pt x="1001486" y="322217"/>
                </a:cubicBezTo>
                <a:cubicBezTo>
                  <a:pt x="1007349" y="357399"/>
                  <a:pt x="1003048" y="339966"/>
                  <a:pt x="1014549" y="374469"/>
                </a:cubicBezTo>
                <a:lnTo>
                  <a:pt x="1023258" y="400594"/>
                </a:lnTo>
                <a:cubicBezTo>
                  <a:pt x="1024709" y="404948"/>
                  <a:pt x="1026857" y="409130"/>
                  <a:pt x="1027612" y="413657"/>
                </a:cubicBezTo>
                <a:cubicBezTo>
                  <a:pt x="1029063" y="422366"/>
                  <a:pt x="1029825" y="431218"/>
                  <a:pt x="1031966" y="439783"/>
                </a:cubicBezTo>
                <a:cubicBezTo>
                  <a:pt x="1034192" y="448689"/>
                  <a:pt x="1037772" y="457200"/>
                  <a:pt x="1040675" y="465909"/>
                </a:cubicBezTo>
                <a:lnTo>
                  <a:pt x="1049383" y="492034"/>
                </a:lnTo>
                <a:cubicBezTo>
                  <a:pt x="1050835" y="496388"/>
                  <a:pt x="1052838" y="500596"/>
                  <a:pt x="1053738" y="505097"/>
                </a:cubicBezTo>
                <a:cubicBezTo>
                  <a:pt x="1055189" y="512354"/>
                  <a:pt x="1056145" y="519729"/>
                  <a:pt x="1058092" y="526869"/>
                </a:cubicBezTo>
                <a:cubicBezTo>
                  <a:pt x="1060507" y="535725"/>
                  <a:pt x="1064573" y="544089"/>
                  <a:pt x="1066800" y="552994"/>
                </a:cubicBezTo>
                <a:cubicBezTo>
                  <a:pt x="1068252" y="558800"/>
                  <a:pt x="1069511" y="564657"/>
                  <a:pt x="1071155" y="570411"/>
                </a:cubicBezTo>
                <a:cubicBezTo>
                  <a:pt x="1075296" y="584903"/>
                  <a:pt x="1077141" y="584560"/>
                  <a:pt x="1079863" y="600891"/>
                </a:cubicBezTo>
                <a:cubicBezTo>
                  <a:pt x="1081787" y="612434"/>
                  <a:pt x="1082439" y="624160"/>
                  <a:pt x="1084218" y="635726"/>
                </a:cubicBezTo>
                <a:cubicBezTo>
                  <a:pt x="1085343" y="643041"/>
                  <a:pt x="1087121" y="650240"/>
                  <a:pt x="1088572" y="657497"/>
                </a:cubicBezTo>
                <a:cubicBezTo>
                  <a:pt x="1090023" y="703943"/>
                  <a:pt x="1088958" y="750535"/>
                  <a:pt x="1092926" y="796834"/>
                </a:cubicBezTo>
                <a:cubicBezTo>
                  <a:pt x="1093373" y="802048"/>
                  <a:pt x="1097197" y="807123"/>
                  <a:pt x="1101635" y="809897"/>
                </a:cubicBezTo>
                <a:cubicBezTo>
                  <a:pt x="1109419" y="814762"/>
                  <a:pt x="1119052" y="815703"/>
                  <a:pt x="1127760" y="818606"/>
                </a:cubicBezTo>
                <a:lnTo>
                  <a:pt x="1153886" y="827314"/>
                </a:lnTo>
                <a:lnTo>
                  <a:pt x="1166949" y="831669"/>
                </a:lnTo>
                <a:lnTo>
                  <a:pt x="1180012" y="836023"/>
                </a:lnTo>
                <a:lnTo>
                  <a:pt x="1162595" y="827314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8EB3590F-12BA-450A-B944-566104567061}"/>
              </a:ext>
            </a:extLst>
          </p:cNvPr>
          <p:cNvSpPr/>
          <p:nvPr/>
        </p:nvSpPr>
        <p:spPr bwMode="auto">
          <a:xfrm>
            <a:off x="2589478" y="3875519"/>
            <a:ext cx="1246187" cy="2400300"/>
          </a:xfrm>
          <a:custGeom>
            <a:avLst/>
            <a:gdLst>
              <a:gd name="connsiteX0" fmla="*/ 1902 w 1181415"/>
              <a:gd name="connsiteY0" fmla="*/ 2352675 h 2352675"/>
              <a:gd name="connsiteX1" fmla="*/ 1902 w 1181415"/>
              <a:gd name="connsiteY1" fmla="*/ 2352675 h 2352675"/>
              <a:gd name="connsiteX2" fmla="*/ 1902 w 1181415"/>
              <a:gd name="connsiteY2" fmla="*/ 2305050 h 2352675"/>
              <a:gd name="connsiteX3" fmla="*/ 3490 w 1181415"/>
              <a:gd name="connsiteY3" fmla="*/ 2300287 h 2352675"/>
              <a:gd name="connsiteX4" fmla="*/ 8252 w 1181415"/>
              <a:gd name="connsiteY4" fmla="*/ 2279650 h 2352675"/>
              <a:gd name="connsiteX5" fmla="*/ 9840 w 1181415"/>
              <a:gd name="connsiteY5" fmla="*/ 2274887 h 2352675"/>
              <a:gd name="connsiteX6" fmla="*/ 11427 w 1181415"/>
              <a:gd name="connsiteY6" fmla="*/ 2270125 h 2352675"/>
              <a:gd name="connsiteX7" fmla="*/ 17777 w 1181415"/>
              <a:gd name="connsiteY7" fmla="*/ 2260600 h 2352675"/>
              <a:gd name="connsiteX8" fmla="*/ 22540 w 1181415"/>
              <a:gd name="connsiteY8" fmla="*/ 2251075 h 2352675"/>
              <a:gd name="connsiteX9" fmla="*/ 27302 w 1181415"/>
              <a:gd name="connsiteY9" fmla="*/ 2241550 h 2352675"/>
              <a:gd name="connsiteX10" fmla="*/ 30477 w 1181415"/>
              <a:gd name="connsiteY10" fmla="*/ 2232025 h 2352675"/>
              <a:gd name="connsiteX11" fmla="*/ 32065 w 1181415"/>
              <a:gd name="connsiteY11" fmla="*/ 2227262 h 2352675"/>
              <a:gd name="connsiteX12" fmla="*/ 35240 w 1181415"/>
              <a:gd name="connsiteY12" fmla="*/ 2222500 h 2352675"/>
              <a:gd name="connsiteX13" fmla="*/ 40002 w 1181415"/>
              <a:gd name="connsiteY13" fmla="*/ 2212975 h 2352675"/>
              <a:gd name="connsiteX14" fmla="*/ 43177 w 1181415"/>
              <a:gd name="connsiteY14" fmla="*/ 2203450 h 2352675"/>
              <a:gd name="connsiteX15" fmla="*/ 46352 w 1181415"/>
              <a:gd name="connsiteY15" fmla="*/ 2193925 h 2352675"/>
              <a:gd name="connsiteX16" fmla="*/ 49527 w 1181415"/>
              <a:gd name="connsiteY16" fmla="*/ 2184400 h 2352675"/>
              <a:gd name="connsiteX17" fmla="*/ 52702 w 1181415"/>
              <a:gd name="connsiteY17" fmla="*/ 2166937 h 2352675"/>
              <a:gd name="connsiteX18" fmla="*/ 54290 w 1181415"/>
              <a:gd name="connsiteY18" fmla="*/ 2160587 h 2352675"/>
              <a:gd name="connsiteX19" fmla="*/ 57465 w 1181415"/>
              <a:gd name="connsiteY19" fmla="*/ 2141537 h 2352675"/>
              <a:gd name="connsiteX20" fmla="*/ 59052 w 1181415"/>
              <a:gd name="connsiteY20" fmla="*/ 2132012 h 2352675"/>
              <a:gd name="connsiteX21" fmla="*/ 62227 w 1181415"/>
              <a:gd name="connsiteY21" fmla="*/ 2122487 h 2352675"/>
              <a:gd name="connsiteX22" fmla="*/ 63815 w 1181415"/>
              <a:gd name="connsiteY22" fmla="*/ 2112962 h 2352675"/>
              <a:gd name="connsiteX23" fmla="*/ 66990 w 1181415"/>
              <a:gd name="connsiteY23" fmla="*/ 2103437 h 2352675"/>
              <a:gd name="connsiteX24" fmla="*/ 70165 w 1181415"/>
              <a:gd name="connsiteY24" fmla="*/ 2089150 h 2352675"/>
              <a:gd name="connsiteX25" fmla="*/ 76515 w 1181415"/>
              <a:gd name="connsiteY25" fmla="*/ 2079625 h 2352675"/>
              <a:gd name="connsiteX26" fmla="*/ 79690 w 1181415"/>
              <a:gd name="connsiteY26" fmla="*/ 2074862 h 2352675"/>
              <a:gd name="connsiteX27" fmla="*/ 84452 w 1181415"/>
              <a:gd name="connsiteY27" fmla="*/ 2071687 h 2352675"/>
              <a:gd name="connsiteX28" fmla="*/ 90802 w 1181415"/>
              <a:gd name="connsiteY28" fmla="*/ 2065337 h 2352675"/>
              <a:gd name="connsiteX29" fmla="*/ 92390 w 1181415"/>
              <a:gd name="connsiteY29" fmla="*/ 2060575 h 2352675"/>
              <a:gd name="connsiteX30" fmla="*/ 95565 w 1181415"/>
              <a:gd name="connsiteY30" fmla="*/ 2055812 h 2352675"/>
              <a:gd name="connsiteX31" fmla="*/ 105090 w 1181415"/>
              <a:gd name="connsiteY31" fmla="*/ 2049462 h 2352675"/>
              <a:gd name="connsiteX32" fmla="*/ 111440 w 1181415"/>
              <a:gd name="connsiteY32" fmla="*/ 2039937 h 2352675"/>
              <a:gd name="connsiteX33" fmla="*/ 119377 w 1181415"/>
              <a:gd name="connsiteY33" fmla="*/ 2032000 h 2352675"/>
              <a:gd name="connsiteX34" fmla="*/ 125727 w 1181415"/>
              <a:gd name="connsiteY34" fmla="*/ 2022475 h 2352675"/>
              <a:gd name="connsiteX35" fmla="*/ 128902 w 1181415"/>
              <a:gd name="connsiteY35" fmla="*/ 2017712 h 2352675"/>
              <a:gd name="connsiteX36" fmla="*/ 132077 w 1181415"/>
              <a:gd name="connsiteY36" fmla="*/ 2008187 h 2352675"/>
              <a:gd name="connsiteX37" fmla="*/ 130490 w 1181415"/>
              <a:gd name="connsiteY37" fmla="*/ 1966912 h 2352675"/>
              <a:gd name="connsiteX38" fmla="*/ 125727 w 1181415"/>
              <a:gd name="connsiteY38" fmla="*/ 1952625 h 2352675"/>
              <a:gd name="connsiteX39" fmla="*/ 124140 w 1181415"/>
              <a:gd name="connsiteY39" fmla="*/ 1947862 h 2352675"/>
              <a:gd name="connsiteX40" fmla="*/ 119377 w 1181415"/>
              <a:gd name="connsiteY40" fmla="*/ 1928812 h 2352675"/>
              <a:gd name="connsiteX41" fmla="*/ 117790 w 1181415"/>
              <a:gd name="connsiteY41" fmla="*/ 1924050 h 2352675"/>
              <a:gd name="connsiteX42" fmla="*/ 114615 w 1181415"/>
              <a:gd name="connsiteY42" fmla="*/ 1919287 h 2352675"/>
              <a:gd name="connsiteX43" fmla="*/ 111440 w 1181415"/>
              <a:gd name="connsiteY43" fmla="*/ 1909762 h 2352675"/>
              <a:gd name="connsiteX44" fmla="*/ 105090 w 1181415"/>
              <a:gd name="connsiteY44" fmla="*/ 1890712 h 2352675"/>
              <a:gd name="connsiteX45" fmla="*/ 95565 w 1181415"/>
              <a:gd name="connsiteY45" fmla="*/ 1862137 h 2352675"/>
              <a:gd name="connsiteX46" fmla="*/ 92390 w 1181415"/>
              <a:gd name="connsiteY46" fmla="*/ 1852612 h 2352675"/>
              <a:gd name="connsiteX47" fmla="*/ 90802 w 1181415"/>
              <a:gd name="connsiteY47" fmla="*/ 1847850 h 2352675"/>
              <a:gd name="connsiteX48" fmla="*/ 87627 w 1181415"/>
              <a:gd name="connsiteY48" fmla="*/ 1843087 h 2352675"/>
              <a:gd name="connsiteX49" fmla="*/ 82865 w 1181415"/>
              <a:gd name="connsiteY49" fmla="*/ 1827212 h 2352675"/>
              <a:gd name="connsiteX50" fmla="*/ 79690 w 1181415"/>
              <a:gd name="connsiteY50" fmla="*/ 1822450 h 2352675"/>
              <a:gd name="connsiteX51" fmla="*/ 76515 w 1181415"/>
              <a:gd name="connsiteY51" fmla="*/ 1812925 h 2352675"/>
              <a:gd name="connsiteX52" fmla="*/ 73340 w 1181415"/>
              <a:gd name="connsiteY52" fmla="*/ 1808162 h 2352675"/>
              <a:gd name="connsiteX53" fmla="*/ 70165 w 1181415"/>
              <a:gd name="connsiteY53" fmla="*/ 1798637 h 2352675"/>
              <a:gd name="connsiteX54" fmla="*/ 66990 w 1181415"/>
              <a:gd name="connsiteY54" fmla="*/ 1789112 h 2352675"/>
              <a:gd name="connsiteX55" fmla="*/ 65402 w 1181415"/>
              <a:gd name="connsiteY55" fmla="*/ 1781175 h 2352675"/>
              <a:gd name="connsiteX56" fmla="*/ 63815 w 1181415"/>
              <a:gd name="connsiteY56" fmla="*/ 1771650 h 2352675"/>
              <a:gd name="connsiteX57" fmla="*/ 62227 w 1181415"/>
              <a:gd name="connsiteY57" fmla="*/ 1766887 h 2352675"/>
              <a:gd name="connsiteX58" fmla="*/ 59052 w 1181415"/>
              <a:gd name="connsiteY58" fmla="*/ 1755775 h 2352675"/>
              <a:gd name="connsiteX59" fmla="*/ 57465 w 1181415"/>
              <a:gd name="connsiteY59" fmla="*/ 1738312 h 2352675"/>
              <a:gd name="connsiteX60" fmla="*/ 54290 w 1181415"/>
              <a:gd name="connsiteY60" fmla="*/ 1725612 h 2352675"/>
              <a:gd name="connsiteX61" fmla="*/ 52702 w 1181415"/>
              <a:gd name="connsiteY61" fmla="*/ 1717675 h 2352675"/>
              <a:gd name="connsiteX62" fmla="*/ 51115 w 1181415"/>
              <a:gd name="connsiteY62" fmla="*/ 1708150 h 2352675"/>
              <a:gd name="connsiteX63" fmla="*/ 49527 w 1181415"/>
              <a:gd name="connsiteY63" fmla="*/ 1697037 h 2352675"/>
              <a:gd name="connsiteX64" fmla="*/ 46352 w 1181415"/>
              <a:gd name="connsiteY64" fmla="*/ 1685925 h 2352675"/>
              <a:gd name="connsiteX65" fmla="*/ 44765 w 1181415"/>
              <a:gd name="connsiteY65" fmla="*/ 1679575 h 2352675"/>
              <a:gd name="connsiteX66" fmla="*/ 41590 w 1181415"/>
              <a:gd name="connsiteY66" fmla="*/ 1670050 h 2352675"/>
              <a:gd name="connsiteX67" fmla="*/ 40002 w 1181415"/>
              <a:gd name="connsiteY67" fmla="*/ 1657350 h 2352675"/>
              <a:gd name="connsiteX68" fmla="*/ 35240 w 1181415"/>
              <a:gd name="connsiteY68" fmla="*/ 1636712 h 2352675"/>
              <a:gd name="connsiteX69" fmla="*/ 33652 w 1181415"/>
              <a:gd name="connsiteY69" fmla="*/ 1620837 h 2352675"/>
              <a:gd name="connsiteX70" fmla="*/ 32065 w 1181415"/>
              <a:gd name="connsiteY70" fmla="*/ 1609725 h 2352675"/>
              <a:gd name="connsiteX71" fmla="*/ 33652 w 1181415"/>
              <a:gd name="connsiteY71" fmla="*/ 1522412 h 2352675"/>
              <a:gd name="connsiteX72" fmla="*/ 35240 w 1181415"/>
              <a:gd name="connsiteY72" fmla="*/ 1504950 h 2352675"/>
              <a:gd name="connsiteX73" fmla="*/ 33652 w 1181415"/>
              <a:gd name="connsiteY73" fmla="*/ 1393825 h 2352675"/>
              <a:gd name="connsiteX74" fmla="*/ 32065 w 1181415"/>
              <a:gd name="connsiteY74" fmla="*/ 1301750 h 2352675"/>
              <a:gd name="connsiteX75" fmla="*/ 30477 w 1181415"/>
              <a:gd name="connsiteY75" fmla="*/ 1250950 h 2352675"/>
              <a:gd name="connsiteX76" fmla="*/ 25715 w 1181415"/>
              <a:gd name="connsiteY76" fmla="*/ 1227137 h 2352675"/>
              <a:gd name="connsiteX77" fmla="*/ 22540 w 1181415"/>
              <a:gd name="connsiteY77" fmla="*/ 1203325 h 2352675"/>
              <a:gd name="connsiteX78" fmla="*/ 24127 w 1181415"/>
              <a:gd name="connsiteY78" fmla="*/ 1174750 h 2352675"/>
              <a:gd name="connsiteX79" fmla="*/ 28890 w 1181415"/>
              <a:gd name="connsiteY79" fmla="*/ 1171575 h 2352675"/>
              <a:gd name="connsiteX80" fmla="*/ 40002 w 1181415"/>
              <a:gd name="connsiteY80" fmla="*/ 1160462 h 2352675"/>
              <a:gd name="connsiteX81" fmla="*/ 43177 w 1181415"/>
              <a:gd name="connsiteY81" fmla="*/ 1155700 h 2352675"/>
              <a:gd name="connsiteX82" fmla="*/ 47940 w 1181415"/>
              <a:gd name="connsiteY82" fmla="*/ 1154112 h 2352675"/>
              <a:gd name="connsiteX83" fmla="*/ 49527 w 1181415"/>
              <a:gd name="connsiteY83" fmla="*/ 1149350 h 2352675"/>
              <a:gd name="connsiteX84" fmla="*/ 54290 w 1181415"/>
              <a:gd name="connsiteY84" fmla="*/ 1144587 h 2352675"/>
              <a:gd name="connsiteX85" fmla="*/ 57465 w 1181415"/>
              <a:gd name="connsiteY85" fmla="*/ 1138237 h 2352675"/>
              <a:gd name="connsiteX86" fmla="*/ 62227 w 1181415"/>
              <a:gd name="connsiteY86" fmla="*/ 1130300 h 2352675"/>
              <a:gd name="connsiteX87" fmla="*/ 65402 w 1181415"/>
              <a:gd name="connsiteY87" fmla="*/ 1123950 h 2352675"/>
              <a:gd name="connsiteX88" fmla="*/ 73340 w 1181415"/>
              <a:gd name="connsiteY88" fmla="*/ 1111250 h 2352675"/>
              <a:gd name="connsiteX89" fmla="*/ 74927 w 1181415"/>
              <a:gd name="connsiteY89" fmla="*/ 1106487 h 2352675"/>
              <a:gd name="connsiteX90" fmla="*/ 81277 w 1181415"/>
              <a:gd name="connsiteY90" fmla="*/ 1095375 h 2352675"/>
              <a:gd name="connsiteX91" fmla="*/ 82865 w 1181415"/>
              <a:gd name="connsiteY91" fmla="*/ 1089025 h 2352675"/>
              <a:gd name="connsiteX92" fmla="*/ 90802 w 1181415"/>
              <a:gd name="connsiteY92" fmla="*/ 1073150 h 2352675"/>
              <a:gd name="connsiteX93" fmla="*/ 95565 w 1181415"/>
              <a:gd name="connsiteY93" fmla="*/ 1063625 h 2352675"/>
              <a:gd name="connsiteX94" fmla="*/ 98740 w 1181415"/>
              <a:gd name="connsiteY94" fmla="*/ 1054100 h 2352675"/>
              <a:gd name="connsiteX95" fmla="*/ 100327 w 1181415"/>
              <a:gd name="connsiteY95" fmla="*/ 1047750 h 2352675"/>
              <a:gd name="connsiteX96" fmla="*/ 105090 w 1181415"/>
              <a:gd name="connsiteY96" fmla="*/ 1039812 h 2352675"/>
              <a:gd name="connsiteX97" fmla="*/ 111440 w 1181415"/>
              <a:gd name="connsiteY97" fmla="*/ 1025525 h 2352675"/>
              <a:gd name="connsiteX98" fmla="*/ 113027 w 1181415"/>
              <a:gd name="connsiteY98" fmla="*/ 1019175 h 2352675"/>
              <a:gd name="connsiteX99" fmla="*/ 122552 w 1181415"/>
              <a:gd name="connsiteY99" fmla="*/ 1003300 h 2352675"/>
              <a:gd name="connsiteX100" fmla="*/ 128902 w 1181415"/>
              <a:gd name="connsiteY100" fmla="*/ 993775 h 2352675"/>
              <a:gd name="connsiteX101" fmla="*/ 133665 w 1181415"/>
              <a:gd name="connsiteY101" fmla="*/ 990600 h 2352675"/>
              <a:gd name="connsiteX102" fmla="*/ 140015 w 1181415"/>
              <a:gd name="connsiteY102" fmla="*/ 982662 h 2352675"/>
              <a:gd name="connsiteX103" fmla="*/ 143190 w 1181415"/>
              <a:gd name="connsiteY103" fmla="*/ 977900 h 2352675"/>
              <a:gd name="connsiteX104" fmla="*/ 152715 w 1181415"/>
              <a:gd name="connsiteY104" fmla="*/ 973137 h 2352675"/>
              <a:gd name="connsiteX105" fmla="*/ 168590 w 1181415"/>
              <a:gd name="connsiteY105" fmla="*/ 965200 h 2352675"/>
              <a:gd name="connsiteX106" fmla="*/ 173352 w 1181415"/>
              <a:gd name="connsiteY106" fmla="*/ 963612 h 2352675"/>
              <a:gd name="connsiteX107" fmla="*/ 182877 w 1181415"/>
              <a:gd name="connsiteY107" fmla="*/ 958850 h 2352675"/>
              <a:gd name="connsiteX108" fmla="*/ 197165 w 1181415"/>
              <a:gd name="connsiteY108" fmla="*/ 954087 h 2352675"/>
              <a:gd name="connsiteX109" fmla="*/ 213040 w 1181415"/>
              <a:gd name="connsiteY109" fmla="*/ 944562 h 2352675"/>
              <a:gd name="connsiteX110" fmla="*/ 232090 w 1181415"/>
              <a:gd name="connsiteY110" fmla="*/ 935037 h 2352675"/>
              <a:gd name="connsiteX111" fmla="*/ 244790 w 1181415"/>
              <a:gd name="connsiteY111" fmla="*/ 927100 h 2352675"/>
              <a:gd name="connsiteX112" fmla="*/ 251140 w 1181415"/>
              <a:gd name="connsiteY112" fmla="*/ 923925 h 2352675"/>
              <a:gd name="connsiteX113" fmla="*/ 263840 w 1181415"/>
              <a:gd name="connsiteY113" fmla="*/ 915987 h 2352675"/>
              <a:gd name="connsiteX114" fmla="*/ 267015 w 1181415"/>
              <a:gd name="connsiteY114" fmla="*/ 911225 h 2352675"/>
              <a:gd name="connsiteX115" fmla="*/ 276540 w 1181415"/>
              <a:gd name="connsiteY115" fmla="*/ 906462 h 2352675"/>
              <a:gd name="connsiteX116" fmla="*/ 281302 w 1181415"/>
              <a:gd name="connsiteY116" fmla="*/ 900112 h 2352675"/>
              <a:gd name="connsiteX117" fmla="*/ 286065 w 1181415"/>
              <a:gd name="connsiteY117" fmla="*/ 896937 h 2352675"/>
              <a:gd name="connsiteX118" fmla="*/ 292415 w 1181415"/>
              <a:gd name="connsiteY118" fmla="*/ 887412 h 2352675"/>
              <a:gd name="connsiteX119" fmla="*/ 295590 w 1181415"/>
              <a:gd name="connsiteY119" fmla="*/ 882650 h 2352675"/>
              <a:gd name="connsiteX120" fmla="*/ 298765 w 1181415"/>
              <a:gd name="connsiteY120" fmla="*/ 877887 h 2352675"/>
              <a:gd name="connsiteX121" fmla="*/ 300352 w 1181415"/>
              <a:gd name="connsiteY121" fmla="*/ 873125 h 2352675"/>
              <a:gd name="connsiteX122" fmla="*/ 303527 w 1181415"/>
              <a:gd name="connsiteY122" fmla="*/ 858837 h 2352675"/>
              <a:gd name="connsiteX123" fmla="*/ 306702 w 1181415"/>
              <a:gd name="connsiteY123" fmla="*/ 846137 h 2352675"/>
              <a:gd name="connsiteX124" fmla="*/ 309877 w 1181415"/>
              <a:gd name="connsiteY124" fmla="*/ 836612 h 2352675"/>
              <a:gd name="connsiteX125" fmla="*/ 313052 w 1181415"/>
              <a:gd name="connsiteY125" fmla="*/ 809625 h 2352675"/>
              <a:gd name="connsiteX126" fmla="*/ 314640 w 1181415"/>
              <a:gd name="connsiteY126" fmla="*/ 800100 h 2352675"/>
              <a:gd name="connsiteX127" fmla="*/ 317815 w 1181415"/>
              <a:gd name="connsiteY127" fmla="*/ 777875 h 2352675"/>
              <a:gd name="connsiteX128" fmla="*/ 319402 w 1181415"/>
              <a:gd name="connsiteY128" fmla="*/ 760412 h 2352675"/>
              <a:gd name="connsiteX129" fmla="*/ 320990 w 1181415"/>
              <a:gd name="connsiteY129" fmla="*/ 749300 h 2352675"/>
              <a:gd name="connsiteX130" fmla="*/ 316227 w 1181415"/>
              <a:gd name="connsiteY130" fmla="*/ 619125 h 2352675"/>
              <a:gd name="connsiteX131" fmla="*/ 319402 w 1181415"/>
              <a:gd name="connsiteY131" fmla="*/ 466725 h 2352675"/>
              <a:gd name="connsiteX132" fmla="*/ 320990 w 1181415"/>
              <a:gd name="connsiteY132" fmla="*/ 454025 h 2352675"/>
              <a:gd name="connsiteX133" fmla="*/ 325752 w 1181415"/>
              <a:gd name="connsiteY133" fmla="*/ 425450 h 2352675"/>
              <a:gd name="connsiteX134" fmla="*/ 327340 w 1181415"/>
              <a:gd name="connsiteY134" fmla="*/ 415925 h 2352675"/>
              <a:gd name="connsiteX135" fmla="*/ 330515 w 1181415"/>
              <a:gd name="connsiteY135" fmla="*/ 392112 h 2352675"/>
              <a:gd name="connsiteX136" fmla="*/ 333690 w 1181415"/>
              <a:gd name="connsiteY136" fmla="*/ 368300 h 2352675"/>
              <a:gd name="connsiteX137" fmla="*/ 336865 w 1181415"/>
              <a:gd name="connsiteY137" fmla="*/ 355600 h 2352675"/>
              <a:gd name="connsiteX138" fmla="*/ 340040 w 1181415"/>
              <a:gd name="connsiteY138" fmla="*/ 331787 h 2352675"/>
              <a:gd name="connsiteX139" fmla="*/ 341627 w 1181415"/>
              <a:gd name="connsiteY139" fmla="*/ 325437 h 2352675"/>
              <a:gd name="connsiteX140" fmla="*/ 344802 w 1181415"/>
              <a:gd name="connsiteY140" fmla="*/ 320675 h 2352675"/>
              <a:gd name="connsiteX141" fmla="*/ 346390 w 1181415"/>
              <a:gd name="connsiteY141" fmla="*/ 312737 h 2352675"/>
              <a:gd name="connsiteX142" fmla="*/ 347977 w 1181415"/>
              <a:gd name="connsiteY142" fmla="*/ 303212 h 2352675"/>
              <a:gd name="connsiteX143" fmla="*/ 354327 w 1181415"/>
              <a:gd name="connsiteY143" fmla="*/ 287337 h 2352675"/>
              <a:gd name="connsiteX144" fmla="*/ 355915 w 1181415"/>
              <a:gd name="connsiteY144" fmla="*/ 282575 h 2352675"/>
              <a:gd name="connsiteX145" fmla="*/ 359090 w 1181415"/>
              <a:gd name="connsiteY145" fmla="*/ 274637 h 2352675"/>
              <a:gd name="connsiteX146" fmla="*/ 360677 w 1181415"/>
              <a:gd name="connsiteY146" fmla="*/ 269875 h 2352675"/>
              <a:gd name="connsiteX147" fmla="*/ 363852 w 1181415"/>
              <a:gd name="connsiteY147" fmla="*/ 265112 h 2352675"/>
              <a:gd name="connsiteX148" fmla="*/ 367027 w 1181415"/>
              <a:gd name="connsiteY148" fmla="*/ 255587 h 2352675"/>
              <a:gd name="connsiteX149" fmla="*/ 373377 w 1181415"/>
              <a:gd name="connsiteY149" fmla="*/ 242887 h 2352675"/>
              <a:gd name="connsiteX150" fmla="*/ 376552 w 1181415"/>
              <a:gd name="connsiteY150" fmla="*/ 238125 h 2352675"/>
              <a:gd name="connsiteX151" fmla="*/ 387665 w 1181415"/>
              <a:gd name="connsiteY151" fmla="*/ 220662 h 2352675"/>
              <a:gd name="connsiteX152" fmla="*/ 395602 w 1181415"/>
              <a:gd name="connsiteY152" fmla="*/ 206375 h 2352675"/>
              <a:gd name="connsiteX153" fmla="*/ 401952 w 1181415"/>
              <a:gd name="connsiteY153" fmla="*/ 196850 h 2352675"/>
              <a:gd name="connsiteX154" fmla="*/ 408302 w 1181415"/>
              <a:gd name="connsiteY154" fmla="*/ 182562 h 2352675"/>
              <a:gd name="connsiteX155" fmla="*/ 411477 w 1181415"/>
              <a:gd name="connsiteY155" fmla="*/ 174625 h 2352675"/>
              <a:gd name="connsiteX156" fmla="*/ 414652 w 1181415"/>
              <a:gd name="connsiteY156" fmla="*/ 169862 h 2352675"/>
              <a:gd name="connsiteX157" fmla="*/ 419415 w 1181415"/>
              <a:gd name="connsiteY157" fmla="*/ 160337 h 2352675"/>
              <a:gd name="connsiteX158" fmla="*/ 421002 w 1181415"/>
              <a:gd name="connsiteY158" fmla="*/ 155575 h 2352675"/>
              <a:gd name="connsiteX159" fmla="*/ 425765 w 1181415"/>
              <a:gd name="connsiteY159" fmla="*/ 150812 h 2352675"/>
              <a:gd name="connsiteX160" fmla="*/ 428940 w 1181415"/>
              <a:gd name="connsiteY160" fmla="*/ 146050 h 2352675"/>
              <a:gd name="connsiteX161" fmla="*/ 433702 w 1181415"/>
              <a:gd name="connsiteY161" fmla="*/ 134937 h 2352675"/>
              <a:gd name="connsiteX162" fmla="*/ 438465 w 1181415"/>
              <a:gd name="connsiteY162" fmla="*/ 128587 h 2352675"/>
              <a:gd name="connsiteX163" fmla="*/ 444815 w 1181415"/>
              <a:gd name="connsiteY163" fmla="*/ 119062 h 2352675"/>
              <a:gd name="connsiteX164" fmla="*/ 447990 w 1181415"/>
              <a:gd name="connsiteY164" fmla="*/ 114300 h 2352675"/>
              <a:gd name="connsiteX165" fmla="*/ 449577 w 1181415"/>
              <a:gd name="connsiteY165" fmla="*/ 109537 h 2352675"/>
              <a:gd name="connsiteX166" fmla="*/ 455927 w 1181415"/>
              <a:gd name="connsiteY166" fmla="*/ 100012 h 2352675"/>
              <a:gd name="connsiteX167" fmla="*/ 460690 w 1181415"/>
              <a:gd name="connsiteY167" fmla="*/ 90487 h 2352675"/>
              <a:gd name="connsiteX168" fmla="*/ 465452 w 1181415"/>
              <a:gd name="connsiteY168" fmla="*/ 88900 h 2352675"/>
              <a:gd name="connsiteX169" fmla="*/ 470215 w 1181415"/>
              <a:gd name="connsiteY169" fmla="*/ 79375 h 2352675"/>
              <a:gd name="connsiteX170" fmla="*/ 474977 w 1181415"/>
              <a:gd name="connsiteY170" fmla="*/ 74612 h 2352675"/>
              <a:gd name="connsiteX171" fmla="*/ 478152 w 1181415"/>
              <a:gd name="connsiteY171" fmla="*/ 69850 h 2352675"/>
              <a:gd name="connsiteX172" fmla="*/ 490852 w 1181415"/>
              <a:gd name="connsiteY172" fmla="*/ 63500 h 2352675"/>
              <a:gd name="connsiteX173" fmla="*/ 498790 w 1181415"/>
              <a:gd name="connsiteY173" fmla="*/ 61912 h 2352675"/>
              <a:gd name="connsiteX174" fmla="*/ 503552 w 1181415"/>
              <a:gd name="connsiteY174" fmla="*/ 60325 h 2352675"/>
              <a:gd name="connsiteX175" fmla="*/ 530540 w 1181415"/>
              <a:gd name="connsiteY175" fmla="*/ 58737 h 2352675"/>
              <a:gd name="connsiteX176" fmla="*/ 540065 w 1181415"/>
              <a:gd name="connsiteY176" fmla="*/ 57150 h 2352675"/>
              <a:gd name="connsiteX177" fmla="*/ 544827 w 1181415"/>
              <a:gd name="connsiteY177" fmla="*/ 55562 h 2352675"/>
              <a:gd name="connsiteX178" fmla="*/ 557527 w 1181415"/>
              <a:gd name="connsiteY178" fmla="*/ 53975 h 2352675"/>
              <a:gd name="connsiteX179" fmla="*/ 574990 w 1181415"/>
              <a:gd name="connsiteY179" fmla="*/ 50800 h 2352675"/>
              <a:gd name="connsiteX180" fmla="*/ 598802 w 1181415"/>
              <a:gd name="connsiteY180" fmla="*/ 49212 h 2352675"/>
              <a:gd name="connsiteX181" fmla="*/ 609915 w 1181415"/>
              <a:gd name="connsiteY181" fmla="*/ 47625 h 2352675"/>
              <a:gd name="connsiteX182" fmla="*/ 619440 w 1181415"/>
              <a:gd name="connsiteY182" fmla="*/ 46037 h 2352675"/>
              <a:gd name="connsiteX183" fmla="*/ 633727 w 1181415"/>
              <a:gd name="connsiteY183" fmla="*/ 44450 h 2352675"/>
              <a:gd name="connsiteX184" fmla="*/ 651190 w 1181415"/>
              <a:gd name="connsiteY184" fmla="*/ 41275 h 2352675"/>
              <a:gd name="connsiteX185" fmla="*/ 668652 w 1181415"/>
              <a:gd name="connsiteY185" fmla="*/ 39687 h 2352675"/>
              <a:gd name="connsiteX186" fmla="*/ 679765 w 1181415"/>
              <a:gd name="connsiteY186" fmla="*/ 36512 h 2352675"/>
              <a:gd name="connsiteX187" fmla="*/ 689290 w 1181415"/>
              <a:gd name="connsiteY187" fmla="*/ 34925 h 2352675"/>
              <a:gd name="connsiteX188" fmla="*/ 714690 w 1181415"/>
              <a:gd name="connsiteY188" fmla="*/ 30162 h 2352675"/>
              <a:gd name="connsiteX189" fmla="*/ 725802 w 1181415"/>
              <a:gd name="connsiteY189" fmla="*/ 26987 h 2352675"/>
              <a:gd name="connsiteX190" fmla="*/ 751202 w 1181415"/>
              <a:gd name="connsiteY190" fmla="*/ 23812 h 2352675"/>
              <a:gd name="connsiteX191" fmla="*/ 770252 w 1181415"/>
              <a:gd name="connsiteY191" fmla="*/ 19050 h 2352675"/>
              <a:gd name="connsiteX192" fmla="*/ 786127 w 1181415"/>
              <a:gd name="connsiteY192" fmla="*/ 14287 h 2352675"/>
              <a:gd name="connsiteX193" fmla="*/ 814702 w 1181415"/>
              <a:gd name="connsiteY193" fmla="*/ 11112 h 2352675"/>
              <a:gd name="connsiteX194" fmla="*/ 833752 w 1181415"/>
              <a:gd name="connsiteY194" fmla="*/ 4762 h 2352675"/>
              <a:gd name="connsiteX195" fmla="*/ 848040 w 1181415"/>
              <a:gd name="connsiteY195" fmla="*/ 3175 h 2352675"/>
              <a:gd name="connsiteX196" fmla="*/ 857565 w 1181415"/>
              <a:gd name="connsiteY196" fmla="*/ 1587 h 2352675"/>
              <a:gd name="connsiteX197" fmla="*/ 876615 w 1181415"/>
              <a:gd name="connsiteY197" fmla="*/ 0 h 2352675"/>
              <a:gd name="connsiteX198" fmla="*/ 924240 w 1181415"/>
              <a:gd name="connsiteY198" fmla="*/ 1587 h 2352675"/>
              <a:gd name="connsiteX199" fmla="*/ 935352 w 1181415"/>
              <a:gd name="connsiteY199" fmla="*/ 6350 h 2352675"/>
              <a:gd name="connsiteX200" fmla="*/ 941702 w 1181415"/>
              <a:gd name="connsiteY200" fmla="*/ 9525 h 2352675"/>
              <a:gd name="connsiteX201" fmla="*/ 952815 w 1181415"/>
              <a:gd name="connsiteY201" fmla="*/ 14287 h 2352675"/>
              <a:gd name="connsiteX202" fmla="*/ 963927 w 1181415"/>
              <a:gd name="connsiteY202" fmla="*/ 20637 h 2352675"/>
              <a:gd name="connsiteX203" fmla="*/ 970277 w 1181415"/>
              <a:gd name="connsiteY203" fmla="*/ 26987 h 2352675"/>
              <a:gd name="connsiteX204" fmla="*/ 979802 w 1181415"/>
              <a:gd name="connsiteY204" fmla="*/ 34925 h 2352675"/>
              <a:gd name="connsiteX205" fmla="*/ 989327 w 1181415"/>
              <a:gd name="connsiteY205" fmla="*/ 49212 h 2352675"/>
              <a:gd name="connsiteX206" fmla="*/ 994090 w 1181415"/>
              <a:gd name="connsiteY206" fmla="*/ 55562 h 2352675"/>
              <a:gd name="connsiteX207" fmla="*/ 997265 w 1181415"/>
              <a:gd name="connsiteY207" fmla="*/ 61912 h 2352675"/>
              <a:gd name="connsiteX208" fmla="*/ 1003615 w 1181415"/>
              <a:gd name="connsiteY208" fmla="*/ 73025 h 2352675"/>
              <a:gd name="connsiteX209" fmla="*/ 1006790 w 1181415"/>
              <a:gd name="connsiteY209" fmla="*/ 82550 h 2352675"/>
              <a:gd name="connsiteX210" fmla="*/ 1009965 w 1181415"/>
              <a:gd name="connsiteY210" fmla="*/ 88900 h 2352675"/>
              <a:gd name="connsiteX211" fmla="*/ 1013140 w 1181415"/>
              <a:gd name="connsiteY211" fmla="*/ 100012 h 2352675"/>
              <a:gd name="connsiteX212" fmla="*/ 1016315 w 1181415"/>
              <a:gd name="connsiteY212" fmla="*/ 107950 h 2352675"/>
              <a:gd name="connsiteX213" fmla="*/ 1019490 w 1181415"/>
              <a:gd name="connsiteY213" fmla="*/ 125412 h 2352675"/>
              <a:gd name="connsiteX214" fmla="*/ 1021077 w 1181415"/>
              <a:gd name="connsiteY214" fmla="*/ 130175 h 2352675"/>
              <a:gd name="connsiteX215" fmla="*/ 1025840 w 1181415"/>
              <a:gd name="connsiteY215" fmla="*/ 147637 h 2352675"/>
              <a:gd name="connsiteX216" fmla="*/ 1029015 w 1181415"/>
              <a:gd name="connsiteY216" fmla="*/ 171450 h 2352675"/>
              <a:gd name="connsiteX217" fmla="*/ 1032190 w 1181415"/>
              <a:gd name="connsiteY217" fmla="*/ 193675 h 2352675"/>
              <a:gd name="connsiteX218" fmla="*/ 1033777 w 1181415"/>
              <a:gd name="connsiteY218" fmla="*/ 296862 h 2352675"/>
              <a:gd name="connsiteX219" fmla="*/ 1035365 w 1181415"/>
              <a:gd name="connsiteY219" fmla="*/ 315912 h 2352675"/>
              <a:gd name="connsiteX220" fmla="*/ 1036952 w 1181415"/>
              <a:gd name="connsiteY220" fmla="*/ 347662 h 2352675"/>
              <a:gd name="connsiteX221" fmla="*/ 1040127 w 1181415"/>
              <a:gd name="connsiteY221" fmla="*/ 366712 h 2352675"/>
              <a:gd name="connsiteX222" fmla="*/ 1041715 w 1181415"/>
              <a:gd name="connsiteY222" fmla="*/ 376237 h 2352675"/>
              <a:gd name="connsiteX223" fmla="*/ 1043302 w 1181415"/>
              <a:gd name="connsiteY223" fmla="*/ 387350 h 2352675"/>
              <a:gd name="connsiteX224" fmla="*/ 1044890 w 1181415"/>
              <a:gd name="connsiteY224" fmla="*/ 393700 h 2352675"/>
              <a:gd name="connsiteX225" fmla="*/ 1046477 w 1181415"/>
              <a:gd name="connsiteY225" fmla="*/ 403225 h 2352675"/>
              <a:gd name="connsiteX226" fmla="*/ 1048065 w 1181415"/>
              <a:gd name="connsiteY226" fmla="*/ 423862 h 2352675"/>
              <a:gd name="connsiteX227" fmla="*/ 1052827 w 1181415"/>
              <a:gd name="connsiteY227" fmla="*/ 446087 h 2352675"/>
              <a:gd name="connsiteX228" fmla="*/ 1054415 w 1181415"/>
              <a:gd name="connsiteY228" fmla="*/ 450850 h 2352675"/>
              <a:gd name="connsiteX229" fmla="*/ 1056002 w 1181415"/>
              <a:gd name="connsiteY229" fmla="*/ 487362 h 2352675"/>
              <a:gd name="connsiteX230" fmla="*/ 1059177 w 1181415"/>
              <a:gd name="connsiteY230" fmla="*/ 515937 h 2352675"/>
              <a:gd name="connsiteX231" fmla="*/ 1060765 w 1181415"/>
              <a:gd name="connsiteY231" fmla="*/ 579437 h 2352675"/>
              <a:gd name="connsiteX232" fmla="*/ 1063940 w 1181415"/>
              <a:gd name="connsiteY232" fmla="*/ 614362 h 2352675"/>
              <a:gd name="connsiteX233" fmla="*/ 1065527 w 1181415"/>
              <a:gd name="connsiteY233" fmla="*/ 635000 h 2352675"/>
              <a:gd name="connsiteX234" fmla="*/ 1070290 w 1181415"/>
              <a:gd name="connsiteY234" fmla="*/ 666750 h 2352675"/>
              <a:gd name="connsiteX235" fmla="*/ 1071877 w 1181415"/>
              <a:gd name="connsiteY235" fmla="*/ 681037 h 2352675"/>
              <a:gd name="connsiteX236" fmla="*/ 1073465 w 1181415"/>
              <a:gd name="connsiteY236" fmla="*/ 696912 h 2352675"/>
              <a:gd name="connsiteX237" fmla="*/ 1075052 w 1181415"/>
              <a:gd name="connsiteY237" fmla="*/ 722312 h 2352675"/>
              <a:gd name="connsiteX238" fmla="*/ 1076640 w 1181415"/>
              <a:gd name="connsiteY238" fmla="*/ 727075 h 2352675"/>
              <a:gd name="connsiteX239" fmla="*/ 1081402 w 1181415"/>
              <a:gd name="connsiteY239" fmla="*/ 728662 h 2352675"/>
              <a:gd name="connsiteX240" fmla="*/ 1094102 w 1181415"/>
              <a:gd name="connsiteY240" fmla="*/ 739775 h 2352675"/>
              <a:gd name="connsiteX241" fmla="*/ 1098865 w 1181415"/>
              <a:gd name="connsiteY241" fmla="*/ 742950 h 2352675"/>
              <a:gd name="connsiteX242" fmla="*/ 1103627 w 1181415"/>
              <a:gd name="connsiteY242" fmla="*/ 746125 h 2352675"/>
              <a:gd name="connsiteX243" fmla="*/ 1148077 w 1181415"/>
              <a:gd name="connsiteY243" fmla="*/ 744537 h 2352675"/>
              <a:gd name="connsiteX244" fmla="*/ 1163952 w 1181415"/>
              <a:gd name="connsiteY244" fmla="*/ 744537 h 2352675"/>
              <a:gd name="connsiteX245" fmla="*/ 1163952 w 1181415"/>
              <a:gd name="connsiteY245" fmla="*/ 769937 h 2352675"/>
              <a:gd name="connsiteX246" fmla="*/ 1162365 w 1181415"/>
              <a:gd name="connsiteY246" fmla="*/ 774700 h 2352675"/>
              <a:gd name="connsiteX247" fmla="*/ 1160777 w 1181415"/>
              <a:gd name="connsiteY247" fmla="*/ 784225 h 2352675"/>
              <a:gd name="connsiteX248" fmla="*/ 1157602 w 1181415"/>
              <a:gd name="connsiteY248" fmla="*/ 800100 h 2352675"/>
              <a:gd name="connsiteX249" fmla="*/ 1156015 w 1181415"/>
              <a:gd name="connsiteY249" fmla="*/ 809625 h 2352675"/>
              <a:gd name="connsiteX250" fmla="*/ 1151252 w 1181415"/>
              <a:gd name="connsiteY250" fmla="*/ 823912 h 2352675"/>
              <a:gd name="connsiteX251" fmla="*/ 1149665 w 1181415"/>
              <a:gd name="connsiteY251" fmla="*/ 828675 h 2352675"/>
              <a:gd name="connsiteX252" fmla="*/ 1148077 w 1181415"/>
              <a:gd name="connsiteY252" fmla="*/ 838200 h 2352675"/>
              <a:gd name="connsiteX253" fmla="*/ 1141727 w 1181415"/>
              <a:gd name="connsiteY253" fmla="*/ 854075 h 2352675"/>
              <a:gd name="connsiteX254" fmla="*/ 1138552 w 1181415"/>
              <a:gd name="connsiteY254" fmla="*/ 865187 h 2352675"/>
              <a:gd name="connsiteX255" fmla="*/ 1135377 w 1181415"/>
              <a:gd name="connsiteY255" fmla="*/ 873125 h 2352675"/>
              <a:gd name="connsiteX256" fmla="*/ 1133790 w 1181415"/>
              <a:gd name="connsiteY256" fmla="*/ 877887 h 2352675"/>
              <a:gd name="connsiteX257" fmla="*/ 1130615 w 1181415"/>
              <a:gd name="connsiteY257" fmla="*/ 882650 h 2352675"/>
              <a:gd name="connsiteX258" fmla="*/ 1129027 w 1181415"/>
              <a:gd name="connsiteY258" fmla="*/ 889000 h 2352675"/>
              <a:gd name="connsiteX259" fmla="*/ 1124265 w 1181415"/>
              <a:gd name="connsiteY259" fmla="*/ 903287 h 2352675"/>
              <a:gd name="connsiteX260" fmla="*/ 1121090 w 1181415"/>
              <a:gd name="connsiteY260" fmla="*/ 912812 h 2352675"/>
              <a:gd name="connsiteX261" fmla="*/ 1119502 w 1181415"/>
              <a:gd name="connsiteY261" fmla="*/ 922337 h 2352675"/>
              <a:gd name="connsiteX262" fmla="*/ 1116327 w 1181415"/>
              <a:gd name="connsiteY262" fmla="*/ 931862 h 2352675"/>
              <a:gd name="connsiteX263" fmla="*/ 1111565 w 1181415"/>
              <a:gd name="connsiteY263" fmla="*/ 954087 h 2352675"/>
              <a:gd name="connsiteX264" fmla="*/ 1113152 w 1181415"/>
              <a:gd name="connsiteY264" fmla="*/ 993775 h 2352675"/>
              <a:gd name="connsiteX265" fmla="*/ 1116327 w 1181415"/>
              <a:gd name="connsiteY265" fmla="*/ 1006475 h 2352675"/>
              <a:gd name="connsiteX266" fmla="*/ 1117915 w 1181415"/>
              <a:gd name="connsiteY266" fmla="*/ 1016000 h 2352675"/>
              <a:gd name="connsiteX267" fmla="*/ 1124265 w 1181415"/>
              <a:gd name="connsiteY267" fmla="*/ 1041400 h 2352675"/>
              <a:gd name="connsiteX268" fmla="*/ 1127440 w 1181415"/>
              <a:gd name="connsiteY268" fmla="*/ 1046162 h 2352675"/>
              <a:gd name="connsiteX269" fmla="*/ 1135377 w 1181415"/>
              <a:gd name="connsiteY269" fmla="*/ 1060450 h 2352675"/>
              <a:gd name="connsiteX270" fmla="*/ 1138552 w 1181415"/>
              <a:gd name="connsiteY270" fmla="*/ 1065212 h 2352675"/>
              <a:gd name="connsiteX271" fmla="*/ 1140140 w 1181415"/>
              <a:gd name="connsiteY271" fmla="*/ 1069975 h 2352675"/>
              <a:gd name="connsiteX272" fmla="*/ 1146490 w 1181415"/>
              <a:gd name="connsiteY272" fmla="*/ 1079500 h 2352675"/>
              <a:gd name="connsiteX273" fmla="*/ 1151252 w 1181415"/>
              <a:gd name="connsiteY273" fmla="*/ 1089025 h 2352675"/>
              <a:gd name="connsiteX274" fmla="*/ 1156015 w 1181415"/>
              <a:gd name="connsiteY274" fmla="*/ 1098550 h 2352675"/>
              <a:gd name="connsiteX275" fmla="*/ 1157602 w 1181415"/>
              <a:gd name="connsiteY275" fmla="*/ 1106487 h 2352675"/>
              <a:gd name="connsiteX276" fmla="*/ 1160777 w 1181415"/>
              <a:gd name="connsiteY276" fmla="*/ 1117600 h 2352675"/>
              <a:gd name="connsiteX277" fmla="*/ 1162365 w 1181415"/>
              <a:gd name="connsiteY277" fmla="*/ 1127125 h 2352675"/>
              <a:gd name="connsiteX278" fmla="*/ 1160777 w 1181415"/>
              <a:gd name="connsiteY278" fmla="*/ 1166812 h 2352675"/>
              <a:gd name="connsiteX279" fmla="*/ 1157602 w 1181415"/>
              <a:gd name="connsiteY279" fmla="*/ 1182687 h 2352675"/>
              <a:gd name="connsiteX280" fmla="*/ 1154427 w 1181415"/>
              <a:gd name="connsiteY280" fmla="*/ 1206500 h 2352675"/>
              <a:gd name="connsiteX281" fmla="*/ 1152840 w 1181415"/>
              <a:gd name="connsiteY281" fmla="*/ 1211262 h 2352675"/>
              <a:gd name="connsiteX282" fmla="*/ 1151252 w 1181415"/>
              <a:gd name="connsiteY282" fmla="*/ 1217612 h 2352675"/>
              <a:gd name="connsiteX283" fmla="*/ 1152840 w 1181415"/>
              <a:gd name="connsiteY283" fmla="*/ 1257300 h 2352675"/>
              <a:gd name="connsiteX284" fmla="*/ 1154427 w 1181415"/>
              <a:gd name="connsiteY284" fmla="*/ 1262062 h 2352675"/>
              <a:gd name="connsiteX285" fmla="*/ 1156015 w 1181415"/>
              <a:gd name="connsiteY285" fmla="*/ 1271587 h 2352675"/>
              <a:gd name="connsiteX286" fmla="*/ 1157602 w 1181415"/>
              <a:gd name="connsiteY286" fmla="*/ 1287462 h 2352675"/>
              <a:gd name="connsiteX287" fmla="*/ 1160777 w 1181415"/>
              <a:gd name="connsiteY287" fmla="*/ 1296987 h 2352675"/>
              <a:gd name="connsiteX288" fmla="*/ 1165540 w 1181415"/>
              <a:gd name="connsiteY288" fmla="*/ 1306512 h 2352675"/>
              <a:gd name="connsiteX289" fmla="*/ 1170302 w 1181415"/>
              <a:gd name="connsiteY289" fmla="*/ 1330325 h 2352675"/>
              <a:gd name="connsiteX290" fmla="*/ 1173477 w 1181415"/>
              <a:gd name="connsiteY290" fmla="*/ 1339850 h 2352675"/>
              <a:gd name="connsiteX291" fmla="*/ 1175065 w 1181415"/>
              <a:gd name="connsiteY291" fmla="*/ 1344612 h 2352675"/>
              <a:gd name="connsiteX292" fmla="*/ 1176652 w 1181415"/>
              <a:gd name="connsiteY292" fmla="*/ 1362075 h 2352675"/>
              <a:gd name="connsiteX293" fmla="*/ 1178240 w 1181415"/>
              <a:gd name="connsiteY293" fmla="*/ 1370012 h 2352675"/>
              <a:gd name="connsiteX294" fmla="*/ 1181415 w 1181415"/>
              <a:gd name="connsiteY294" fmla="*/ 1381125 h 2352675"/>
              <a:gd name="connsiteX295" fmla="*/ 1179827 w 1181415"/>
              <a:gd name="connsiteY295" fmla="*/ 1419225 h 2352675"/>
              <a:gd name="connsiteX296" fmla="*/ 1176652 w 1181415"/>
              <a:gd name="connsiteY296" fmla="*/ 1428750 h 2352675"/>
              <a:gd name="connsiteX297" fmla="*/ 1173477 w 1181415"/>
              <a:gd name="connsiteY297" fmla="*/ 1433512 h 2352675"/>
              <a:gd name="connsiteX298" fmla="*/ 1168715 w 1181415"/>
              <a:gd name="connsiteY298" fmla="*/ 1443037 h 2352675"/>
              <a:gd name="connsiteX299" fmla="*/ 1163952 w 1181415"/>
              <a:gd name="connsiteY299" fmla="*/ 1452562 h 2352675"/>
              <a:gd name="connsiteX300" fmla="*/ 1160777 w 1181415"/>
              <a:gd name="connsiteY300" fmla="*/ 1465262 h 2352675"/>
              <a:gd name="connsiteX301" fmla="*/ 1157602 w 1181415"/>
              <a:gd name="connsiteY301" fmla="*/ 1474787 h 2352675"/>
              <a:gd name="connsiteX302" fmla="*/ 1152840 w 1181415"/>
              <a:gd name="connsiteY302" fmla="*/ 1492250 h 2352675"/>
              <a:gd name="connsiteX303" fmla="*/ 1149665 w 1181415"/>
              <a:gd name="connsiteY303" fmla="*/ 1501775 h 2352675"/>
              <a:gd name="connsiteX304" fmla="*/ 1148077 w 1181415"/>
              <a:gd name="connsiteY304" fmla="*/ 1506537 h 2352675"/>
              <a:gd name="connsiteX305" fmla="*/ 1144902 w 1181415"/>
              <a:gd name="connsiteY305" fmla="*/ 1511300 h 2352675"/>
              <a:gd name="connsiteX306" fmla="*/ 1138552 w 1181415"/>
              <a:gd name="connsiteY306" fmla="*/ 1525587 h 2352675"/>
              <a:gd name="connsiteX307" fmla="*/ 1133790 w 1181415"/>
              <a:gd name="connsiteY307" fmla="*/ 1535112 h 2352675"/>
              <a:gd name="connsiteX308" fmla="*/ 1130615 w 1181415"/>
              <a:gd name="connsiteY308" fmla="*/ 1544637 h 2352675"/>
              <a:gd name="connsiteX309" fmla="*/ 1129027 w 1181415"/>
              <a:gd name="connsiteY309" fmla="*/ 1549400 h 2352675"/>
              <a:gd name="connsiteX310" fmla="*/ 1122677 w 1181415"/>
              <a:gd name="connsiteY310" fmla="*/ 1558925 h 2352675"/>
              <a:gd name="connsiteX311" fmla="*/ 1119502 w 1181415"/>
              <a:gd name="connsiteY311" fmla="*/ 1568450 h 2352675"/>
              <a:gd name="connsiteX312" fmla="*/ 1113152 w 1181415"/>
              <a:gd name="connsiteY312" fmla="*/ 1577975 h 2352675"/>
              <a:gd name="connsiteX313" fmla="*/ 1105215 w 1181415"/>
              <a:gd name="connsiteY313" fmla="*/ 1592262 h 2352675"/>
              <a:gd name="connsiteX314" fmla="*/ 1102040 w 1181415"/>
              <a:gd name="connsiteY314" fmla="*/ 1597025 h 2352675"/>
              <a:gd name="connsiteX315" fmla="*/ 1100452 w 1181415"/>
              <a:gd name="connsiteY315" fmla="*/ 1601787 h 2352675"/>
              <a:gd name="connsiteX316" fmla="*/ 1094102 w 1181415"/>
              <a:gd name="connsiteY316" fmla="*/ 1611312 h 2352675"/>
              <a:gd name="connsiteX317" fmla="*/ 1092515 w 1181415"/>
              <a:gd name="connsiteY317" fmla="*/ 1619250 h 2352675"/>
              <a:gd name="connsiteX318" fmla="*/ 1090927 w 1181415"/>
              <a:gd name="connsiteY318" fmla="*/ 1624012 h 2352675"/>
              <a:gd name="connsiteX319" fmla="*/ 1089340 w 1181415"/>
              <a:gd name="connsiteY319" fmla="*/ 1630362 h 2352675"/>
              <a:gd name="connsiteX320" fmla="*/ 1087752 w 1181415"/>
              <a:gd name="connsiteY320" fmla="*/ 1638300 h 2352675"/>
              <a:gd name="connsiteX321" fmla="*/ 1084577 w 1181415"/>
              <a:gd name="connsiteY321" fmla="*/ 1651000 h 2352675"/>
              <a:gd name="connsiteX322" fmla="*/ 1079815 w 1181415"/>
              <a:gd name="connsiteY322" fmla="*/ 1670050 h 2352675"/>
              <a:gd name="connsiteX323" fmla="*/ 1078227 w 1181415"/>
              <a:gd name="connsiteY323" fmla="*/ 1676400 h 2352675"/>
              <a:gd name="connsiteX324" fmla="*/ 1076640 w 1181415"/>
              <a:gd name="connsiteY324" fmla="*/ 1684337 h 2352675"/>
              <a:gd name="connsiteX325" fmla="*/ 1075052 w 1181415"/>
              <a:gd name="connsiteY325" fmla="*/ 1689100 h 2352675"/>
              <a:gd name="connsiteX326" fmla="*/ 1071877 w 1181415"/>
              <a:gd name="connsiteY326" fmla="*/ 1711325 h 2352675"/>
              <a:gd name="connsiteX327" fmla="*/ 1068702 w 1181415"/>
              <a:gd name="connsiteY327" fmla="*/ 1720850 h 2352675"/>
              <a:gd name="connsiteX328" fmla="*/ 1067115 w 1181415"/>
              <a:gd name="connsiteY328" fmla="*/ 1725612 h 2352675"/>
              <a:gd name="connsiteX329" fmla="*/ 1065527 w 1181415"/>
              <a:gd name="connsiteY329" fmla="*/ 1736725 h 2352675"/>
              <a:gd name="connsiteX330" fmla="*/ 1070290 w 1181415"/>
              <a:gd name="connsiteY330" fmla="*/ 1762125 h 2352675"/>
              <a:gd name="connsiteX331" fmla="*/ 1073465 w 1181415"/>
              <a:gd name="connsiteY331" fmla="*/ 1766887 h 2352675"/>
              <a:gd name="connsiteX332" fmla="*/ 1075052 w 1181415"/>
              <a:gd name="connsiteY332" fmla="*/ 1773237 h 2352675"/>
              <a:gd name="connsiteX333" fmla="*/ 1076640 w 1181415"/>
              <a:gd name="connsiteY333" fmla="*/ 1781175 h 2352675"/>
              <a:gd name="connsiteX334" fmla="*/ 1078227 w 1181415"/>
              <a:gd name="connsiteY334" fmla="*/ 1785937 h 2352675"/>
              <a:gd name="connsiteX335" fmla="*/ 1079815 w 1181415"/>
              <a:gd name="connsiteY335" fmla="*/ 1792287 h 2352675"/>
              <a:gd name="connsiteX336" fmla="*/ 1075052 w 1181415"/>
              <a:gd name="connsiteY336" fmla="*/ 1817687 h 2352675"/>
              <a:gd name="connsiteX337" fmla="*/ 1065527 w 1181415"/>
              <a:gd name="connsiteY337" fmla="*/ 1824037 h 2352675"/>
              <a:gd name="connsiteX338" fmla="*/ 1060765 w 1181415"/>
              <a:gd name="connsiteY338" fmla="*/ 1827212 h 2352675"/>
              <a:gd name="connsiteX339" fmla="*/ 1044890 w 1181415"/>
              <a:gd name="connsiteY339" fmla="*/ 1831975 h 2352675"/>
              <a:gd name="connsiteX340" fmla="*/ 1040127 w 1181415"/>
              <a:gd name="connsiteY340" fmla="*/ 1833562 h 2352675"/>
              <a:gd name="connsiteX341" fmla="*/ 1035365 w 1181415"/>
              <a:gd name="connsiteY341" fmla="*/ 1836737 h 2352675"/>
              <a:gd name="connsiteX342" fmla="*/ 1030602 w 1181415"/>
              <a:gd name="connsiteY342" fmla="*/ 1838325 h 2352675"/>
              <a:gd name="connsiteX343" fmla="*/ 1021077 w 1181415"/>
              <a:gd name="connsiteY343" fmla="*/ 1844675 h 2352675"/>
              <a:gd name="connsiteX344" fmla="*/ 1019490 w 1181415"/>
              <a:gd name="connsiteY344" fmla="*/ 1849437 h 2352675"/>
              <a:gd name="connsiteX345" fmla="*/ 1013140 w 1181415"/>
              <a:gd name="connsiteY345" fmla="*/ 1858962 h 2352675"/>
              <a:gd name="connsiteX346" fmla="*/ 1009965 w 1181415"/>
              <a:gd name="connsiteY346" fmla="*/ 1868487 h 2352675"/>
              <a:gd name="connsiteX347" fmla="*/ 1011552 w 1181415"/>
              <a:gd name="connsiteY347" fmla="*/ 1938337 h 2352675"/>
              <a:gd name="connsiteX348" fmla="*/ 1014727 w 1181415"/>
              <a:gd name="connsiteY348" fmla="*/ 1954212 h 2352675"/>
              <a:gd name="connsiteX349" fmla="*/ 1016315 w 1181415"/>
              <a:gd name="connsiteY349" fmla="*/ 1965325 h 2352675"/>
              <a:gd name="connsiteX350" fmla="*/ 1017902 w 1181415"/>
              <a:gd name="connsiteY350" fmla="*/ 1978025 h 2352675"/>
              <a:gd name="connsiteX351" fmla="*/ 1019490 w 1181415"/>
              <a:gd name="connsiteY351" fmla="*/ 1992312 h 2352675"/>
              <a:gd name="connsiteX352" fmla="*/ 1022665 w 1181415"/>
              <a:gd name="connsiteY352" fmla="*/ 2001837 h 2352675"/>
              <a:gd name="connsiteX353" fmla="*/ 1025840 w 1181415"/>
              <a:gd name="connsiteY353" fmla="*/ 2012950 h 2352675"/>
              <a:gd name="connsiteX354" fmla="*/ 1027427 w 1181415"/>
              <a:gd name="connsiteY354" fmla="*/ 2022475 h 2352675"/>
              <a:gd name="connsiteX355" fmla="*/ 1029015 w 1181415"/>
              <a:gd name="connsiteY355" fmla="*/ 2033587 h 2352675"/>
              <a:gd name="connsiteX356" fmla="*/ 1032190 w 1181415"/>
              <a:gd name="connsiteY356" fmla="*/ 2043112 h 2352675"/>
              <a:gd name="connsiteX357" fmla="*/ 1035365 w 1181415"/>
              <a:gd name="connsiteY357" fmla="*/ 2052637 h 2352675"/>
              <a:gd name="connsiteX358" fmla="*/ 1036952 w 1181415"/>
              <a:gd name="connsiteY358" fmla="*/ 2057400 h 2352675"/>
              <a:gd name="connsiteX359" fmla="*/ 1038540 w 1181415"/>
              <a:gd name="connsiteY359" fmla="*/ 2068512 h 2352675"/>
              <a:gd name="connsiteX360" fmla="*/ 1041715 w 1181415"/>
              <a:gd name="connsiteY360" fmla="*/ 2079625 h 2352675"/>
              <a:gd name="connsiteX361" fmla="*/ 1043302 w 1181415"/>
              <a:gd name="connsiteY361" fmla="*/ 2087562 h 2352675"/>
              <a:gd name="connsiteX362" fmla="*/ 1046477 w 1181415"/>
              <a:gd name="connsiteY362" fmla="*/ 2098675 h 2352675"/>
              <a:gd name="connsiteX363" fmla="*/ 1049652 w 1181415"/>
              <a:gd name="connsiteY363" fmla="*/ 2122487 h 2352675"/>
              <a:gd name="connsiteX364" fmla="*/ 1048065 w 1181415"/>
              <a:gd name="connsiteY364" fmla="*/ 2184400 h 2352675"/>
              <a:gd name="connsiteX365" fmla="*/ 1046477 w 1181415"/>
              <a:gd name="connsiteY365" fmla="*/ 2200275 h 2352675"/>
              <a:gd name="connsiteX366" fmla="*/ 1048065 w 1181415"/>
              <a:gd name="connsiteY366" fmla="*/ 2236787 h 2352675"/>
              <a:gd name="connsiteX367" fmla="*/ 1051240 w 1181415"/>
              <a:gd name="connsiteY367" fmla="*/ 2246312 h 2352675"/>
              <a:gd name="connsiteX368" fmla="*/ 1056002 w 1181415"/>
              <a:gd name="connsiteY368" fmla="*/ 2260600 h 2352675"/>
              <a:gd name="connsiteX369" fmla="*/ 1057590 w 1181415"/>
              <a:gd name="connsiteY369" fmla="*/ 2265362 h 2352675"/>
              <a:gd name="connsiteX370" fmla="*/ 1059177 w 1181415"/>
              <a:gd name="connsiteY370" fmla="*/ 2270125 h 2352675"/>
              <a:gd name="connsiteX371" fmla="*/ 1062352 w 1181415"/>
              <a:gd name="connsiteY371" fmla="*/ 2274887 h 2352675"/>
              <a:gd name="connsiteX372" fmla="*/ 1063940 w 1181415"/>
              <a:gd name="connsiteY372" fmla="*/ 2279650 h 2352675"/>
              <a:gd name="connsiteX373" fmla="*/ 1068702 w 1181415"/>
              <a:gd name="connsiteY373" fmla="*/ 2281237 h 2352675"/>
              <a:gd name="connsiteX374" fmla="*/ 1075052 w 1181415"/>
              <a:gd name="connsiteY374" fmla="*/ 2289175 h 2352675"/>
              <a:gd name="connsiteX375" fmla="*/ 1087752 w 1181415"/>
              <a:gd name="connsiteY375" fmla="*/ 2303462 h 2352675"/>
              <a:gd name="connsiteX376" fmla="*/ 1097277 w 1181415"/>
              <a:gd name="connsiteY376" fmla="*/ 2309812 h 2352675"/>
              <a:gd name="connsiteX377" fmla="*/ 1102040 w 1181415"/>
              <a:gd name="connsiteY377" fmla="*/ 2312987 h 2352675"/>
              <a:gd name="connsiteX378" fmla="*/ 1103627 w 1181415"/>
              <a:gd name="connsiteY378" fmla="*/ 2346325 h 2352675"/>
              <a:gd name="connsiteX379" fmla="*/ 1094102 w 1181415"/>
              <a:gd name="connsiteY379" fmla="*/ 2351087 h 2352675"/>
              <a:gd name="connsiteX380" fmla="*/ 1035365 w 1181415"/>
              <a:gd name="connsiteY380" fmla="*/ 2349500 h 2352675"/>
              <a:gd name="connsiteX381" fmla="*/ 1019490 w 1181415"/>
              <a:gd name="connsiteY381" fmla="*/ 2347912 h 2352675"/>
              <a:gd name="connsiteX382" fmla="*/ 1013140 w 1181415"/>
              <a:gd name="connsiteY382" fmla="*/ 2346325 h 2352675"/>
              <a:gd name="connsiteX383" fmla="*/ 963927 w 1181415"/>
              <a:gd name="connsiteY383" fmla="*/ 2344737 h 2352675"/>
              <a:gd name="connsiteX384" fmla="*/ 714690 w 1181415"/>
              <a:gd name="connsiteY384" fmla="*/ 2344737 h 2352675"/>
              <a:gd name="connsiteX385" fmla="*/ 622615 w 1181415"/>
              <a:gd name="connsiteY385" fmla="*/ 2341562 h 2352675"/>
              <a:gd name="connsiteX386" fmla="*/ 540065 w 1181415"/>
              <a:gd name="connsiteY386" fmla="*/ 2339975 h 2352675"/>
              <a:gd name="connsiteX387" fmla="*/ 398777 w 1181415"/>
              <a:gd name="connsiteY387" fmla="*/ 2341562 h 2352675"/>
              <a:gd name="connsiteX388" fmla="*/ 390840 w 1181415"/>
              <a:gd name="connsiteY388" fmla="*/ 2343150 h 2352675"/>
              <a:gd name="connsiteX389" fmla="*/ 362265 w 1181415"/>
              <a:gd name="connsiteY389" fmla="*/ 2344737 h 2352675"/>
              <a:gd name="connsiteX390" fmla="*/ 338452 w 1181415"/>
              <a:gd name="connsiteY390" fmla="*/ 2346325 h 2352675"/>
              <a:gd name="connsiteX391" fmla="*/ 238440 w 1181415"/>
              <a:gd name="connsiteY391" fmla="*/ 2344737 h 2352675"/>
              <a:gd name="connsiteX392" fmla="*/ 222565 w 1181415"/>
              <a:gd name="connsiteY392" fmla="*/ 2343150 h 2352675"/>
              <a:gd name="connsiteX393" fmla="*/ 174940 w 1181415"/>
              <a:gd name="connsiteY393" fmla="*/ 2339975 h 2352675"/>
              <a:gd name="connsiteX394" fmla="*/ 68577 w 1181415"/>
              <a:gd name="connsiteY394" fmla="*/ 2341562 h 2352675"/>
              <a:gd name="connsiteX395" fmla="*/ 57465 w 1181415"/>
              <a:gd name="connsiteY395" fmla="*/ 2343150 h 2352675"/>
              <a:gd name="connsiteX396" fmla="*/ 1902 w 1181415"/>
              <a:gd name="connsiteY396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1181415" h="2352675">
                <a:moveTo>
                  <a:pt x="1902" y="2352675"/>
                </a:moveTo>
                <a:lnTo>
                  <a:pt x="1902" y="2352675"/>
                </a:lnTo>
                <a:cubicBezTo>
                  <a:pt x="-578" y="2330348"/>
                  <a:pt x="-691" y="2336167"/>
                  <a:pt x="1902" y="2305050"/>
                </a:cubicBezTo>
                <a:cubicBezTo>
                  <a:pt x="2041" y="2303382"/>
                  <a:pt x="2961" y="2301875"/>
                  <a:pt x="3490" y="2300287"/>
                </a:cubicBezTo>
                <a:cubicBezTo>
                  <a:pt x="5550" y="2285864"/>
                  <a:pt x="3894" y="2292723"/>
                  <a:pt x="8252" y="2279650"/>
                </a:cubicBezTo>
                <a:lnTo>
                  <a:pt x="9840" y="2274887"/>
                </a:lnTo>
                <a:cubicBezTo>
                  <a:pt x="10369" y="2273300"/>
                  <a:pt x="10499" y="2271517"/>
                  <a:pt x="11427" y="2270125"/>
                </a:cubicBezTo>
                <a:cubicBezTo>
                  <a:pt x="13544" y="2266950"/>
                  <a:pt x="16570" y="2264220"/>
                  <a:pt x="17777" y="2260600"/>
                </a:cubicBezTo>
                <a:cubicBezTo>
                  <a:pt x="19968" y="2254027"/>
                  <a:pt x="18437" y="2257229"/>
                  <a:pt x="22540" y="2251075"/>
                </a:cubicBezTo>
                <a:cubicBezTo>
                  <a:pt x="28323" y="2233718"/>
                  <a:pt x="19102" y="2259999"/>
                  <a:pt x="27302" y="2241550"/>
                </a:cubicBezTo>
                <a:cubicBezTo>
                  <a:pt x="28661" y="2238492"/>
                  <a:pt x="29419" y="2235200"/>
                  <a:pt x="30477" y="2232025"/>
                </a:cubicBezTo>
                <a:cubicBezTo>
                  <a:pt x="31006" y="2230437"/>
                  <a:pt x="31137" y="2228654"/>
                  <a:pt x="32065" y="2227262"/>
                </a:cubicBezTo>
                <a:lnTo>
                  <a:pt x="35240" y="2222500"/>
                </a:lnTo>
                <a:cubicBezTo>
                  <a:pt x="41023" y="2205143"/>
                  <a:pt x="31802" y="2231424"/>
                  <a:pt x="40002" y="2212975"/>
                </a:cubicBezTo>
                <a:cubicBezTo>
                  <a:pt x="41361" y="2209917"/>
                  <a:pt x="42119" y="2206625"/>
                  <a:pt x="43177" y="2203450"/>
                </a:cubicBezTo>
                <a:lnTo>
                  <a:pt x="46352" y="2193925"/>
                </a:lnTo>
                <a:cubicBezTo>
                  <a:pt x="46353" y="2193921"/>
                  <a:pt x="49526" y="2184405"/>
                  <a:pt x="49527" y="2184400"/>
                </a:cubicBezTo>
                <a:cubicBezTo>
                  <a:pt x="50673" y="2177529"/>
                  <a:pt x="51227" y="2173575"/>
                  <a:pt x="52702" y="2166937"/>
                </a:cubicBezTo>
                <a:cubicBezTo>
                  <a:pt x="53175" y="2164807"/>
                  <a:pt x="53888" y="2162731"/>
                  <a:pt x="54290" y="2160587"/>
                </a:cubicBezTo>
                <a:cubicBezTo>
                  <a:pt x="55476" y="2154260"/>
                  <a:pt x="56407" y="2147887"/>
                  <a:pt x="57465" y="2141537"/>
                </a:cubicBezTo>
                <a:cubicBezTo>
                  <a:pt x="57994" y="2138362"/>
                  <a:pt x="58034" y="2135066"/>
                  <a:pt x="59052" y="2132012"/>
                </a:cubicBezTo>
                <a:cubicBezTo>
                  <a:pt x="60110" y="2128837"/>
                  <a:pt x="61677" y="2125788"/>
                  <a:pt x="62227" y="2122487"/>
                </a:cubicBezTo>
                <a:cubicBezTo>
                  <a:pt x="62756" y="2119312"/>
                  <a:pt x="63034" y="2116085"/>
                  <a:pt x="63815" y="2112962"/>
                </a:cubicBezTo>
                <a:cubicBezTo>
                  <a:pt x="64627" y="2109715"/>
                  <a:pt x="66990" y="2103437"/>
                  <a:pt x="66990" y="2103437"/>
                </a:cubicBezTo>
                <a:cubicBezTo>
                  <a:pt x="67422" y="2100847"/>
                  <a:pt x="68302" y="2092502"/>
                  <a:pt x="70165" y="2089150"/>
                </a:cubicBezTo>
                <a:cubicBezTo>
                  <a:pt x="72018" y="2085814"/>
                  <a:pt x="74398" y="2082800"/>
                  <a:pt x="76515" y="2079625"/>
                </a:cubicBezTo>
                <a:cubicBezTo>
                  <a:pt x="77573" y="2078037"/>
                  <a:pt x="78102" y="2075920"/>
                  <a:pt x="79690" y="2074862"/>
                </a:cubicBezTo>
                <a:lnTo>
                  <a:pt x="84452" y="2071687"/>
                </a:lnTo>
                <a:cubicBezTo>
                  <a:pt x="88687" y="2058988"/>
                  <a:pt x="82335" y="2073804"/>
                  <a:pt x="90802" y="2065337"/>
                </a:cubicBezTo>
                <a:cubicBezTo>
                  <a:pt x="91985" y="2064154"/>
                  <a:pt x="91642" y="2062072"/>
                  <a:pt x="92390" y="2060575"/>
                </a:cubicBezTo>
                <a:cubicBezTo>
                  <a:pt x="93243" y="2058868"/>
                  <a:pt x="94129" y="2057069"/>
                  <a:pt x="95565" y="2055812"/>
                </a:cubicBezTo>
                <a:cubicBezTo>
                  <a:pt x="98437" y="2053299"/>
                  <a:pt x="105090" y="2049462"/>
                  <a:pt x="105090" y="2049462"/>
                </a:cubicBezTo>
                <a:cubicBezTo>
                  <a:pt x="107879" y="2041094"/>
                  <a:pt x="104834" y="2047864"/>
                  <a:pt x="111440" y="2039937"/>
                </a:cubicBezTo>
                <a:cubicBezTo>
                  <a:pt x="118055" y="2032000"/>
                  <a:pt x="110646" y="2037821"/>
                  <a:pt x="119377" y="2032000"/>
                </a:cubicBezTo>
                <a:lnTo>
                  <a:pt x="125727" y="2022475"/>
                </a:lnTo>
                <a:cubicBezTo>
                  <a:pt x="126785" y="2020887"/>
                  <a:pt x="128299" y="2019522"/>
                  <a:pt x="128902" y="2017712"/>
                </a:cubicBezTo>
                <a:lnTo>
                  <a:pt x="132077" y="2008187"/>
                </a:lnTo>
                <a:cubicBezTo>
                  <a:pt x="131548" y="1994429"/>
                  <a:pt x="131775" y="1980620"/>
                  <a:pt x="130490" y="1966912"/>
                </a:cubicBezTo>
                <a:cubicBezTo>
                  <a:pt x="130489" y="1966903"/>
                  <a:pt x="126522" y="1955011"/>
                  <a:pt x="125727" y="1952625"/>
                </a:cubicBezTo>
                <a:cubicBezTo>
                  <a:pt x="125198" y="1951037"/>
                  <a:pt x="124415" y="1949513"/>
                  <a:pt x="124140" y="1947862"/>
                </a:cubicBezTo>
                <a:cubicBezTo>
                  <a:pt x="122001" y="1935034"/>
                  <a:pt x="123570" y="1941392"/>
                  <a:pt x="119377" y="1928812"/>
                </a:cubicBezTo>
                <a:cubicBezTo>
                  <a:pt x="118848" y="1927225"/>
                  <a:pt x="118718" y="1925442"/>
                  <a:pt x="117790" y="1924050"/>
                </a:cubicBezTo>
                <a:cubicBezTo>
                  <a:pt x="116732" y="1922462"/>
                  <a:pt x="115390" y="1921031"/>
                  <a:pt x="114615" y="1919287"/>
                </a:cubicBezTo>
                <a:cubicBezTo>
                  <a:pt x="113256" y="1916229"/>
                  <a:pt x="112498" y="1912937"/>
                  <a:pt x="111440" y="1909762"/>
                </a:cubicBezTo>
                <a:lnTo>
                  <a:pt x="105090" y="1890712"/>
                </a:lnTo>
                <a:lnTo>
                  <a:pt x="95565" y="1862137"/>
                </a:lnTo>
                <a:lnTo>
                  <a:pt x="92390" y="1852612"/>
                </a:lnTo>
                <a:cubicBezTo>
                  <a:pt x="91861" y="1851025"/>
                  <a:pt x="91730" y="1849242"/>
                  <a:pt x="90802" y="1847850"/>
                </a:cubicBezTo>
                <a:lnTo>
                  <a:pt x="87627" y="1843087"/>
                </a:lnTo>
                <a:cubicBezTo>
                  <a:pt x="86740" y="1839536"/>
                  <a:pt x="84412" y="1829532"/>
                  <a:pt x="82865" y="1827212"/>
                </a:cubicBezTo>
                <a:cubicBezTo>
                  <a:pt x="81807" y="1825625"/>
                  <a:pt x="80465" y="1824193"/>
                  <a:pt x="79690" y="1822450"/>
                </a:cubicBezTo>
                <a:cubicBezTo>
                  <a:pt x="78331" y="1819392"/>
                  <a:pt x="78371" y="1815710"/>
                  <a:pt x="76515" y="1812925"/>
                </a:cubicBezTo>
                <a:cubicBezTo>
                  <a:pt x="75457" y="1811337"/>
                  <a:pt x="74115" y="1809906"/>
                  <a:pt x="73340" y="1808162"/>
                </a:cubicBezTo>
                <a:cubicBezTo>
                  <a:pt x="71981" y="1805104"/>
                  <a:pt x="71223" y="1801812"/>
                  <a:pt x="70165" y="1798637"/>
                </a:cubicBezTo>
                <a:cubicBezTo>
                  <a:pt x="70161" y="1798624"/>
                  <a:pt x="66993" y="1789125"/>
                  <a:pt x="66990" y="1789112"/>
                </a:cubicBezTo>
                <a:cubicBezTo>
                  <a:pt x="66461" y="1786466"/>
                  <a:pt x="65885" y="1783830"/>
                  <a:pt x="65402" y="1781175"/>
                </a:cubicBezTo>
                <a:cubicBezTo>
                  <a:pt x="64826" y="1778008"/>
                  <a:pt x="64513" y="1774792"/>
                  <a:pt x="63815" y="1771650"/>
                </a:cubicBezTo>
                <a:cubicBezTo>
                  <a:pt x="63452" y="1770016"/>
                  <a:pt x="62687" y="1768496"/>
                  <a:pt x="62227" y="1766887"/>
                </a:cubicBezTo>
                <a:cubicBezTo>
                  <a:pt x="58243" y="1752942"/>
                  <a:pt x="62858" y="1767187"/>
                  <a:pt x="59052" y="1755775"/>
                </a:cubicBezTo>
                <a:cubicBezTo>
                  <a:pt x="58523" y="1749954"/>
                  <a:pt x="58190" y="1744112"/>
                  <a:pt x="57465" y="1738312"/>
                </a:cubicBezTo>
                <a:cubicBezTo>
                  <a:pt x="56005" y="1726629"/>
                  <a:pt x="56447" y="1734240"/>
                  <a:pt x="54290" y="1725612"/>
                </a:cubicBezTo>
                <a:cubicBezTo>
                  <a:pt x="53636" y="1722994"/>
                  <a:pt x="53185" y="1720330"/>
                  <a:pt x="52702" y="1717675"/>
                </a:cubicBezTo>
                <a:cubicBezTo>
                  <a:pt x="52126" y="1714508"/>
                  <a:pt x="51604" y="1711331"/>
                  <a:pt x="51115" y="1708150"/>
                </a:cubicBezTo>
                <a:cubicBezTo>
                  <a:pt x="50546" y="1704452"/>
                  <a:pt x="50196" y="1700719"/>
                  <a:pt x="49527" y="1697037"/>
                </a:cubicBezTo>
                <a:cubicBezTo>
                  <a:pt x="48283" y="1690197"/>
                  <a:pt x="48056" y="1691888"/>
                  <a:pt x="46352" y="1685925"/>
                </a:cubicBezTo>
                <a:cubicBezTo>
                  <a:pt x="45753" y="1683827"/>
                  <a:pt x="45392" y="1681665"/>
                  <a:pt x="44765" y="1679575"/>
                </a:cubicBezTo>
                <a:cubicBezTo>
                  <a:pt x="43803" y="1676369"/>
                  <a:pt x="41590" y="1670050"/>
                  <a:pt x="41590" y="1670050"/>
                </a:cubicBezTo>
                <a:cubicBezTo>
                  <a:pt x="41061" y="1665817"/>
                  <a:pt x="40788" y="1661543"/>
                  <a:pt x="40002" y="1657350"/>
                </a:cubicBezTo>
                <a:cubicBezTo>
                  <a:pt x="38371" y="1648650"/>
                  <a:pt x="36323" y="1644837"/>
                  <a:pt x="35240" y="1636712"/>
                </a:cubicBezTo>
                <a:cubicBezTo>
                  <a:pt x="34537" y="1631441"/>
                  <a:pt x="34273" y="1626119"/>
                  <a:pt x="33652" y="1620837"/>
                </a:cubicBezTo>
                <a:cubicBezTo>
                  <a:pt x="33215" y="1617121"/>
                  <a:pt x="32594" y="1613429"/>
                  <a:pt x="32065" y="1609725"/>
                </a:cubicBezTo>
                <a:cubicBezTo>
                  <a:pt x="32594" y="1580621"/>
                  <a:pt x="32770" y="1551508"/>
                  <a:pt x="33652" y="1522412"/>
                </a:cubicBezTo>
                <a:cubicBezTo>
                  <a:pt x="33829" y="1516570"/>
                  <a:pt x="35240" y="1510795"/>
                  <a:pt x="35240" y="1504950"/>
                </a:cubicBezTo>
                <a:cubicBezTo>
                  <a:pt x="35240" y="1467905"/>
                  <a:pt x="34231" y="1430866"/>
                  <a:pt x="33652" y="1393825"/>
                </a:cubicBezTo>
                <a:cubicBezTo>
                  <a:pt x="33172" y="1363133"/>
                  <a:pt x="32747" y="1332439"/>
                  <a:pt x="32065" y="1301750"/>
                </a:cubicBezTo>
                <a:cubicBezTo>
                  <a:pt x="31689" y="1284813"/>
                  <a:pt x="31684" y="1267849"/>
                  <a:pt x="30477" y="1250950"/>
                </a:cubicBezTo>
                <a:cubicBezTo>
                  <a:pt x="30280" y="1248199"/>
                  <a:pt x="26606" y="1232482"/>
                  <a:pt x="25715" y="1227137"/>
                </a:cubicBezTo>
                <a:cubicBezTo>
                  <a:pt x="23339" y="1212886"/>
                  <a:pt x="24482" y="1220811"/>
                  <a:pt x="22540" y="1203325"/>
                </a:cubicBezTo>
                <a:cubicBezTo>
                  <a:pt x="23069" y="1193800"/>
                  <a:pt x="22256" y="1184104"/>
                  <a:pt x="24127" y="1174750"/>
                </a:cubicBezTo>
                <a:cubicBezTo>
                  <a:pt x="24501" y="1172879"/>
                  <a:pt x="27633" y="1173011"/>
                  <a:pt x="28890" y="1171575"/>
                </a:cubicBezTo>
                <a:cubicBezTo>
                  <a:pt x="39380" y="1159587"/>
                  <a:pt x="30212" y="1163727"/>
                  <a:pt x="40002" y="1160462"/>
                </a:cubicBezTo>
                <a:cubicBezTo>
                  <a:pt x="41060" y="1158875"/>
                  <a:pt x="41687" y="1156892"/>
                  <a:pt x="43177" y="1155700"/>
                </a:cubicBezTo>
                <a:cubicBezTo>
                  <a:pt x="44484" y="1154655"/>
                  <a:pt x="46757" y="1155295"/>
                  <a:pt x="47940" y="1154112"/>
                </a:cubicBezTo>
                <a:cubicBezTo>
                  <a:pt x="49123" y="1152929"/>
                  <a:pt x="48599" y="1150742"/>
                  <a:pt x="49527" y="1149350"/>
                </a:cubicBezTo>
                <a:cubicBezTo>
                  <a:pt x="50772" y="1147482"/>
                  <a:pt x="52985" y="1146414"/>
                  <a:pt x="54290" y="1144587"/>
                </a:cubicBezTo>
                <a:cubicBezTo>
                  <a:pt x="55666" y="1142661"/>
                  <a:pt x="56316" y="1140306"/>
                  <a:pt x="57465" y="1138237"/>
                </a:cubicBezTo>
                <a:cubicBezTo>
                  <a:pt x="58963" y="1135540"/>
                  <a:pt x="60729" y="1132997"/>
                  <a:pt x="62227" y="1130300"/>
                </a:cubicBezTo>
                <a:cubicBezTo>
                  <a:pt x="63376" y="1128231"/>
                  <a:pt x="64228" y="1126005"/>
                  <a:pt x="65402" y="1123950"/>
                </a:cubicBezTo>
                <a:cubicBezTo>
                  <a:pt x="70433" y="1115146"/>
                  <a:pt x="67362" y="1123206"/>
                  <a:pt x="73340" y="1111250"/>
                </a:cubicBezTo>
                <a:cubicBezTo>
                  <a:pt x="74088" y="1109753"/>
                  <a:pt x="74268" y="1108025"/>
                  <a:pt x="74927" y="1106487"/>
                </a:cubicBezTo>
                <a:cubicBezTo>
                  <a:pt x="77343" y="1100848"/>
                  <a:pt x="78089" y="1100157"/>
                  <a:pt x="81277" y="1095375"/>
                </a:cubicBezTo>
                <a:cubicBezTo>
                  <a:pt x="81806" y="1093258"/>
                  <a:pt x="82006" y="1091030"/>
                  <a:pt x="82865" y="1089025"/>
                </a:cubicBezTo>
                <a:cubicBezTo>
                  <a:pt x="85196" y="1083587"/>
                  <a:pt x="88931" y="1078762"/>
                  <a:pt x="90802" y="1073150"/>
                </a:cubicBezTo>
                <a:cubicBezTo>
                  <a:pt x="92993" y="1066577"/>
                  <a:pt x="91462" y="1069779"/>
                  <a:pt x="95565" y="1063625"/>
                </a:cubicBezTo>
                <a:cubicBezTo>
                  <a:pt x="96623" y="1060450"/>
                  <a:pt x="97929" y="1057347"/>
                  <a:pt x="98740" y="1054100"/>
                </a:cubicBezTo>
                <a:cubicBezTo>
                  <a:pt x="99269" y="1051983"/>
                  <a:pt x="99441" y="1049744"/>
                  <a:pt x="100327" y="1047750"/>
                </a:cubicBezTo>
                <a:cubicBezTo>
                  <a:pt x="101580" y="1044930"/>
                  <a:pt x="103813" y="1042621"/>
                  <a:pt x="105090" y="1039812"/>
                </a:cubicBezTo>
                <a:cubicBezTo>
                  <a:pt x="113186" y="1022001"/>
                  <a:pt x="103947" y="1036763"/>
                  <a:pt x="111440" y="1025525"/>
                </a:cubicBezTo>
                <a:cubicBezTo>
                  <a:pt x="111969" y="1023408"/>
                  <a:pt x="112261" y="1021218"/>
                  <a:pt x="113027" y="1019175"/>
                </a:cubicBezTo>
                <a:cubicBezTo>
                  <a:pt x="115119" y="1013597"/>
                  <a:pt x="119388" y="1008046"/>
                  <a:pt x="122552" y="1003300"/>
                </a:cubicBezTo>
                <a:cubicBezTo>
                  <a:pt x="122553" y="1003299"/>
                  <a:pt x="128900" y="993776"/>
                  <a:pt x="128902" y="993775"/>
                </a:cubicBezTo>
                <a:lnTo>
                  <a:pt x="133665" y="990600"/>
                </a:lnTo>
                <a:cubicBezTo>
                  <a:pt x="136754" y="981329"/>
                  <a:pt x="132835" y="989842"/>
                  <a:pt x="140015" y="982662"/>
                </a:cubicBezTo>
                <a:cubicBezTo>
                  <a:pt x="141364" y="981313"/>
                  <a:pt x="141841" y="979249"/>
                  <a:pt x="143190" y="977900"/>
                </a:cubicBezTo>
                <a:cubicBezTo>
                  <a:pt x="147318" y="973772"/>
                  <a:pt x="147920" y="975350"/>
                  <a:pt x="152715" y="973137"/>
                </a:cubicBezTo>
                <a:cubicBezTo>
                  <a:pt x="158087" y="970658"/>
                  <a:pt x="162978" y="967072"/>
                  <a:pt x="168590" y="965200"/>
                </a:cubicBezTo>
                <a:cubicBezTo>
                  <a:pt x="170177" y="964671"/>
                  <a:pt x="171823" y="964292"/>
                  <a:pt x="173352" y="963612"/>
                </a:cubicBezTo>
                <a:cubicBezTo>
                  <a:pt x="176596" y="962170"/>
                  <a:pt x="179645" y="960319"/>
                  <a:pt x="182877" y="958850"/>
                </a:cubicBezTo>
                <a:cubicBezTo>
                  <a:pt x="190183" y="955529"/>
                  <a:pt x="190085" y="955858"/>
                  <a:pt x="197165" y="954087"/>
                </a:cubicBezTo>
                <a:cubicBezTo>
                  <a:pt x="202457" y="950912"/>
                  <a:pt x="207520" y="947322"/>
                  <a:pt x="213040" y="944562"/>
                </a:cubicBezTo>
                <a:cubicBezTo>
                  <a:pt x="219390" y="941387"/>
                  <a:pt x="226183" y="938975"/>
                  <a:pt x="232090" y="935037"/>
                </a:cubicBezTo>
                <a:cubicBezTo>
                  <a:pt x="237057" y="931726"/>
                  <a:pt x="239037" y="930296"/>
                  <a:pt x="244790" y="927100"/>
                </a:cubicBezTo>
                <a:cubicBezTo>
                  <a:pt x="246859" y="925951"/>
                  <a:pt x="249023" y="924983"/>
                  <a:pt x="251140" y="923925"/>
                </a:cubicBezTo>
                <a:cubicBezTo>
                  <a:pt x="262553" y="908706"/>
                  <a:pt x="248175" y="924938"/>
                  <a:pt x="263840" y="915987"/>
                </a:cubicBezTo>
                <a:cubicBezTo>
                  <a:pt x="265496" y="915040"/>
                  <a:pt x="265666" y="912574"/>
                  <a:pt x="267015" y="911225"/>
                </a:cubicBezTo>
                <a:cubicBezTo>
                  <a:pt x="270093" y="908147"/>
                  <a:pt x="272666" y="907754"/>
                  <a:pt x="276540" y="906462"/>
                </a:cubicBezTo>
                <a:cubicBezTo>
                  <a:pt x="278127" y="904345"/>
                  <a:pt x="279431" y="901983"/>
                  <a:pt x="281302" y="900112"/>
                </a:cubicBezTo>
                <a:cubicBezTo>
                  <a:pt x="282651" y="898763"/>
                  <a:pt x="284808" y="898373"/>
                  <a:pt x="286065" y="896937"/>
                </a:cubicBezTo>
                <a:cubicBezTo>
                  <a:pt x="288578" y="894065"/>
                  <a:pt x="290298" y="890587"/>
                  <a:pt x="292415" y="887412"/>
                </a:cubicBezTo>
                <a:lnTo>
                  <a:pt x="295590" y="882650"/>
                </a:lnTo>
                <a:lnTo>
                  <a:pt x="298765" y="877887"/>
                </a:lnTo>
                <a:cubicBezTo>
                  <a:pt x="299294" y="876300"/>
                  <a:pt x="299892" y="874734"/>
                  <a:pt x="300352" y="873125"/>
                </a:cubicBezTo>
                <a:cubicBezTo>
                  <a:pt x="302558" y="865405"/>
                  <a:pt x="301558" y="867372"/>
                  <a:pt x="303527" y="858837"/>
                </a:cubicBezTo>
                <a:cubicBezTo>
                  <a:pt x="304508" y="854585"/>
                  <a:pt x="305503" y="850333"/>
                  <a:pt x="306702" y="846137"/>
                </a:cubicBezTo>
                <a:cubicBezTo>
                  <a:pt x="307621" y="842919"/>
                  <a:pt x="309877" y="836612"/>
                  <a:pt x="309877" y="836612"/>
                </a:cubicBezTo>
                <a:cubicBezTo>
                  <a:pt x="310935" y="827616"/>
                  <a:pt x="311880" y="818607"/>
                  <a:pt x="313052" y="809625"/>
                </a:cubicBezTo>
                <a:cubicBezTo>
                  <a:pt x="313468" y="806433"/>
                  <a:pt x="314215" y="803291"/>
                  <a:pt x="314640" y="800100"/>
                </a:cubicBezTo>
                <a:cubicBezTo>
                  <a:pt x="317657" y="777471"/>
                  <a:pt x="314649" y="793697"/>
                  <a:pt x="317815" y="777875"/>
                </a:cubicBezTo>
                <a:cubicBezTo>
                  <a:pt x="318344" y="772054"/>
                  <a:pt x="318757" y="766221"/>
                  <a:pt x="319402" y="760412"/>
                </a:cubicBezTo>
                <a:cubicBezTo>
                  <a:pt x="319815" y="756693"/>
                  <a:pt x="321037" y="753041"/>
                  <a:pt x="320990" y="749300"/>
                </a:cubicBezTo>
                <a:cubicBezTo>
                  <a:pt x="319738" y="650387"/>
                  <a:pt x="321320" y="670037"/>
                  <a:pt x="316227" y="619125"/>
                </a:cubicBezTo>
                <a:cubicBezTo>
                  <a:pt x="316637" y="587568"/>
                  <a:pt x="315997" y="512688"/>
                  <a:pt x="319402" y="466725"/>
                </a:cubicBezTo>
                <a:cubicBezTo>
                  <a:pt x="319717" y="462470"/>
                  <a:pt x="320357" y="458244"/>
                  <a:pt x="320990" y="454025"/>
                </a:cubicBezTo>
                <a:cubicBezTo>
                  <a:pt x="322423" y="444475"/>
                  <a:pt x="324165" y="434975"/>
                  <a:pt x="325752" y="425450"/>
                </a:cubicBezTo>
                <a:cubicBezTo>
                  <a:pt x="326281" y="422275"/>
                  <a:pt x="327049" y="419131"/>
                  <a:pt x="327340" y="415925"/>
                </a:cubicBezTo>
                <a:cubicBezTo>
                  <a:pt x="329124" y="396289"/>
                  <a:pt x="327509" y="404132"/>
                  <a:pt x="330515" y="392112"/>
                </a:cubicBezTo>
                <a:cubicBezTo>
                  <a:pt x="331371" y="384406"/>
                  <a:pt x="332044" y="375981"/>
                  <a:pt x="333690" y="368300"/>
                </a:cubicBezTo>
                <a:cubicBezTo>
                  <a:pt x="334604" y="364033"/>
                  <a:pt x="336865" y="355600"/>
                  <a:pt x="336865" y="355600"/>
                </a:cubicBezTo>
                <a:cubicBezTo>
                  <a:pt x="338251" y="341740"/>
                  <a:pt x="337647" y="342555"/>
                  <a:pt x="340040" y="331787"/>
                </a:cubicBezTo>
                <a:cubicBezTo>
                  <a:pt x="340513" y="329657"/>
                  <a:pt x="340768" y="327442"/>
                  <a:pt x="341627" y="325437"/>
                </a:cubicBezTo>
                <a:cubicBezTo>
                  <a:pt x="342378" y="323683"/>
                  <a:pt x="343744" y="322262"/>
                  <a:pt x="344802" y="320675"/>
                </a:cubicBezTo>
                <a:cubicBezTo>
                  <a:pt x="345331" y="318029"/>
                  <a:pt x="345907" y="315392"/>
                  <a:pt x="346390" y="312737"/>
                </a:cubicBezTo>
                <a:cubicBezTo>
                  <a:pt x="346966" y="309570"/>
                  <a:pt x="347196" y="306335"/>
                  <a:pt x="347977" y="303212"/>
                </a:cubicBezTo>
                <a:cubicBezTo>
                  <a:pt x="350866" y="291656"/>
                  <a:pt x="350387" y="296529"/>
                  <a:pt x="354327" y="287337"/>
                </a:cubicBezTo>
                <a:cubicBezTo>
                  <a:pt x="354986" y="285799"/>
                  <a:pt x="355327" y="284142"/>
                  <a:pt x="355915" y="282575"/>
                </a:cubicBezTo>
                <a:cubicBezTo>
                  <a:pt x="356916" y="279907"/>
                  <a:pt x="358089" y="277305"/>
                  <a:pt x="359090" y="274637"/>
                </a:cubicBezTo>
                <a:cubicBezTo>
                  <a:pt x="359677" y="273070"/>
                  <a:pt x="359929" y="271372"/>
                  <a:pt x="360677" y="269875"/>
                </a:cubicBezTo>
                <a:cubicBezTo>
                  <a:pt x="361530" y="268168"/>
                  <a:pt x="363077" y="266856"/>
                  <a:pt x="363852" y="265112"/>
                </a:cubicBezTo>
                <a:cubicBezTo>
                  <a:pt x="365211" y="262054"/>
                  <a:pt x="365530" y="258580"/>
                  <a:pt x="367027" y="255587"/>
                </a:cubicBezTo>
                <a:cubicBezTo>
                  <a:pt x="369144" y="251354"/>
                  <a:pt x="370751" y="246825"/>
                  <a:pt x="373377" y="242887"/>
                </a:cubicBezTo>
                <a:cubicBezTo>
                  <a:pt x="374435" y="241300"/>
                  <a:pt x="375638" y="239800"/>
                  <a:pt x="376552" y="238125"/>
                </a:cubicBezTo>
                <a:cubicBezTo>
                  <a:pt x="385378" y="221945"/>
                  <a:pt x="378857" y="229470"/>
                  <a:pt x="387665" y="220662"/>
                </a:cubicBezTo>
                <a:cubicBezTo>
                  <a:pt x="392442" y="208721"/>
                  <a:pt x="388556" y="216442"/>
                  <a:pt x="395602" y="206375"/>
                </a:cubicBezTo>
                <a:cubicBezTo>
                  <a:pt x="397790" y="203249"/>
                  <a:pt x="401952" y="196850"/>
                  <a:pt x="401952" y="196850"/>
                </a:cubicBezTo>
                <a:cubicBezTo>
                  <a:pt x="404982" y="184733"/>
                  <a:pt x="401437" y="196294"/>
                  <a:pt x="408302" y="182562"/>
                </a:cubicBezTo>
                <a:cubicBezTo>
                  <a:pt x="409576" y="180013"/>
                  <a:pt x="410203" y="177174"/>
                  <a:pt x="411477" y="174625"/>
                </a:cubicBezTo>
                <a:cubicBezTo>
                  <a:pt x="412330" y="172918"/>
                  <a:pt x="413799" y="171569"/>
                  <a:pt x="414652" y="169862"/>
                </a:cubicBezTo>
                <a:cubicBezTo>
                  <a:pt x="421225" y="156716"/>
                  <a:pt x="410315" y="173988"/>
                  <a:pt x="419415" y="160337"/>
                </a:cubicBezTo>
                <a:cubicBezTo>
                  <a:pt x="419944" y="158750"/>
                  <a:pt x="420074" y="156967"/>
                  <a:pt x="421002" y="155575"/>
                </a:cubicBezTo>
                <a:cubicBezTo>
                  <a:pt x="422247" y="153707"/>
                  <a:pt x="424328" y="152537"/>
                  <a:pt x="425765" y="150812"/>
                </a:cubicBezTo>
                <a:cubicBezTo>
                  <a:pt x="426986" y="149346"/>
                  <a:pt x="427882" y="147637"/>
                  <a:pt x="428940" y="146050"/>
                </a:cubicBezTo>
                <a:cubicBezTo>
                  <a:pt x="430483" y="141419"/>
                  <a:pt x="430899" y="139422"/>
                  <a:pt x="433702" y="134937"/>
                </a:cubicBezTo>
                <a:cubicBezTo>
                  <a:pt x="435104" y="132693"/>
                  <a:pt x="436948" y="130755"/>
                  <a:pt x="438465" y="128587"/>
                </a:cubicBezTo>
                <a:cubicBezTo>
                  <a:pt x="440653" y="125461"/>
                  <a:pt x="442698" y="122237"/>
                  <a:pt x="444815" y="119062"/>
                </a:cubicBezTo>
                <a:lnTo>
                  <a:pt x="447990" y="114300"/>
                </a:lnTo>
                <a:cubicBezTo>
                  <a:pt x="448519" y="112712"/>
                  <a:pt x="448764" y="111000"/>
                  <a:pt x="449577" y="109537"/>
                </a:cubicBezTo>
                <a:cubicBezTo>
                  <a:pt x="451430" y="106201"/>
                  <a:pt x="454720" y="103632"/>
                  <a:pt x="455927" y="100012"/>
                </a:cubicBezTo>
                <a:cubicBezTo>
                  <a:pt x="456973" y="96876"/>
                  <a:pt x="457893" y="92724"/>
                  <a:pt x="460690" y="90487"/>
                </a:cubicBezTo>
                <a:cubicBezTo>
                  <a:pt x="461996" y="89442"/>
                  <a:pt x="463865" y="89429"/>
                  <a:pt x="465452" y="88900"/>
                </a:cubicBezTo>
                <a:cubicBezTo>
                  <a:pt x="467044" y="84126"/>
                  <a:pt x="466795" y="83479"/>
                  <a:pt x="470215" y="79375"/>
                </a:cubicBezTo>
                <a:cubicBezTo>
                  <a:pt x="471652" y="77650"/>
                  <a:pt x="473540" y="76337"/>
                  <a:pt x="474977" y="74612"/>
                </a:cubicBezTo>
                <a:cubicBezTo>
                  <a:pt x="476198" y="73146"/>
                  <a:pt x="476803" y="71199"/>
                  <a:pt x="478152" y="69850"/>
                </a:cubicBezTo>
                <a:cubicBezTo>
                  <a:pt x="480960" y="67043"/>
                  <a:pt x="487604" y="64474"/>
                  <a:pt x="490852" y="63500"/>
                </a:cubicBezTo>
                <a:cubicBezTo>
                  <a:pt x="493437" y="62725"/>
                  <a:pt x="496172" y="62566"/>
                  <a:pt x="498790" y="61912"/>
                </a:cubicBezTo>
                <a:cubicBezTo>
                  <a:pt x="500413" y="61506"/>
                  <a:pt x="501887" y="60491"/>
                  <a:pt x="503552" y="60325"/>
                </a:cubicBezTo>
                <a:cubicBezTo>
                  <a:pt x="512519" y="59428"/>
                  <a:pt x="521544" y="59266"/>
                  <a:pt x="530540" y="58737"/>
                </a:cubicBezTo>
                <a:cubicBezTo>
                  <a:pt x="533715" y="58208"/>
                  <a:pt x="536923" y="57848"/>
                  <a:pt x="540065" y="57150"/>
                </a:cubicBezTo>
                <a:cubicBezTo>
                  <a:pt x="541698" y="56787"/>
                  <a:pt x="543181" y="55861"/>
                  <a:pt x="544827" y="55562"/>
                </a:cubicBezTo>
                <a:cubicBezTo>
                  <a:pt x="549024" y="54799"/>
                  <a:pt x="553310" y="54624"/>
                  <a:pt x="557527" y="53975"/>
                </a:cubicBezTo>
                <a:cubicBezTo>
                  <a:pt x="564926" y="52837"/>
                  <a:pt x="567211" y="51541"/>
                  <a:pt x="574990" y="50800"/>
                </a:cubicBezTo>
                <a:cubicBezTo>
                  <a:pt x="582909" y="50046"/>
                  <a:pt x="590865" y="49741"/>
                  <a:pt x="598802" y="49212"/>
                </a:cubicBezTo>
                <a:lnTo>
                  <a:pt x="609915" y="47625"/>
                </a:lnTo>
                <a:cubicBezTo>
                  <a:pt x="613096" y="47136"/>
                  <a:pt x="616249" y="46462"/>
                  <a:pt x="619440" y="46037"/>
                </a:cubicBezTo>
                <a:cubicBezTo>
                  <a:pt x="624190" y="45404"/>
                  <a:pt x="628984" y="45128"/>
                  <a:pt x="633727" y="44450"/>
                </a:cubicBezTo>
                <a:cubicBezTo>
                  <a:pt x="650147" y="42104"/>
                  <a:pt x="632650" y="43456"/>
                  <a:pt x="651190" y="41275"/>
                </a:cubicBezTo>
                <a:cubicBezTo>
                  <a:pt x="656995" y="40592"/>
                  <a:pt x="662831" y="40216"/>
                  <a:pt x="668652" y="39687"/>
                </a:cubicBezTo>
                <a:cubicBezTo>
                  <a:pt x="673186" y="38176"/>
                  <a:pt x="674789" y="37507"/>
                  <a:pt x="679765" y="36512"/>
                </a:cubicBezTo>
                <a:cubicBezTo>
                  <a:pt x="682921" y="35881"/>
                  <a:pt x="686154" y="35649"/>
                  <a:pt x="689290" y="34925"/>
                </a:cubicBezTo>
                <a:cubicBezTo>
                  <a:pt x="712235" y="29630"/>
                  <a:pt x="687585" y="33174"/>
                  <a:pt x="714690" y="30162"/>
                </a:cubicBezTo>
                <a:cubicBezTo>
                  <a:pt x="718394" y="29104"/>
                  <a:pt x="722007" y="27647"/>
                  <a:pt x="725802" y="26987"/>
                </a:cubicBezTo>
                <a:cubicBezTo>
                  <a:pt x="734208" y="25525"/>
                  <a:pt x="742924" y="25881"/>
                  <a:pt x="751202" y="23812"/>
                </a:cubicBezTo>
                <a:cubicBezTo>
                  <a:pt x="757552" y="22225"/>
                  <a:pt x="764043" y="21120"/>
                  <a:pt x="770252" y="19050"/>
                </a:cubicBezTo>
                <a:cubicBezTo>
                  <a:pt x="774662" y="17580"/>
                  <a:pt x="782629" y="14847"/>
                  <a:pt x="786127" y="14287"/>
                </a:cubicBezTo>
                <a:cubicBezTo>
                  <a:pt x="795590" y="12773"/>
                  <a:pt x="814702" y="11112"/>
                  <a:pt x="814702" y="11112"/>
                </a:cubicBezTo>
                <a:cubicBezTo>
                  <a:pt x="821052" y="8995"/>
                  <a:pt x="827099" y="5501"/>
                  <a:pt x="833752" y="4762"/>
                </a:cubicBezTo>
                <a:cubicBezTo>
                  <a:pt x="838515" y="4233"/>
                  <a:pt x="843290" y="3808"/>
                  <a:pt x="848040" y="3175"/>
                </a:cubicBezTo>
                <a:cubicBezTo>
                  <a:pt x="851231" y="2750"/>
                  <a:pt x="854366" y="1942"/>
                  <a:pt x="857565" y="1587"/>
                </a:cubicBezTo>
                <a:cubicBezTo>
                  <a:pt x="863898" y="883"/>
                  <a:pt x="870265" y="529"/>
                  <a:pt x="876615" y="0"/>
                </a:cubicBezTo>
                <a:cubicBezTo>
                  <a:pt x="892490" y="529"/>
                  <a:pt x="908384" y="654"/>
                  <a:pt x="924240" y="1587"/>
                </a:cubicBezTo>
                <a:cubicBezTo>
                  <a:pt x="930779" y="1972"/>
                  <a:pt x="930227" y="3422"/>
                  <a:pt x="935352" y="6350"/>
                </a:cubicBezTo>
                <a:cubicBezTo>
                  <a:pt x="937407" y="7524"/>
                  <a:pt x="939527" y="8593"/>
                  <a:pt x="941702" y="9525"/>
                </a:cubicBezTo>
                <a:cubicBezTo>
                  <a:pt x="948579" y="12472"/>
                  <a:pt x="945154" y="9499"/>
                  <a:pt x="952815" y="14287"/>
                </a:cubicBezTo>
                <a:cubicBezTo>
                  <a:pt x="963798" y="21152"/>
                  <a:pt x="954571" y="17519"/>
                  <a:pt x="963927" y="20637"/>
                </a:cubicBezTo>
                <a:cubicBezTo>
                  <a:pt x="966044" y="22754"/>
                  <a:pt x="968004" y="25039"/>
                  <a:pt x="970277" y="26987"/>
                </a:cubicBezTo>
                <a:cubicBezTo>
                  <a:pt x="976395" y="32230"/>
                  <a:pt x="974295" y="27844"/>
                  <a:pt x="979802" y="34925"/>
                </a:cubicBezTo>
                <a:cubicBezTo>
                  <a:pt x="990950" y="49259"/>
                  <a:pt x="982166" y="39664"/>
                  <a:pt x="989327" y="49212"/>
                </a:cubicBezTo>
                <a:cubicBezTo>
                  <a:pt x="990915" y="51329"/>
                  <a:pt x="992688" y="53318"/>
                  <a:pt x="994090" y="55562"/>
                </a:cubicBezTo>
                <a:cubicBezTo>
                  <a:pt x="995344" y="57569"/>
                  <a:pt x="996091" y="59857"/>
                  <a:pt x="997265" y="61912"/>
                </a:cubicBezTo>
                <a:cubicBezTo>
                  <a:pt x="1001083" y="68593"/>
                  <a:pt x="1000418" y="65032"/>
                  <a:pt x="1003615" y="73025"/>
                </a:cubicBezTo>
                <a:cubicBezTo>
                  <a:pt x="1004858" y="76132"/>
                  <a:pt x="1005293" y="79557"/>
                  <a:pt x="1006790" y="82550"/>
                </a:cubicBezTo>
                <a:cubicBezTo>
                  <a:pt x="1007848" y="84667"/>
                  <a:pt x="1009033" y="86725"/>
                  <a:pt x="1009965" y="88900"/>
                </a:cubicBezTo>
                <a:cubicBezTo>
                  <a:pt x="1012254" y="94242"/>
                  <a:pt x="1011130" y="93981"/>
                  <a:pt x="1013140" y="100012"/>
                </a:cubicBezTo>
                <a:cubicBezTo>
                  <a:pt x="1014041" y="102716"/>
                  <a:pt x="1015257" y="105304"/>
                  <a:pt x="1016315" y="107950"/>
                </a:cubicBezTo>
                <a:cubicBezTo>
                  <a:pt x="1017025" y="112213"/>
                  <a:pt x="1018377" y="120960"/>
                  <a:pt x="1019490" y="125412"/>
                </a:cubicBezTo>
                <a:cubicBezTo>
                  <a:pt x="1019896" y="127036"/>
                  <a:pt x="1020671" y="128551"/>
                  <a:pt x="1021077" y="130175"/>
                </a:cubicBezTo>
                <a:cubicBezTo>
                  <a:pt x="1025562" y="148115"/>
                  <a:pt x="1019033" y="127216"/>
                  <a:pt x="1025840" y="147637"/>
                </a:cubicBezTo>
                <a:cubicBezTo>
                  <a:pt x="1029580" y="185050"/>
                  <a:pt x="1025427" y="148731"/>
                  <a:pt x="1029015" y="171450"/>
                </a:cubicBezTo>
                <a:cubicBezTo>
                  <a:pt x="1030182" y="178842"/>
                  <a:pt x="1032190" y="193675"/>
                  <a:pt x="1032190" y="193675"/>
                </a:cubicBezTo>
                <a:cubicBezTo>
                  <a:pt x="1032719" y="228071"/>
                  <a:pt x="1032884" y="262474"/>
                  <a:pt x="1033777" y="296862"/>
                </a:cubicBezTo>
                <a:cubicBezTo>
                  <a:pt x="1033942" y="303232"/>
                  <a:pt x="1034968" y="309552"/>
                  <a:pt x="1035365" y="315912"/>
                </a:cubicBezTo>
                <a:cubicBezTo>
                  <a:pt x="1036026" y="326488"/>
                  <a:pt x="1035963" y="337112"/>
                  <a:pt x="1036952" y="347662"/>
                </a:cubicBezTo>
                <a:cubicBezTo>
                  <a:pt x="1037553" y="354071"/>
                  <a:pt x="1039069" y="360362"/>
                  <a:pt x="1040127" y="366712"/>
                </a:cubicBezTo>
                <a:cubicBezTo>
                  <a:pt x="1040656" y="369887"/>
                  <a:pt x="1041260" y="373051"/>
                  <a:pt x="1041715" y="376237"/>
                </a:cubicBezTo>
                <a:cubicBezTo>
                  <a:pt x="1042244" y="379941"/>
                  <a:pt x="1042633" y="383668"/>
                  <a:pt x="1043302" y="387350"/>
                </a:cubicBezTo>
                <a:cubicBezTo>
                  <a:pt x="1043692" y="389497"/>
                  <a:pt x="1044462" y="391561"/>
                  <a:pt x="1044890" y="393700"/>
                </a:cubicBezTo>
                <a:cubicBezTo>
                  <a:pt x="1045521" y="396856"/>
                  <a:pt x="1045948" y="400050"/>
                  <a:pt x="1046477" y="403225"/>
                </a:cubicBezTo>
                <a:cubicBezTo>
                  <a:pt x="1047006" y="410104"/>
                  <a:pt x="1047173" y="417021"/>
                  <a:pt x="1048065" y="423862"/>
                </a:cubicBezTo>
                <a:cubicBezTo>
                  <a:pt x="1048501" y="427202"/>
                  <a:pt x="1051212" y="440434"/>
                  <a:pt x="1052827" y="446087"/>
                </a:cubicBezTo>
                <a:cubicBezTo>
                  <a:pt x="1053287" y="447696"/>
                  <a:pt x="1053886" y="449262"/>
                  <a:pt x="1054415" y="450850"/>
                </a:cubicBezTo>
                <a:cubicBezTo>
                  <a:pt x="1054944" y="463021"/>
                  <a:pt x="1055265" y="475202"/>
                  <a:pt x="1056002" y="487362"/>
                </a:cubicBezTo>
                <a:cubicBezTo>
                  <a:pt x="1056474" y="495156"/>
                  <a:pt x="1058166" y="507848"/>
                  <a:pt x="1059177" y="515937"/>
                </a:cubicBezTo>
                <a:cubicBezTo>
                  <a:pt x="1059706" y="537104"/>
                  <a:pt x="1059967" y="558279"/>
                  <a:pt x="1060765" y="579437"/>
                </a:cubicBezTo>
                <a:cubicBezTo>
                  <a:pt x="1061455" y="597724"/>
                  <a:pt x="1062468" y="598168"/>
                  <a:pt x="1063940" y="614362"/>
                </a:cubicBezTo>
                <a:cubicBezTo>
                  <a:pt x="1064565" y="621233"/>
                  <a:pt x="1064765" y="628143"/>
                  <a:pt x="1065527" y="635000"/>
                </a:cubicBezTo>
                <a:cubicBezTo>
                  <a:pt x="1070874" y="683127"/>
                  <a:pt x="1066733" y="640073"/>
                  <a:pt x="1070290" y="666750"/>
                </a:cubicBezTo>
                <a:cubicBezTo>
                  <a:pt x="1070923" y="671500"/>
                  <a:pt x="1071375" y="676272"/>
                  <a:pt x="1071877" y="681037"/>
                </a:cubicBezTo>
                <a:cubicBezTo>
                  <a:pt x="1072434" y="686326"/>
                  <a:pt x="1073057" y="691610"/>
                  <a:pt x="1073465" y="696912"/>
                </a:cubicBezTo>
                <a:cubicBezTo>
                  <a:pt x="1074116" y="705370"/>
                  <a:pt x="1074164" y="713875"/>
                  <a:pt x="1075052" y="722312"/>
                </a:cubicBezTo>
                <a:cubicBezTo>
                  <a:pt x="1075227" y="723976"/>
                  <a:pt x="1075457" y="725892"/>
                  <a:pt x="1076640" y="727075"/>
                </a:cubicBezTo>
                <a:cubicBezTo>
                  <a:pt x="1077823" y="728258"/>
                  <a:pt x="1079815" y="728133"/>
                  <a:pt x="1081402" y="728662"/>
                </a:cubicBezTo>
                <a:cubicBezTo>
                  <a:pt x="1086693" y="736600"/>
                  <a:pt x="1082990" y="732367"/>
                  <a:pt x="1094102" y="739775"/>
                </a:cubicBezTo>
                <a:lnTo>
                  <a:pt x="1098865" y="742950"/>
                </a:lnTo>
                <a:lnTo>
                  <a:pt x="1103627" y="746125"/>
                </a:lnTo>
                <a:cubicBezTo>
                  <a:pt x="1118444" y="745596"/>
                  <a:pt x="1133282" y="745492"/>
                  <a:pt x="1148077" y="744537"/>
                </a:cubicBezTo>
                <a:cubicBezTo>
                  <a:pt x="1167162" y="743306"/>
                  <a:pt x="1127099" y="739274"/>
                  <a:pt x="1163952" y="744537"/>
                </a:cubicBezTo>
                <a:cubicBezTo>
                  <a:pt x="1167533" y="755278"/>
                  <a:pt x="1166448" y="749969"/>
                  <a:pt x="1163952" y="769937"/>
                </a:cubicBezTo>
                <a:cubicBezTo>
                  <a:pt x="1163744" y="771598"/>
                  <a:pt x="1162728" y="773066"/>
                  <a:pt x="1162365" y="774700"/>
                </a:cubicBezTo>
                <a:cubicBezTo>
                  <a:pt x="1161667" y="777842"/>
                  <a:pt x="1161370" y="781061"/>
                  <a:pt x="1160777" y="784225"/>
                </a:cubicBezTo>
                <a:cubicBezTo>
                  <a:pt x="1159782" y="789529"/>
                  <a:pt x="1158489" y="794777"/>
                  <a:pt x="1157602" y="800100"/>
                </a:cubicBezTo>
                <a:cubicBezTo>
                  <a:pt x="1157073" y="803275"/>
                  <a:pt x="1156796" y="806502"/>
                  <a:pt x="1156015" y="809625"/>
                </a:cubicBezTo>
                <a:cubicBezTo>
                  <a:pt x="1156008" y="809652"/>
                  <a:pt x="1152050" y="821518"/>
                  <a:pt x="1151252" y="823912"/>
                </a:cubicBezTo>
                <a:cubicBezTo>
                  <a:pt x="1150723" y="825500"/>
                  <a:pt x="1149940" y="827024"/>
                  <a:pt x="1149665" y="828675"/>
                </a:cubicBezTo>
                <a:cubicBezTo>
                  <a:pt x="1149136" y="831850"/>
                  <a:pt x="1148858" y="835077"/>
                  <a:pt x="1148077" y="838200"/>
                </a:cubicBezTo>
                <a:cubicBezTo>
                  <a:pt x="1145185" y="849766"/>
                  <a:pt x="1145669" y="844876"/>
                  <a:pt x="1141727" y="854075"/>
                </a:cubicBezTo>
                <a:cubicBezTo>
                  <a:pt x="1139438" y="859417"/>
                  <a:pt x="1140562" y="859156"/>
                  <a:pt x="1138552" y="865187"/>
                </a:cubicBezTo>
                <a:cubicBezTo>
                  <a:pt x="1137651" y="867891"/>
                  <a:pt x="1136378" y="870457"/>
                  <a:pt x="1135377" y="873125"/>
                </a:cubicBezTo>
                <a:cubicBezTo>
                  <a:pt x="1134790" y="874692"/>
                  <a:pt x="1134538" y="876390"/>
                  <a:pt x="1133790" y="877887"/>
                </a:cubicBezTo>
                <a:cubicBezTo>
                  <a:pt x="1132937" y="879594"/>
                  <a:pt x="1131673" y="881062"/>
                  <a:pt x="1130615" y="882650"/>
                </a:cubicBezTo>
                <a:cubicBezTo>
                  <a:pt x="1130086" y="884767"/>
                  <a:pt x="1129654" y="886910"/>
                  <a:pt x="1129027" y="889000"/>
                </a:cubicBezTo>
                <a:cubicBezTo>
                  <a:pt x="1127584" y="893808"/>
                  <a:pt x="1125852" y="898525"/>
                  <a:pt x="1124265" y="903287"/>
                </a:cubicBezTo>
                <a:cubicBezTo>
                  <a:pt x="1124264" y="903291"/>
                  <a:pt x="1121091" y="912807"/>
                  <a:pt x="1121090" y="912812"/>
                </a:cubicBezTo>
                <a:cubicBezTo>
                  <a:pt x="1120561" y="915987"/>
                  <a:pt x="1120283" y="919214"/>
                  <a:pt x="1119502" y="922337"/>
                </a:cubicBezTo>
                <a:cubicBezTo>
                  <a:pt x="1118690" y="925584"/>
                  <a:pt x="1116983" y="928580"/>
                  <a:pt x="1116327" y="931862"/>
                </a:cubicBezTo>
                <a:cubicBezTo>
                  <a:pt x="1112724" y="949876"/>
                  <a:pt x="1114460" y="942502"/>
                  <a:pt x="1111565" y="954087"/>
                </a:cubicBezTo>
                <a:cubicBezTo>
                  <a:pt x="1112094" y="967316"/>
                  <a:pt x="1112271" y="980564"/>
                  <a:pt x="1113152" y="993775"/>
                </a:cubicBezTo>
                <a:cubicBezTo>
                  <a:pt x="1113804" y="1003562"/>
                  <a:pt x="1114671" y="999023"/>
                  <a:pt x="1116327" y="1006475"/>
                </a:cubicBezTo>
                <a:cubicBezTo>
                  <a:pt x="1117025" y="1009617"/>
                  <a:pt x="1117322" y="1012836"/>
                  <a:pt x="1117915" y="1016000"/>
                </a:cubicBezTo>
                <a:cubicBezTo>
                  <a:pt x="1118333" y="1018229"/>
                  <a:pt x="1121500" y="1037253"/>
                  <a:pt x="1124265" y="1041400"/>
                </a:cubicBezTo>
                <a:lnTo>
                  <a:pt x="1127440" y="1046162"/>
                </a:lnTo>
                <a:cubicBezTo>
                  <a:pt x="1130233" y="1054545"/>
                  <a:pt x="1128099" y="1049533"/>
                  <a:pt x="1135377" y="1060450"/>
                </a:cubicBezTo>
                <a:cubicBezTo>
                  <a:pt x="1136435" y="1062037"/>
                  <a:pt x="1137949" y="1063402"/>
                  <a:pt x="1138552" y="1065212"/>
                </a:cubicBezTo>
                <a:cubicBezTo>
                  <a:pt x="1139081" y="1066800"/>
                  <a:pt x="1139327" y="1068512"/>
                  <a:pt x="1140140" y="1069975"/>
                </a:cubicBezTo>
                <a:cubicBezTo>
                  <a:pt x="1141993" y="1073311"/>
                  <a:pt x="1146490" y="1079500"/>
                  <a:pt x="1146490" y="1079500"/>
                </a:cubicBezTo>
                <a:cubicBezTo>
                  <a:pt x="1150476" y="1091462"/>
                  <a:pt x="1145101" y="1076724"/>
                  <a:pt x="1151252" y="1089025"/>
                </a:cubicBezTo>
                <a:cubicBezTo>
                  <a:pt x="1157825" y="1102171"/>
                  <a:pt x="1146915" y="1084899"/>
                  <a:pt x="1156015" y="1098550"/>
                </a:cubicBezTo>
                <a:cubicBezTo>
                  <a:pt x="1156544" y="1101196"/>
                  <a:pt x="1156948" y="1103870"/>
                  <a:pt x="1157602" y="1106487"/>
                </a:cubicBezTo>
                <a:cubicBezTo>
                  <a:pt x="1160633" y="1118611"/>
                  <a:pt x="1157803" y="1102729"/>
                  <a:pt x="1160777" y="1117600"/>
                </a:cubicBezTo>
                <a:cubicBezTo>
                  <a:pt x="1161408" y="1120756"/>
                  <a:pt x="1161836" y="1123950"/>
                  <a:pt x="1162365" y="1127125"/>
                </a:cubicBezTo>
                <a:cubicBezTo>
                  <a:pt x="1161836" y="1140354"/>
                  <a:pt x="1161908" y="1153621"/>
                  <a:pt x="1160777" y="1166812"/>
                </a:cubicBezTo>
                <a:cubicBezTo>
                  <a:pt x="1160316" y="1172189"/>
                  <a:pt x="1158198" y="1177324"/>
                  <a:pt x="1157602" y="1182687"/>
                </a:cubicBezTo>
                <a:cubicBezTo>
                  <a:pt x="1156837" y="1189579"/>
                  <a:pt x="1156013" y="1199365"/>
                  <a:pt x="1154427" y="1206500"/>
                </a:cubicBezTo>
                <a:cubicBezTo>
                  <a:pt x="1154064" y="1208133"/>
                  <a:pt x="1153300" y="1209653"/>
                  <a:pt x="1152840" y="1211262"/>
                </a:cubicBezTo>
                <a:cubicBezTo>
                  <a:pt x="1152241" y="1213360"/>
                  <a:pt x="1151781" y="1215495"/>
                  <a:pt x="1151252" y="1217612"/>
                </a:cubicBezTo>
                <a:cubicBezTo>
                  <a:pt x="1151781" y="1230841"/>
                  <a:pt x="1151897" y="1244094"/>
                  <a:pt x="1152840" y="1257300"/>
                </a:cubicBezTo>
                <a:cubicBezTo>
                  <a:pt x="1152959" y="1258969"/>
                  <a:pt x="1154064" y="1260429"/>
                  <a:pt x="1154427" y="1262062"/>
                </a:cubicBezTo>
                <a:cubicBezTo>
                  <a:pt x="1155125" y="1265204"/>
                  <a:pt x="1155616" y="1268393"/>
                  <a:pt x="1156015" y="1271587"/>
                </a:cubicBezTo>
                <a:cubicBezTo>
                  <a:pt x="1156675" y="1276864"/>
                  <a:pt x="1156622" y="1282235"/>
                  <a:pt x="1157602" y="1287462"/>
                </a:cubicBezTo>
                <a:cubicBezTo>
                  <a:pt x="1158219" y="1290751"/>
                  <a:pt x="1159719" y="1293812"/>
                  <a:pt x="1160777" y="1296987"/>
                </a:cubicBezTo>
                <a:cubicBezTo>
                  <a:pt x="1162968" y="1303559"/>
                  <a:pt x="1161437" y="1300359"/>
                  <a:pt x="1165540" y="1306512"/>
                </a:cubicBezTo>
                <a:cubicBezTo>
                  <a:pt x="1166869" y="1315820"/>
                  <a:pt x="1167239" y="1321137"/>
                  <a:pt x="1170302" y="1330325"/>
                </a:cubicBezTo>
                <a:lnTo>
                  <a:pt x="1173477" y="1339850"/>
                </a:lnTo>
                <a:lnTo>
                  <a:pt x="1175065" y="1344612"/>
                </a:lnTo>
                <a:cubicBezTo>
                  <a:pt x="1175594" y="1350433"/>
                  <a:pt x="1175927" y="1356275"/>
                  <a:pt x="1176652" y="1362075"/>
                </a:cubicBezTo>
                <a:cubicBezTo>
                  <a:pt x="1176987" y="1364752"/>
                  <a:pt x="1177655" y="1367378"/>
                  <a:pt x="1178240" y="1370012"/>
                </a:cubicBezTo>
                <a:cubicBezTo>
                  <a:pt x="1179571" y="1376000"/>
                  <a:pt x="1179645" y="1375816"/>
                  <a:pt x="1181415" y="1381125"/>
                </a:cubicBezTo>
                <a:cubicBezTo>
                  <a:pt x="1180886" y="1393825"/>
                  <a:pt x="1181092" y="1406577"/>
                  <a:pt x="1179827" y="1419225"/>
                </a:cubicBezTo>
                <a:cubicBezTo>
                  <a:pt x="1179494" y="1422555"/>
                  <a:pt x="1178509" y="1425965"/>
                  <a:pt x="1176652" y="1428750"/>
                </a:cubicBezTo>
                <a:lnTo>
                  <a:pt x="1173477" y="1433512"/>
                </a:lnTo>
                <a:cubicBezTo>
                  <a:pt x="1169490" y="1445478"/>
                  <a:pt x="1174867" y="1430735"/>
                  <a:pt x="1168715" y="1443037"/>
                </a:cubicBezTo>
                <a:cubicBezTo>
                  <a:pt x="1162142" y="1456181"/>
                  <a:pt x="1173050" y="1438916"/>
                  <a:pt x="1163952" y="1452562"/>
                </a:cubicBezTo>
                <a:cubicBezTo>
                  <a:pt x="1159131" y="1467031"/>
                  <a:pt x="1166532" y="1444163"/>
                  <a:pt x="1160777" y="1465262"/>
                </a:cubicBezTo>
                <a:cubicBezTo>
                  <a:pt x="1159896" y="1468491"/>
                  <a:pt x="1158258" y="1471505"/>
                  <a:pt x="1157602" y="1474787"/>
                </a:cubicBezTo>
                <a:cubicBezTo>
                  <a:pt x="1155360" y="1486003"/>
                  <a:pt x="1156867" y="1480169"/>
                  <a:pt x="1152840" y="1492250"/>
                </a:cubicBezTo>
                <a:lnTo>
                  <a:pt x="1149665" y="1501775"/>
                </a:lnTo>
                <a:cubicBezTo>
                  <a:pt x="1149136" y="1503362"/>
                  <a:pt x="1149005" y="1505145"/>
                  <a:pt x="1148077" y="1506537"/>
                </a:cubicBezTo>
                <a:lnTo>
                  <a:pt x="1144902" y="1511300"/>
                </a:lnTo>
                <a:cubicBezTo>
                  <a:pt x="1141124" y="1522635"/>
                  <a:pt x="1143584" y="1518040"/>
                  <a:pt x="1138552" y="1525587"/>
                </a:cubicBezTo>
                <a:cubicBezTo>
                  <a:pt x="1132769" y="1542944"/>
                  <a:pt x="1141990" y="1516663"/>
                  <a:pt x="1133790" y="1535112"/>
                </a:cubicBezTo>
                <a:cubicBezTo>
                  <a:pt x="1132431" y="1538170"/>
                  <a:pt x="1131673" y="1541462"/>
                  <a:pt x="1130615" y="1544637"/>
                </a:cubicBezTo>
                <a:cubicBezTo>
                  <a:pt x="1130086" y="1546225"/>
                  <a:pt x="1129955" y="1548007"/>
                  <a:pt x="1129027" y="1549400"/>
                </a:cubicBezTo>
                <a:lnTo>
                  <a:pt x="1122677" y="1558925"/>
                </a:lnTo>
                <a:cubicBezTo>
                  <a:pt x="1121619" y="1562100"/>
                  <a:pt x="1121358" y="1565665"/>
                  <a:pt x="1119502" y="1568450"/>
                </a:cubicBezTo>
                <a:lnTo>
                  <a:pt x="1113152" y="1577975"/>
                </a:lnTo>
                <a:cubicBezTo>
                  <a:pt x="1110358" y="1586357"/>
                  <a:pt x="1112493" y="1581344"/>
                  <a:pt x="1105215" y="1592262"/>
                </a:cubicBezTo>
                <a:cubicBezTo>
                  <a:pt x="1104157" y="1593850"/>
                  <a:pt x="1102644" y="1595215"/>
                  <a:pt x="1102040" y="1597025"/>
                </a:cubicBezTo>
                <a:cubicBezTo>
                  <a:pt x="1101511" y="1598612"/>
                  <a:pt x="1101265" y="1600324"/>
                  <a:pt x="1100452" y="1601787"/>
                </a:cubicBezTo>
                <a:cubicBezTo>
                  <a:pt x="1098599" y="1605123"/>
                  <a:pt x="1094102" y="1611312"/>
                  <a:pt x="1094102" y="1611312"/>
                </a:cubicBezTo>
                <a:cubicBezTo>
                  <a:pt x="1093573" y="1613958"/>
                  <a:pt x="1093169" y="1616632"/>
                  <a:pt x="1092515" y="1619250"/>
                </a:cubicBezTo>
                <a:cubicBezTo>
                  <a:pt x="1092109" y="1620873"/>
                  <a:pt x="1091387" y="1622403"/>
                  <a:pt x="1090927" y="1624012"/>
                </a:cubicBezTo>
                <a:cubicBezTo>
                  <a:pt x="1090328" y="1626110"/>
                  <a:pt x="1089813" y="1628232"/>
                  <a:pt x="1089340" y="1630362"/>
                </a:cubicBezTo>
                <a:cubicBezTo>
                  <a:pt x="1088755" y="1632996"/>
                  <a:pt x="1088359" y="1635671"/>
                  <a:pt x="1087752" y="1638300"/>
                </a:cubicBezTo>
                <a:cubicBezTo>
                  <a:pt x="1086771" y="1642552"/>
                  <a:pt x="1085294" y="1646696"/>
                  <a:pt x="1084577" y="1651000"/>
                </a:cubicBezTo>
                <a:cubicBezTo>
                  <a:pt x="1080429" y="1675893"/>
                  <a:pt x="1086098" y="1644924"/>
                  <a:pt x="1079815" y="1670050"/>
                </a:cubicBezTo>
                <a:cubicBezTo>
                  <a:pt x="1079286" y="1672167"/>
                  <a:pt x="1078700" y="1674270"/>
                  <a:pt x="1078227" y="1676400"/>
                </a:cubicBezTo>
                <a:cubicBezTo>
                  <a:pt x="1077642" y="1679034"/>
                  <a:pt x="1077294" y="1681720"/>
                  <a:pt x="1076640" y="1684337"/>
                </a:cubicBezTo>
                <a:cubicBezTo>
                  <a:pt x="1076234" y="1685961"/>
                  <a:pt x="1075581" y="1687512"/>
                  <a:pt x="1075052" y="1689100"/>
                </a:cubicBezTo>
                <a:cubicBezTo>
                  <a:pt x="1073948" y="1700142"/>
                  <a:pt x="1074468" y="1702690"/>
                  <a:pt x="1071877" y="1711325"/>
                </a:cubicBezTo>
                <a:cubicBezTo>
                  <a:pt x="1070915" y="1714531"/>
                  <a:pt x="1069760" y="1717675"/>
                  <a:pt x="1068702" y="1720850"/>
                </a:cubicBezTo>
                <a:lnTo>
                  <a:pt x="1067115" y="1725612"/>
                </a:lnTo>
                <a:cubicBezTo>
                  <a:pt x="1066586" y="1729316"/>
                  <a:pt x="1065527" y="1732983"/>
                  <a:pt x="1065527" y="1736725"/>
                </a:cubicBezTo>
                <a:cubicBezTo>
                  <a:pt x="1065527" y="1741471"/>
                  <a:pt x="1066642" y="1756654"/>
                  <a:pt x="1070290" y="1762125"/>
                </a:cubicBezTo>
                <a:lnTo>
                  <a:pt x="1073465" y="1766887"/>
                </a:lnTo>
                <a:cubicBezTo>
                  <a:pt x="1073994" y="1769004"/>
                  <a:pt x="1074579" y="1771107"/>
                  <a:pt x="1075052" y="1773237"/>
                </a:cubicBezTo>
                <a:cubicBezTo>
                  <a:pt x="1075637" y="1775871"/>
                  <a:pt x="1075986" y="1778557"/>
                  <a:pt x="1076640" y="1781175"/>
                </a:cubicBezTo>
                <a:cubicBezTo>
                  <a:pt x="1077046" y="1782798"/>
                  <a:pt x="1077767" y="1784328"/>
                  <a:pt x="1078227" y="1785937"/>
                </a:cubicBezTo>
                <a:cubicBezTo>
                  <a:pt x="1078826" y="1788035"/>
                  <a:pt x="1079286" y="1790170"/>
                  <a:pt x="1079815" y="1792287"/>
                </a:cubicBezTo>
                <a:cubicBezTo>
                  <a:pt x="1079386" y="1797860"/>
                  <a:pt x="1081694" y="1811876"/>
                  <a:pt x="1075052" y="1817687"/>
                </a:cubicBezTo>
                <a:cubicBezTo>
                  <a:pt x="1072180" y="1820200"/>
                  <a:pt x="1068702" y="1821920"/>
                  <a:pt x="1065527" y="1824037"/>
                </a:cubicBezTo>
                <a:cubicBezTo>
                  <a:pt x="1063940" y="1825095"/>
                  <a:pt x="1062616" y="1826749"/>
                  <a:pt x="1060765" y="1827212"/>
                </a:cubicBezTo>
                <a:cubicBezTo>
                  <a:pt x="1051164" y="1829613"/>
                  <a:pt x="1056491" y="1828108"/>
                  <a:pt x="1044890" y="1831975"/>
                </a:cubicBezTo>
                <a:lnTo>
                  <a:pt x="1040127" y="1833562"/>
                </a:lnTo>
                <a:cubicBezTo>
                  <a:pt x="1038540" y="1834620"/>
                  <a:pt x="1037071" y="1835884"/>
                  <a:pt x="1035365" y="1836737"/>
                </a:cubicBezTo>
                <a:cubicBezTo>
                  <a:pt x="1033868" y="1837486"/>
                  <a:pt x="1031995" y="1837397"/>
                  <a:pt x="1030602" y="1838325"/>
                </a:cubicBezTo>
                <a:cubicBezTo>
                  <a:pt x="1018710" y="1846253"/>
                  <a:pt x="1032403" y="1840899"/>
                  <a:pt x="1021077" y="1844675"/>
                </a:cubicBezTo>
                <a:cubicBezTo>
                  <a:pt x="1020548" y="1846262"/>
                  <a:pt x="1020303" y="1847974"/>
                  <a:pt x="1019490" y="1849437"/>
                </a:cubicBezTo>
                <a:cubicBezTo>
                  <a:pt x="1017637" y="1852773"/>
                  <a:pt x="1014347" y="1855342"/>
                  <a:pt x="1013140" y="1858962"/>
                </a:cubicBezTo>
                <a:lnTo>
                  <a:pt x="1009965" y="1868487"/>
                </a:lnTo>
                <a:cubicBezTo>
                  <a:pt x="1010494" y="1891770"/>
                  <a:pt x="1010260" y="1915084"/>
                  <a:pt x="1011552" y="1938337"/>
                </a:cubicBezTo>
                <a:cubicBezTo>
                  <a:pt x="1011851" y="1943725"/>
                  <a:pt x="1013964" y="1948870"/>
                  <a:pt x="1014727" y="1954212"/>
                </a:cubicBezTo>
                <a:cubicBezTo>
                  <a:pt x="1015256" y="1957916"/>
                  <a:pt x="1015820" y="1961616"/>
                  <a:pt x="1016315" y="1965325"/>
                </a:cubicBezTo>
                <a:cubicBezTo>
                  <a:pt x="1016879" y="1969554"/>
                  <a:pt x="1017404" y="1973788"/>
                  <a:pt x="1017902" y="1978025"/>
                </a:cubicBezTo>
                <a:cubicBezTo>
                  <a:pt x="1018462" y="1982784"/>
                  <a:pt x="1018550" y="1987613"/>
                  <a:pt x="1019490" y="1992312"/>
                </a:cubicBezTo>
                <a:cubicBezTo>
                  <a:pt x="1020146" y="1995594"/>
                  <a:pt x="1021854" y="1998590"/>
                  <a:pt x="1022665" y="2001837"/>
                </a:cubicBezTo>
                <a:cubicBezTo>
                  <a:pt x="1024658" y="2009811"/>
                  <a:pt x="1023562" y="2006117"/>
                  <a:pt x="1025840" y="2012950"/>
                </a:cubicBezTo>
                <a:cubicBezTo>
                  <a:pt x="1026369" y="2016125"/>
                  <a:pt x="1026938" y="2019294"/>
                  <a:pt x="1027427" y="2022475"/>
                </a:cubicBezTo>
                <a:cubicBezTo>
                  <a:pt x="1027996" y="2026173"/>
                  <a:pt x="1028174" y="2029941"/>
                  <a:pt x="1029015" y="2033587"/>
                </a:cubicBezTo>
                <a:cubicBezTo>
                  <a:pt x="1029768" y="2036848"/>
                  <a:pt x="1031132" y="2039937"/>
                  <a:pt x="1032190" y="2043112"/>
                </a:cubicBezTo>
                <a:lnTo>
                  <a:pt x="1035365" y="2052637"/>
                </a:lnTo>
                <a:lnTo>
                  <a:pt x="1036952" y="2057400"/>
                </a:lnTo>
                <a:cubicBezTo>
                  <a:pt x="1037481" y="2061104"/>
                  <a:pt x="1037871" y="2064831"/>
                  <a:pt x="1038540" y="2068512"/>
                </a:cubicBezTo>
                <a:cubicBezTo>
                  <a:pt x="1040523" y="2079418"/>
                  <a:pt x="1039444" y="2070543"/>
                  <a:pt x="1041715" y="2079625"/>
                </a:cubicBezTo>
                <a:cubicBezTo>
                  <a:pt x="1042369" y="2082242"/>
                  <a:pt x="1042648" y="2084945"/>
                  <a:pt x="1043302" y="2087562"/>
                </a:cubicBezTo>
                <a:cubicBezTo>
                  <a:pt x="1046333" y="2099686"/>
                  <a:pt x="1043503" y="2083804"/>
                  <a:pt x="1046477" y="2098675"/>
                </a:cubicBezTo>
                <a:cubicBezTo>
                  <a:pt x="1048260" y="2107592"/>
                  <a:pt x="1048592" y="2112941"/>
                  <a:pt x="1049652" y="2122487"/>
                </a:cubicBezTo>
                <a:cubicBezTo>
                  <a:pt x="1049123" y="2143125"/>
                  <a:pt x="1048907" y="2163773"/>
                  <a:pt x="1048065" y="2184400"/>
                </a:cubicBezTo>
                <a:cubicBezTo>
                  <a:pt x="1047848" y="2189714"/>
                  <a:pt x="1046477" y="2194957"/>
                  <a:pt x="1046477" y="2200275"/>
                </a:cubicBezTo>
                <a:cubicBezTo>
                  <a:pt x="1046477" y="2212457"/>
                  <a:pt x="1046811" y="2224670"/>
                  <a:pt x="1048065" y="2236787"/>
                </a:cubicBezTo>
                <a:cubicBezTo>
                  <a:pt x="1048409" y="2240116"/>
                  <a:pt x="1050182" y="2243137"/>
                  <a:pt x="1051240" y="2246312"/>
                </a:cubicBezTo>
                <a:lnTo>
                  <a:pt x="1056002" y="2260600"/>
                </a:lnTo>
                <a:lnTo>
                  <a:pt x="1057590" y="2265362"/>
                </a:lnTo>
                <a:cubicBezTo>
                  <a:pt x="1058119" y="2266950"/>
                  <a:pt x="1058249" y="2268733"/>
                  <a:pt x="1059177" y="2270125"/>
                </a:cubicBezTo>
                <a:cubicBezTo>
                  <a:pt x="1060235" y="2271712"/>
                  <a:pt x="1061499" y="2273181"/>
                  <a:pt x="1062352" y="2274887"/>
                </a:cubicBezTo>
                <a:cubicBezTo>
                  <a:pt x="1063101" y="2276384"/>
                  <a:pt x="1062757" y="2278467"/>
                  <a:pt x="1063940" y="2279650"/>
                </a:cubicBezTo>
                <a:cubicBezTo>
                  <a:pt x="1065123" y="2280833"/>
                  <a:pt x="1067115" y="2280708"/>
                  <a:pt x="1068702" y="2281237"/>
                </a:cubicBezTo>
                <a:cubicBezTo>
                  <a:pt x="1071793" y="2290509"/>
                  <a:pt x="1067872" y="2281995"/>
                  <a:pt x="1075052" y="2289175"/>
                </a:cubicBezTo>
                <a:cubicBezTo>
                  <a:pt x="1084594" y="2298717"/>
                  <a:pt x="1067756" y="2290131"/>
                  <a:pt x="1087752" y="2303462"/>
                </a:cubicBezTo>
                <a:lnTo>
                  <a:pt x="1097277" y="2309812"/>
                </a:lnTo>
                <a:lnTo>
                  <a:pt x="1102040" y="2312987"/>
                </a:lnTo>
                <a:cubicBezTo>
                  <a:pt x="1109829" y="2324672"/>
                  <a:pt x="1108707" y="2320925"/>
                  <a:pt x="1103627" y="2346325"/>
                </a:cubicBezTo>
                <a:cubicBezTo>
                  <a:pt x="1103187" y="2348524"/>
                  <a:pt x="1095662" y="2350567"/>
                  <a:pt x="1094102" y="2351087"/>
                </a:cubicBezTo>
                <a:lnTo>
                  <a:pt x="1035365" y="2349500"/>
                </a:lnTo>
                <a:cubicBezTo>
                  <a:pt x="1030052" y="2349274"/>
                  <a:pt x="1024755" y="2348664"/>
                  <a:pt x="1019490" y="2347912"/>
                </a:cubicBezTo>
                <a:cubicBezTo>
                  <a:pt x="1017330" y="2347603"/>
                  <a:pt x="1015318" y="2346449"/>
                  <a:pt x="1013140" y="2346325"/>
                </a:cubicBezTo>
                <a:cubicBezTo>
                  <a:pt x="996754" y="2345389"/>
                  <a:pt x="980331" y="2345266"/>
                  <a:pt x="963927" y="2344737"/>
                </a:cubicBezTo>
                <a:cubicBezTo>
                  <a:pt x="846735" y="2346758"/>
                  <a:pt x="856012" y="2347438"/>
                  <a:pt x="714690" y="2344737"/>
                </a:cubicBezTo>
                <a:cubicBezTo>
                  <a:pt x="683986" y="2344150"/>
                  <a:pt x="653319" y="2342152"/>
                  <a:pt x="622615" y="2341562"/>
                </a:cubicBezTo>
                <a:lnTo>
                  <a:pt x="540065" y="2339975"/>
                </a:lnTo>
                <a:lnTo>
                  <a:pt x="398777" y="2341562"/>
                </a:lnTo>
                <a:cubicBezTo>
                  <a:pt x="396080" y="2341619"/>
                  <a:pt x="393528" y="2342916"/>
                  <a:pt x="390840" y="2343150"/>
                </a:cubicBezTo>
                <a:cubicBezTo>
                  <a:pt x="381336" y="2343976"/>
                  <a:pt x="371787" y="2344160"/>
                  <a:pt x="362265" y="2344737"/>
                </a:cubicBezTo>
                <a:lnTo>
                  <a:pt x="338452" y="2346325"/>
                </a:lnTo>
                <a:lnTo>
                  <a:pt x="238440" y="2344737"/>
                </a:lnTo>
                <a:cubicBezTo>
                  <a:pt x="233124" y="2344591"/>
                  <a:pt x="227870" y="2343529"/>
                  <a:pt x="222565" y="2343150"/>
                </a:cubicBezTo>
                <a:cubicBezTo>
                  <a:pt x="140993" y="2337323"/>
                  <a:pt x="234646" y="2344949"/>
                  <a:pt x="174940" y="2339975"/>
                </a:cubicBezTo>
                <a:lnTo>
                  <a:pt x="68577" y="2341562"/>
                </a:lnTo>
                <a:cubicBezTo>
                  <a:pt x="64837" y="2341663"/>
                  <a:pt x="61195" y="2342852"/>
                  <a:pt x="57465" y="2343150"/>
                </a:cubicBezTo>
                <a:cubicBezTo>
                  <a:pt x="30292" y="2345324"/>
                  <a:pt x="11163" y="2351087"/>
                  <a:pt x="1902" y="2352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1CFF5C98-CD04-474B-8A24-F13D7E6188A5}"/>
              </a:ext>
            </a:extLst>
          </p:cNvPr>
          <p:cNvSpPr/>
          <p:nvPr/>
        </p:nvSpPr>
        <p:spPr bwMode="auto">
          <a:xfrm>
            <a:off x="3577167" y="3205889"/>
            <a:ext cx="2120900" cy="3184328"/>
          </a:xfrm>
          <a:custGeom>
            <a:avLst/>
            <a:gdLst>
              <a:gd name="connsiteX0" fmla="*/ 306917 w 1922729"/>
              <a:gd name="connsiteY0" fmla="*/ 2982383 h 3018367"/>
              <a:gd name="connsiteX1" fmla="*/ 306917 w 1922729"/>
              <a:gd name="connsiteY1" fmla="*/ 2982383 h 3018367"/>
              <a:gd name="connsiteX2" fmla="*/ 296334 w 1922729"/>
              <a:gd name="connsiteY2" fmla="*/ 2901950 h 3018367"/>
              <a:gd name="connsiteX3" fmla="*/ 300567 w 1922729"/>
              <a:gd name="connsiteY3" fmla="*/ 2872317 h 3018367"/>
              <a:gd name="connsiteX4" fmla="*/ 302684 w 1922729"/>
              <a:gd name="connsiteY4" fmla="*/ 2857500 h 3018367"/>
              <a:gd name="connsiteX5" fmla="*/ 306917 w 1922729"/>
              <a:gd name="connsiteY5" fmla="*/ 2844800 h 3018367"/>
              <a:gd name="connsiteX6" fmla="*/ 309034 w 1922729"/>
              <a:gd name="connsiteY6" fmla="*/ 2836333 h 3018367"/>
              <a:gd name="connsiteX7" fmla="*/ 311150 w 1922729"/>
              <a:gd name="connsiteY7" fmla="*/ 2829983 h 3018367"/>
              <a:gd name="connsiteX8" fmla="*/ 317500 w 1922729"/>
              <a:gd name="connsiteY8" fmla="*/ 2791883 h 3018367"/>
              <a:gd name="connsiteX9" fmla="*/ 321734 w 1922729"/>
              <a:gd name="connsiteY9" fmla="*/ 2772833 h 3018367"/>
              <a:gd name="connsiteX10" fmla="*/ 323850 w 1922729"/>
              <a:gd name="connsiteY10" fmla="*/ 2758017 h 3018367"/>
              <a:gd name="connsiteX11" fmla="*/ 325967 w 1922729"/>
              <a:gd name="connsiteY11" fmla="*/ 2747433 h 3018367"/>
              <a:gd name="connsiteX12" fmla="*/ 328084 w 1922729"/>
              <a:gd name="connsiteY12" fmla="*/ 2732617 h 3018367"/>
              <a:gd name="connsiteX13" fmla="*/ 330200 w 1922729"/>
              <a:gd name="connsiteY13" fmla="*/ 2715683 h 3018367"/>
              <a:gd name="connsiteX14" fmla="*/ 332317 w 1922729"/>
              <a:gd name="connsiteY14" fmla="*/ 2707217 h 3018367"/>
              <a:gd name="connsiteX15" fmla="*/ 334434 w 1922729"/>
              <a:gd name="connsiteY15" fmla="*/ 2690283 h 3018367"/>
              <a:gd name="connsiteX16" fmla="*/ 336550 w 1922729"/>
              <a:gd name="connsiteY16" fmla="*/ 2679700 h 3018367"/>
              <a:gd name="connsiteX17" fmla="*/ 334434 w 1922729"/>
              <a:gd name="connsiteY17" fmla="*/ 2658533 h 3018367"/>
              <a:gd name="connsiteX18" fmla="*/ 279400 w 1922729"/>
              <a:gd name="connsiteY18" fmla="*/ 2662767 h 3018367"/>
              <a:gd name="connsiteX19" fmla="*/ 260350 w 1922729"/>
              <a:gd name="connsiteY19" fmla="*/ 2669117 h 3018367"/>
              <a:gd name="connsiteX20" fmla="*/ 254000 w 1922729"/>
              <a:gd name="connsiteY20" fmla="*/ 2671233 h 3018367"/>
              <a:gd name="connsiteX21" fmla="*/ 249767 w 1922729"/>
              <a:gd name="connsiteY21" fmla="*/ 2675467 h 3018367"/>
              <a:gd name="connsiteX22" fmla="*/ 241300 w 1922729"/>
              <a:gd name="connsiteY22" fmla="*/ 2686050 h 3018367"/>
              <a:gd name="connsiteX23" fmla="*/ 230717 w 1922729"/>
              <a:gd name="connsiteY23" fmla="*/ 2694517 h 3018367"/>
              <a:gd name="connsiteX24" fmla="*/ 226484 w 1922729"/>
              <a:gd name="connsiteY24" fmla="*/ 2700867 h 3018367"/>
              <a:gd name="connsiteX25" fmla="*/ 222250 w 1922729"/>
              <a:gd name="connsiteY25" fmla="*/ 2705100 h 3018367"/>
              <a:gd name="connsiteX26" fmla="*/ 218017 w 1922729"/>
              <a:gd name="connsiteY26" fmla="*/ 2711450 h 3018367"/>
              <a:gd name="connsiteX27" fmla="*/ 211667 w 1922729"/>
              <a:gd name="connsiteY27" fmla="*/ 2715683 h 3018367"/>
              <a:gd name="connsiteX28" fmla="*/ 203200 w 1922729"/>
              <a:gd name="connsiteY28" fmla="*/ 2724150 h 3018367"/>
              <a:gd name="connsiteX29" fmla="*/ 184150 w 1922729"/>
              <a:gd name="connsiteY29" fmla="*/ 2732617 h 3018367"/>
              <a:gd name="connsiteX30" fmla="*/ 177800 w 1922729"/>
              <a:gd name="connsiteY30" fmla="*/ 2734733 h 3018367"/>
              <a:gd name="connsiteX31" fmla="*/ 127000 w 1922729"/>
              <a:gd name="connsiteY31" fmla="*/ 2730500 h 3018367"/>
              <a:gd name="connsiteX32" fmla="*/ 114300 w 1922729"/>
              <a:gd name="connsiteY32" fmla="*/ 2724150 h 3018367"/>
              <a:gd name="connsiteX33" fmla="*/ 107950 w 1922729"/>
              <a:gd name="connsiteY33" fmla="*/ 2722033 h 3018367"/>
              <a:gd name="connsiteX34" fmla="*/ 95250 w 1922729"/>
              <a:gd name="connsiteY34" fmla="*/ 2715683 h 3018367"/>
              <a:gd name="connsiteX35" fmla="*/ 84667 w 1922729"/>
              <a:gd name="connsiteY35" fmla="*/ 2707217 h 3018367"/>
              <a:gd name="connsiteX36" fmla="*/ 76200 w 1922729"/>
              <a:gd name="connsiteY36" fmla="*/ 2698750 h 3018367"/>
              <a:gd name="connsiteX37" fmla="*/ 69850 w 1922729"/>
              <a:gd name="connsiteY37" fmla="*/ 2692400 h 3018367"/>
              <a:gd name="connsiteX38" fmla="*/ 63500 w 1922729"/>
              <a:gd name="connsiteY38" fmla="*/ 2681817 h 3018367"/>
              <a:gd name="connsiteX39" fmla="*/ 57150 w 1922729"/>
              <a:gd name="connsiteY39" fmla="*/ 2671233 h 3018367"/>
              <a:gd name="connsiteX40" fmla="*/ 55034 w 1922729"/>
              <a:gd name="connsiteY40" fmla="*/ 2660650 h 3018367"/>
              <a:gd name="connsiteX41" fmla="*/ 50800 w 1922729"/>
              <a:gd name="connsiteY41" fmla="*/ 2647950 h 3018367"/>
              <a:gd name="connsiteX42" fmla="*/ 48684 w 1922729"/>
              <a:gd name="connsiteY42" fmla="*/ 2641600 h 3018367"/>
              <a:gd name="connsiteX43" fmla="*/ 46567 w 1922729"/>
              <a:gd name="connsiteY43" fmla="*/ 2633133 h 3018367"/>
              <a:gd name="connsiteX44" fmla="*/ 42334 w 1922729"/>
              <a:gd name="connsiteY44" fmla="*/ 2514600 h 3018367"/>
              <a:gd name="connsiteX45" fmla="*/ 40217 w 1922729"/>
              <a:gd name="connsiteY45" fmla="*/ 2501900 h 3018367"/>
              <a:gd name="connsiteX46" fmla="*/ 35984 w 1922729"/>
              <a:gd name="connsiteY46" fmla="*/ 2474383 h 3018367"/>
              <a:gd name="connsiteX47" fmla="*/ 33867 w 1922729"/>
              <a:gd name="connsiteY47" fmla="*/ 2465917 h 3018367"/>
              <a:gd name="connsiteX48" fmla="*/ 23284 w 1922729"/>
              <a:gd name="connsiteY48" fmla="*/ 2457450 h 3018367"/>
              <a:gd name="connsiteX49" fmla="*/ 14817 w 1922729"/>
              <a:gd name="connsiteY49" fmla="*/ 2448983 h 3018367"/>
              <a:gd name="connsiteX50" fmla="*/ 12700 w 1922729"/>
              <a:gd name="connsiteY50" fmla="*/ 2442633 h 3018367"/>
              <a:gd name="connsiteX51" fmla="*/ 8467 w 1922729"/>
              <a:gd name="connsiteY51" fmla="*/ 2436283 h 3018367"/>
              <a:gd name="connsiteX52" fmla="*/ 4234 w 1922729"/>
              <a:gd name="connsiteY52" fmla="*/ 2419350 h 3018367"/>
              <a:gd name="connsiteX53" fmla="*/ 0 w 1922729"/>
              <a:gd name="connsiteY53" fmla="*/ 2398183 h 3018367"/>
              <a:gd name="connsiteX54" fmla="*/ 2117 w 1922729"/>
              <a:gd name="connsiteY54" fmla="*/ 2345267 h 3018367"/>
              <a:gd name="connsiteX55" fmla="*/ 6350 w 1922729"/>
              <a:gd name="connsiteY55" fmla="*/ 2324100 h 3018367"/>
              <a:gd name="connsiteX56" fmla="*/ 10584 w 1922729"/>
              <a:gd name="connsiteY56" fmla="*/ 2288117 h 3018367"/>
              <a:gd name="connsiteX57" fmla="*/ 16934 w 1922729"/>
              <a:gd name="connsiteY57" fmla="*/ 2266950 h 3018367"/>
              <a:gd name="connsiteX58" fmla="*/ 19050 w 1922729"/>
              <a:gd name="connsiteY58" fmla="*/ 2260600 h 3018367"/>
              <a:gd name="connsiteX59" fmla="*/ 25400 w 1922729"/>
              <a:gd name="connsiteY59" fmla="*/ 2237317 h 3018367"/>
              <a:gd name="connsiteX60" fmla="*/ 29634 w 1922729"/>
              <a:gd name="connsiteY60" fmla="*/ 2224617 h 3018367"/>
              <a:gd name="connsiteX61" fmla="*/ 31750 w 1922729"/>
              <a:gd name="connsiteY61" fmla="*/ 2218267 h 3018367"/>
              <a:gd name="connsiteX62" fmla="*/ 35984 w 1922729"/>
              <a:gd name="connsiteY62" fmla="*/ 2214033 h 3018367"/>
              <a:gd name="connsiteX63" fmla="*/ 42334 w 1922729"/>
              <a:gd name="connsiteY63" fmla="*/ 2203450 h 3018367"/>
              <a:gd name="connsiteX64" fmla="*/ 44450 w 1922729"/>
              <a:gd name="connsiteY64" fmla="*/ 2197100 h 3018367"/>
              <a:gd name="connsiteX65" fmla="*/ 52917 w 1922729"/>
              <a:gd name="connsiteY65" fmla="*/ 2188633 h 3018367"/>
              <a:gd name="connsiteX66" fmla="*/ 61384 w 1922729"/>
              <a:gd name="connsiteY66" fmla="*/ 2171700 h 3018367"/>
              <a:gd name="connsiteX67" fmla="*/ 63500 w 1922729"/>
              <a:gd name="connsiteY67" fmla="*/ 2165350 h 3018367"/>
              <a:gd name="connsiteX68" fmla="*/ 67734 w 1922729"/>
              <a:gd name="connsiteY68" fmla="*/ 2161117 h 3018367"/>
              <a:gd name="connsiteX69" fmla="*/ 71967 w 1922729"/>
              <a:gd name="connsiteY69" fmla="*/ 2148417 h 3018367"/>
              <a:gd name="connsiteX70" fmla="*/ 80434 w 1922729"/>
              <a:gd name="connsiteY70" fmla="*/ 2137833 h 3018367"/>
              <a:gd name="connsiteX71" fmla="*/ 82550 w 1922729"/>
              <a:gd name="connsiteY71" fmla="*/ 2131483 h 3018367"/>
              <a:gd name="connsiteX72" fmla="*/ 86784 w 1922729"/>
              <a:gd name="connsiteY72" fmla="*/ 2127250 h 3018367"/>
              <a:gd name="connsiteX73" fmla="*/ 95250 w 1922729"/>
              <a:gd name="connsiteY73" fmla="*/ 2114550 h 3018367"/>
              <a:gd name="connsiteX74" fmla="*/ 99484 w 1922729"/>
              <a:gd name="connsiteY74" fmla="*/ 2108200 h 3018367"/>
              <a:gd name="connsiteX75" fmla="*/ 103717 w 1922729"/>
              <a:gd name="connsiteY75" fmla="*/ 2101850 h 3018367"/>
              <a:gd name="connsiteX76" fmla="*/ 110067 w 1922729"/>
              <a:gd name="connsiteY76" fmla="*/ 2080683 h 3018367"/>
              <a:gd name="connsiteX77" fmla="*/ 116417 w 1922729"/>
              <a:gd name="connsiteY77" fmla="*/ 2067983 h 3018367"/>
              <a:gd name="connsiteX78" fmla="*/ 118534 w 1922729"/>
              <a:gd name="connsiteY78" fmla="*/ 2057400 h 3018367"/>
              <a:gd name="connsiteX79" fmla="*/ 120650 w 1922729"/>
              <a:gd name="connsiteY79" fmla="*/ 2051050 h 3018367"/>
              <a:gd name="connsiteX80" fmla="*/ 122767 w 1922729"/>
              <a:gd name="connsiteY80" fmla="*/ 2042583 h 3018367"/>
              <a:gd name="connsiteX81" fmla="*/ 124884 w 1922729"/>
              <a:gd name="connsiteY81" fmla="*/ 2036233 h 3018367"/>
              <a:gd name="connsiteX82" fmla="*/ 129117 w 1922729"/>
              <a:gd name="connsiteY82" fmla="*/ 2019300 h 3018367"/>
              <a:gd name="connsiteX83" fmla="*/ 131234 w 1922729"/>
              <a:gd name="connsiteY83" fmla="*/ 2010833 h 3018367"/>
              <a:gd name="connsiteX84" fmla="*/ 133350 w 1922729"/>
              <a:gd name="connsiteY84" fmla="*/ 2004483 h 3018367"/>
              <a:gd name="connsiteX85" fmla="*/ 137584 w 1922729"/>
              <a:gd name="connsiteY85" fmla="*/ 1989667 h 3018367"/>
              <a:gd name="connsiteX86" fmla="*/ 139700 w 1922729"/>
              <a:gd name="connsiteY86" fmla="*/ 1976967 h 3018367"/>
              <a:gd name="connsiteX87" fmla="*/ 137584 w 1922729"/>
              <a:gd name="connsiteY87" fmla="*/ 1945217 h 3018367"/>
              <a:gd name="connsiteX88" fmla="*/ 135467 w 1922729"/>
              <a:gd name="connsiteY88" fmla="*/ 1936750 h 3018367"/>
              <a:gd name="connsiteX89" fmla="*/ 131234 w 1922729"/>
              <a:gd name="connsiteY89" fmla="*/ 1924050 h 3018367"/>
              <a:gd name="connsiteX90" fmla="*/ 129117 w 1922729"/>
              <a:gd name="connsiteY90" fmla="*/ 1917700 h 3018367"/>
              <a:gd name="connsiteX91" fmla="*/ 124884 w 1922729"/>
              <a:gd name="connsiteY91" fmla="*/ 1909233 h 3018367"/>
              <a:gd name="connsiteX92" fmla="*/ 118534 w 1922729"/>
              <a:gd name="connsiteY92" fmla="*/ 1896533 h 3018367"/>
              <a:gd name="connsiteX93" fmla="*/ 112184 w 1922729"/>
              <a:gd name="connsiteY93" fmla="*/ 1875367 h 3018367"/>
              <a:gd name="connsiteX94" fmla="*/ 110067 w 1922729"/>
              <a:gd name="connsiteY94" fmla="*/ 1869017 h 3018367"/>
              <a:gd name="connsiteX95" fmla="*/ 107950 w 1922729"/>
              <a:gd name="connsiteY95" fmla="*/ 1862667 h 3018367"/>
              <a:gd name="connsiteX96" fmla="*/ 105834 w 1922729"/>
              <a:gd name="connsiteY96" fmla="*/ 1849967 h 3018367"/>
              <a:gd name="connsiteX97" fmla="*/ 110067 w 1922729"/>
              <a:gd name="connsiteY97" fmla="*/ 1758950 h 3018367"/>
              <a:gd name="connsiteX98" fmla="*/ 103717 w 1922729"/>
              <a:gd name="connsiteY98" fmla="*/ 1722967 h 3018367"/>
              <a:gd name="connsiteX99" fmla="*/ 101600 w 1922729"/>
              <a:gd name="connsiteY99" fmla="*/ 1716617 h 3018367"/>
              <a:gd name="connsiteX100" fmla="*/ 99484 w 1922729"/>
              <a:gd name="connsiteY100" fmla="*/ 1710267 h 3018367"/>
              <a:gd name="connsiteX101" fmla="*/ 95250 w 1922729"/>
              <a:gd name="connsiteY101" fmla="*/ 1706033 h 3018367"/>
              <a:gd name="connsiteX102" fmla="*/ 93134 w 1922729"/>
              <a:gd name="connsiteY102" fmla="*/ 1699683 h 3018367"/>
              <a:gd name="connsiteX103" fmla="*/ 80434 w 1922729"/>
              <a:gd name="connsiteY103" fmla="*/ 1682750 h 3018367"/>
              <a:gd name="connsiteX104" fmla="*/ 76200 w 1922729"/>
              <a:gd name="connsiteY104" fmla="*/ 1670050 h 3018367"/>
              <a:gd name="connsiteX105" fmla="*/ 71967 w 1922729"/>
              <a:gd name="connsiteY105" fmla="*/ 1663700 h 3018367"/>
              <a:gd name="connsiteX106" fmla="*/ 67734 w 1922729"/>
              <a:gd name="connsiteY106" fmla="*/ 1651000 h 3018367"/>
              <a:gd name="connsiteX107" fmla="*/ 65617 w 1922729"/>
              <a:gd name="connsiteY107" fmla="*/ 1644650 h 3018367"/>
              <a:gd name="connsiteX108" fmla="*/ 63500 w 1922729"/>
              <a:gd name="connsiteY108" fmla="*/ 1638300 h 3018367"/>
              <a:gd name="connsiteX109" fmla="*/ 61384 w 1922729"/>
              <a:gd name="connsiteY109" fmla="*/ 1627717 h 3018367"/>
              <a:gd name="connsiteX110" fmla="*/ 63500 w 1922729"/>
              <a:gd name="connsiteY110" fmla="*/ 1572683 h 3018367"/>
              <a:gd name="connsiteX111" fmla="*/ 67734 w 1922729"/>
              <a:gd name="connsiteY111" fmla="*/ 1559983 h 3018367"/>
              <a:gd name="connsiteX112" fmla="*/ 69850 w 1922729"/>
              <a:gd name="connsiteY112" fmla="*/ 1551517 h 3018367"/>
              <a:gd name="connsiteX113" fmla="*/ 78317 w 1922729"/>
              <a:gd name="connsiteY113" fmla="*/ 1534583 h 3018367"/>
              <a:gd name="connsiteX114" fmla="*/ 82550 w 1922729"/>
              <a:gd name="connsiteY114" fmla="*/ 1517650 h 3018367"/>
              <a:gd name="connsiteX115" fmla="*/ 86784 w 1922729"/>
              <a:gd name="connsiteY115" fmla="*/ 1504950 h 3018367"/>
              <a:gd name="connsiteX116" fmla="*/ 88900 w 1922729"/>
              <a:gd name="connsiteY116" fmla="*/ 1483783 h 3018367"/>
              <a:gd name="connsiteX117" fmla="*/ 91017 w 1922729"/>
              <a:gd name="connsiteY117" fmla="*/ 1473200 h 3018367"/>
              <a:gd name="connsiteX118" fmla="*/ 88900 w 1922729"/>
              <a:gd name="connsiteY118" fmla="*/ 1413933 h 3018367"/>
              <a:gd name="connsiteX119" fmla="*/ 84667 w 1922729"/>
              <a:gd name="connsiteY119" fmla="*/ 1401233 h 3018367"/>
              <a:gd name="connsiteX120" fmla="*/ 82550 w 1922729"/>
              <a:gd name="connsiteY120" fmla="*/ 1394883 h 3018367"/>
              <a:gd name="connsiteX121" fmla="*/ 80434 w 1922729"/>
              <a:gd name="connsiteY121" fmla="*/ 1388533 h 3018367"/>
              <a:gd name="connsiteX122" fmla="*/ 76200 w 1922729"/>
              <a:gd name="connsiteY122" fmla="*/ 1384300 h 3018367"/>
              <a:gd name="connsiteX123" fmla="*/ 80434 w 1922729"/>
              <a:gd name="connsiteY123" fmla="*/ 1361017 h 3018367"/>
              <a:gd name="connsiteX124" fmla="*/ 84667 w 1922729"/>
              <a:gd name="connsiteY124" fmla="*/ 1346200 h 3018367"/>
              <a:gd name="connsiteX125" fmla="*/ 93134 w 1922729"/>
              <a:gd name="connsiteY125" fmla="*/ 1327150 h 3018367"/>
              <a:gd name="connsiteX126" fmla="*/ 99484 w 1922729"/>
              <a:gd name="connsiteY126" fmla="*/ 1308100 h 3018367"/>
              <a:gd name="connsiteX127" fmla="*/ 101600 w 1922729"/>
              <a:gd name="connsiteY127" fmla="*/ 1301750 h 3018367"/>
              <a:gd name="connsiteX128" fmla="*/ 103717 w 1922729"/>
              <a:gd name="connsiteY128" fmla="*/ 1295400 h 3018367"/>
              <a:gd name="connsiteX129" fmla="*/ 105834 w 1922729"/>
              <a:gd name="connsiteY129" fmla="*/ 1278467 h 3018367"/>
              <a:gd name="connsiteX130" fmla="*/ 112184 w 1922729"/>
              <a:gd name="connsiteY130" fmla="*/ 1259417 h 3018367"/>
              <a:gd name="connsiteX131" fmla="*/ 114300 w 1922729"/>
              <a:gd name="connsiteY131" fmla="*/ 1253067 h 3018367"/>
              <a:gd name="connsiteX132" fmla="*/ 118534 w 1922729"/>
              <a:gd name="connsiteY132" fmla="*/ 1236133 h 3018367"/>
              <a:gd name="connsiteX133" fmla="*/ 120650 w 1922729"/>
              <a:gd name="connsiteY133" fmla="*/ 1229783 h 3018367"/>
              <a:gd name="connsiteX134" fmla="*/ 122767 w 1922729"/>
              <a:gd name="connsiteY134" fmla="*/ 1221317 h 3018367"/>
              <a:gd name="connsiteX135" fmla="*/ 124884 w 1922729"/>
              <a:gd name="connsiteY135" fmla="*/ 1210733 h 3018367"/>
              <a:gd name="connsiteX136" fmla="*/ 129117 w 1922729"/>
              <a:gd name="connsiteY136" fmla="*/ 1204383 h 3018367"/>
              <a:gd name="connsiteX137" fmla="*/ 131234 w 1922729"/>
              <a:gd name="connsiteY137" fmla="*/ 1187450 h 3018367"/>
              <a:gd name="connsiteX138" fmla="*/ 133350 w 1922729"/>
              <a:gd name="connsiteY138" fmla="*/ 1181100 h 3018367"/>
              <a:gd name="connsiteX139" fmla="*/ 139700 w 1922729"/>
              <a:gd name="connsiteY139" fmla="*/ 1157817 h 3018367"/>
              <a:gd name="connsiteX140" fmla="*/ 143934 w 1922729"/>
              <a:gd name="connsiteY140" fmla="*/ 1145117 h 3018367"/>
              <a:gd name="connsiteX141" fmla="*/ 146050 w 1922729"/>
              <a:gd name="connsiteY141" fmla="*/ 1138767 h 3018367"/>
              <a:gd name="connsiteX142" fmla="*/ 156634 w 1922729"/>
              <a:gd name="connsiteY142" fmla="*/ 1130300 h 3018367"/>
              <a:gd name="connsiteX143" fmla="*/ 167217 w 1922729"/>
              <a:gd name="connsiteY143" fmla="*/ 1117600 h 3018367"/>
              <a:gd name="connsiteX144" fmla="*/ 171450 w 1922729"/>
              <a:gd name="connsiteY144" fmla="*/ 1111250 h 3018367"/>
              <a:gd name="connsiteX145" fmla="*/ 179917 w 1922729"/>
              <a:gd name="connsiteY145" fmla="*/ 1102783 h 3018367"/>
              <a:gd name="connsiteX146" fmla="*/ 184150 w 1922729"/>
              <a:gd name="connsiteY146" fmla="*/ 1096433 h 3018367"/>
              <a:gd name="connsiteX147" fmla="*/ 190500 w 1922729"/>
              <a:gd name="connsiteY147" fmla="*/ 1094317 h 3018367"/>
              <a:gd name="connsiteX148" fmla="*/ 192617 w 1922729"/>
              <a:gd name="connsiteY148" fmla="*/ 1087967 h 3018367"/>
              <a:gd name="connsiteX149" fmla="*/ 201084 w 1922729"/>
              <a:gd name="connsiteY149" fmla="*/ 1079500 h 3018367"/>
              <a:gd name="connsiteX150" fmla="*/ 209550 w 1922729"/>
              <a:gd name="connsiteY150" fmla="*/ 1068917 h 3018367"/>
              <a:gd name="connsiteX151" fmla="*/ 218017 w 1922729"/>
              <a:gd name="connsiteY151" fmla="*/ 1056217 h 3018367"/>
              <a:gd name="connsiteX152" fmla="*/ 222250 w 1922729"/>
              <a:gd name="connsiteY152" fmla="*/ 1049867 h 3018367"/>
              <a:gd name="connsiteX153" fmla="*/ 226484 w 1922729"/>
              <a:gd name="connsiteY153" fmla="*/ 1045633 h 3018367"/>
              <a:gd name="connsiteX154" fmla="*/ 228600 w 1922729"/>
              <a:gd name="connsiteY154" fmla="*/ 1039283 h 3018367"/>
              <a:gd name="connsiteX155" fmla="*/ 237067 w 1922729"/>
              <a:gd name="connsiteY155" fmla="*/ 1028700 h 3018367"/>
              <a:gd name="connsiteX156" fmla="*/ 241300 w 1922729"/>
              <a:gd name="connsiteY156" fmla="*/ 1016000 h 3018367"/>
              <a:gd name="connsiteX157" fmla="*/ 243417 w 1922729"/>
              <a:gd name="connsiteY157" fmla="*/ 1009650 h 3018367"/>
              <a:gd name="connsiteX158" fmla="*/ 251884 w 1922729"/>
              <a:gd name="connsiteY158" fmla="*/ 999067 h 3018367"/>
              <a:gd name="connsiteX159" fmla="*/ 256117 w 1922729"/>
              <a:gd name="connsiteY159" fmla="*/ 986367 h 3018367"/>
              <a:gd name="connsiteX160" fmla="*/ 264584 w 1922729"/>
              <a:gd name="connsiteY160" fmla="*/ 977900 h 3018367"/>
              <a:gd name="connsiteX161" fmla="*/ 266700 w 1922729"/>
              <a:gd name="connsiteY161" fmla="*/ 971550 h 3018367"/>
              <a:gd name="connsiteX162" fmla="*/ 273050 w 1922729"/>
              <a:gd name="connsiteY162" fmla="*/ 967317 h 3018367"/>
              <a:gd name="connsiteX163" fmla="*/ 277284 w 1922729"/>
              <a:gd name="connsiteY163" fmla="*/ 963083 h 3018367"/>
              <a:gd name="connsiteX164" fmla="*/ 281517 w 1922729"/>
              <a:gd name="connsiteY164" fmla="*/ 956733 h 3018367"/>
              <a:gd name="connsiteX165" fmla="*/ 296334 w 1922729"/>
              <a:gd name="connsiteY165" fmla="*/ 944033 h 3018367"/>
              <a:gd name="connsiteX166" fmla="*/ 300567 w 1922729"/>
              <a:gd name="connsiteY166" fmla="*/ 937683 h 3018367"/>
              <a:gd name="connsiteX167" fmla="*/ 319617 w 1922729"/>
              <a:gd name="connsiteY167" fmla="*/ 920750 h 3018367"/>
              <a:gd name="connsiteX168" fmla="*/ 323850 w 1922729"/>
              <a:gd name="connsiteY168" fmla="*/ 914400 h 3018367"/>
              <a:gd name="connsiteX169" fmla="*/ 334434 w 1922729"/>
              <a:gd name="connsiteY169" fmla="*/ 905933 h 3018367"/>
              <a:gd name="connsiteX170" fmla="*/ 345017 w 1922729"/>
              <a:gd name="connsiteY170" fmla="*/ 897467 h 3018367"/>
              <a:gd name="connsiteX171" fmla="*/ 353484 w 1922729"/>
              <a:gd name="connsiteY171" fmla="*/ 889000 h 3018367"/>
              <a:gd name="connsiteX172" fmla="*/ 359834 w 1922729"/>
              <a:gd name="connsiteY172" fmla="*/ 884767 h 3018367"/>
              <a:gd name="connsiteX173" fmla="*/ 364067 w 1922729"/>
              <a:gd name="connsiteY173" fmla="*/ 880533 h 3018367"/>
              <a:gd name="connsiteX174" fmla="*/ 370417 w 1922729"/>
              <a:gd name="connsiteY174" fmla="*/ 878417 h 3018367"/>
              <a:gd name="connsiteX175" fmla="*/ 414867 w 1922729"/>
              <a:gd name="connsiteY175" fmla="*/ 880533 h 3018367"/>
              <a:gd name="connsiteX176" fmla="*/ 425450 w 1922729"/>
              <a:gd name="connsiteY176" fmla="*/ 882650 h 3018367"/>
              <a:gd name="connsiteX177" fmla="*/ 438150 w 1922729"/>
              <a:gd name="connsiteY177" fmla="*/ 884767 h 3018367"/>
              <a:gd name="connsiteX178" fmla="*/ 476250 w 1922729"/>
              <a:gd name="connsiteY178" fmla="*/ 886883 h 3018367"/>
              <a:gd name="connsiteX179" fmla="*/ 573617 w 1922729"/>
              <a:gd name="connsiteY179" fmla="*/ 884767 h 3018367"/>
              <a:gd name="connsiteX180" fmla="*/ 592667 w 1922729"/>
              <a:gd name="connsiteY180" fmla="*/ 874183 h 3018367"/>
              <a:gd name="connsiteX181" fmla="*/ 609600 w 1922729"/>
              <a:gd name="connsiteY181" fmla="*/ 869950 h 3018367"/>
              <a:gd name="connsiteX182" fmla="*/ 626534 w 1922729"/>
              <a:gd name="connsiteY182" fmla="*/ 861483 h 3018367"/>
              <a:gd name="connsiteX183" fmla="*/ 632884 w 1922729"/>
              <a:gd name="connsiteY183" fmla="*/ 859367 h 3018367"/>
              <a:gd name="connsiteX184" fmla="*/ 637117 w 1922729"/>
              <a:gd name="connsiteY184" fmla="*/ 855133 h 3018367"/>
              <a:gd name="connsiteX185" fmla="*/ 651934 w 1922729"/>
              <a:gd name="connsiteY185" fmla="*/ 844550 h 3018367"/>
              <a:gd name="connsiteX186" fmla="*/ 662517 w 1922729"/>
              <a:gd name="connsiteY186" fmla="*/ 829733 h 3018367"/>
              <a:gd name="connsiteX187" fmla="*/ 670984 w 1922729"/>
              <a:gd name="connsiteY187" fmla="*/ 819150 h 3018367"/>
              <a:gd name="connsiteX188" fmla="*/ 681567 w 1922729"/>
              <a:gd name="connsiteY188" fmla="*/ 804333 h 3018367"/>
              <a:gd name="connsiteX189" fmla="*/ 685800 w 1922729"/>
              <a:gd name="connsiteY189" fmla="*/ 797983 h 3018367"/>
              <a:gd name="connsiteX190" fmla="*/ 687917 w 1922729"/>
              <a:gd name="connsiteY190" fmla="*/ 791633 h 3018367"/>
              <a:gd name="connsiteX191" fmla="*/ 694267 w 1922729"/>
              <a:gd name="connsiteY191" fmla="*/ 787400 h 3018367"/>
              <a:gd name="connsiteX192" fmla="*/ 696384 w 1922729"/>
              <a:gd name="connsiteY192" fmla="*/ 781050 h 3018367"/>
              <a:gd name="connsiteX193" fmla="*/ 698500 w 1922729"/>
              <a:gd name="connsiteY193" fmla="*/ 772583 h 3018367"/>
              <a:gd name="connsiteX194" fmla="*/ 706967 w 1922729"/>
              <a:gd name="connsiteY194" fmla="*/ 759883 h 3018367"/>
              <a:gd name="connsiteX195" fmla="*/ 713317 w 1922729"/>
              <a:gd name="connsiteY195" fmla="*/ 745067 h 3018367"/>
              <a:gd name="connsiteX196" fmla="*/ 715434 w 1922729"/>
              <a:gd name="connsiteY196" fmla="*/ 738717 h 3018367"/>
              <a:gd name="connsiteX197" fmla="*/ 719667 w 1922729"/>
              <a:gd name="connsiteY197" fmla="*/ 732367 h 3018367"/>
              <a:gd name="connsiteX198" fmla="*/ 723900 w 1922729"/>
              <a:gd name="connsiteY198" fmla="*/ 717550 h 3018367"/>
              <a:gd name="connsiteX199" fmla="*/ 728134 w 1922729"/>
              <a:gd name="connsiteY199" fmla="*/ 711200 h 3018367"/>
              <a:gd name="connsiteX200" fmla="*/ 734484 w 1922729"/>
              <a:gd name="connsiteY200" fmla="*/ 694267 h 3018367"/>
              <a:gd name="connsiteX201" fmla="*/ 738717 w 1922729"/>
              <a:gd name="connsiteY201" fmla="*/ 679450 h 3018367"/>
              <a:gd name="connsiteX202" fmla="*/ 742950 w 1922729"/>
              <a:gd name="connsiteY202" fmla="*/ 673100 h 3018367"/>
              <a:gd name="connsiteX203" fmla="*/ 747184 w 1922729"/>
              <a:gd name="connsiteY203" fmla="*/ 658283 h 3018367"/>
              <a:gd name="connsiteX204" fmla="*/ 753534 w 1922729"/>
              <a:gd name="connsiteY204" fmla="*/ 656167 h 3018367"/>
              <a:gd name="connsiteX205" fmla="*/ 762000 w 1922729"/>
              <a:gd name="connsiteY205" fmla="*/ 645583 h 3018367"/>
              <a:gd name="connsiteX206" fmla="*/ 764117 w 1922729"/>
              <a:gd name="connsiteY206" fmla="*/ 639233 h 3018367"/>
              <a:gd name="connsiteX207" fmla="*/ 762000 w 1922729"/>
              <a:gd name="connsiteY207" fmla="*/ 577850 h 3018367"/>
              <a:gd name="connsiteX208" fmla="*/ 755650 w 1922729"/>
              <a:gd name="connsiteY208" fmla="*/ 563033 h 3018367"/>
              <a:gd name="connsiteX209" fmla="*/ 749300 w 1922729"/>
              <a:gd name="connsiteY209" fmla="*/ 548217 h 3018367"/>
              <a:gd name="connsiteX210" fmla="*/ 740834 w 1922729"/>
              <a:gd name="connsiteY210" fmla="*/ 537633 h 3018367"/>
              <a:gd name="connsiteX211" fmla="*/ 736600 w 1922729"/>
              <a:gd name="connsiteY211" fmla="*/ 531283 h 3018367"/>
              <a:gd name="connsiteX212" fmla="*/ 730250 w 1922729"/>
              <a:gd name="connsiteY212" fmla="*/ 516467 h 3018367"/>
              <a:gd name="connsiteX213" fmla="*/ 726017 w 1922729"/>
              <a:gd name="connsiteY213" fmla="*/ 503767 h 3018367"/>
              <a:gd name="connsiteX214" fmla="*/ 723900 w 1922729"/>
              <a:gd name="connsiteY214" fmla="*/ 497417 h 3018367"/>
              <a:gd name="connsiteX215" fmla="*/ 719667 w 1922729"/>
              <a:gd name="connsiteY215" fmla="*/ 484717 h 3018367"/>
              <a:gd name="connsiteX216" fmla="*/ 717550 w 1922729"/>
              <a:gd name="connsiteY216" fmla="*/ 478367 h 3018367"/>
              <a:gd name="connsiteX217" fmla="*/ 711200 w 1922729"/>
              <a:gd name="connsiteY217" fmla="*/ 455083 h 3018367"/>
              <a:gd name="connsiteX218" fmla="*/ 709084 w 1922729"/>
              <a:gd name="connsiteY218" fmla="*/ 442383 h 3018367"/>
              <a:gd name="connsiteX219" fmla="*/ 706967 w 1922729"/>
              <a:gd name="connsiteY219" fmla="*/ 431800 h 3018367"/>
              <a:gd name="connsiteX220" fmla="*/ 711200 w 1922729"/>
              <a:gd name="connsiteY220" fmla="*/ 387350 h 3018367"/>
              <a:gd name="connsiteX221" fmla="*/ 717550 w 1922729"/>
              <a:gd name="connsiteY221" fmla="*/ 366183 h 3018367"/>
              <a:gd name="connsiteX222" fmla="*/ 719667 w 1922729"/>
              <a:gd name="connsiteY222" fmla="*/ 355600 h 3018367"/>
              <a:gd name="connsiteX223" fmla="*/ 721784 w 1922729"/>
              <a:gd name="connsiteY223" fmla="*/ 342900 h 3018367"/>
              <a:gd name="connsiteX224" fmla="*/ 723900 w 1922729"/>
              <a:gd name="connsiteY224" fmla="*/ 319617 h 3018367"/>
              <a:gd name="connsiteX225" fmla="*/ 728134 w 1922729"/>
              <a:gd name="connsiteY225" fmla="*/ 306917 h 3018367"/>
              <a:gd name="connsiteX226" fmla="*/ 734484 w 1922729"/>
              <a:gd name="connsiteY226" fmla="*/ 279400 h 3018367"/>
              <a:gd name="connsiteX227" fmla="*/ 736600 w 1922729"/>
              <a:gd name="connsiteY227" fmla="*/ 264583 h 3018367"/>
              <a:gd name="connsiteX228" fmla="*/ 740834 w 1922729"/>
              <a:gd name="connsiteY228" fmla="*/ 237067 h 3018367"/>
              <a:gd name="connsiteX229" fmla="*/ 742950 w 1922729"/>
              <a:gd name="connsiteY229" fmla="*/ 230717 h 3018367"/>
              <a:gd name="connsiteX230" fmla="*/ 747184 w 1922729"/>
              <a:gd name="connsiteY230" fmla="*/ 213783 h 3018367"/>
              <a:gd name="connsiteX231" fmla="*/ 749300 w 1922729"/>
              <a:gd name="connsiteY231" fmla="*/ 196850 h 3018367"/>
              <a:gd name="connsiteX232" fmla="*/ 751417 w 1922729"/>
              <a:gd name="connsiteY232" fmla="*/ 190500 h 3018367"/>
              <a:gd name="connsiteX233" fmla="*/ 755650 w 1922729"/>
              <a:gd name="connsiteY233" fmla="*/ 173567 h 3018367"/>
              <a:gd name="connsiteX234" fmla="*/ 757767 w 1922729"/>
              <a:gd name="connsiteY234" fmla="*/ 167217 h 3018367"/>
              <a:gd name="connsiteX235" fmla="*/ 764117 w 1922729"/>
              <a:gd name="connsiteY235" fmla="*/ 143933 h 3018367"/>
              <a:gd name="connsiteX236" fmla="*/ 768350 w 1922729"/>
              <a:gd name="connsiteY236" fmla="*/ 137583 h 3018367"/>
              <a:gd name="connsiteX237" fmla="*/ 772584 w 1922729"/>
              <a:gd name="connsiteY237" fmla="*/ 122767 h 3018367"/>
              <a:gd name="connsiteX238" fmla="*/ 781050 w 1922729"/>
              <a:gd name="connsiteY238" fmla="*/ 107950 h 3018367"/>
              <a:gd name="connsiteX239" fmla="*/ 783167 w 1922729"/>
              <a:gd name="connsiteY239" fmla="*/ 101600 h 3018367"/>
              <a:gd name="connsiteX240" fmla="*/ 802217 w 1922729"/>
              <a:gd name="connsiteY240" fmla="*/ 80433 h 3018367"/>
              <a:gd name="connsiteX241" fmla="*/ 817034 w 1922729"/>
              <a:gd name="connsiteY241" fmla="*/ 67733 h 3018367"/>
              <a:gd name="connsiteX242" fmla="*/ 827617 w 1922729"/>
              <a:gd name="connsiteY242" fmla="*/ 57150 h 3018367"/>
              <a:gd name="connsiteX243" fmla="*/ 840317 w 1922729"/>
              <a:gd name="connsiteY243" fmla="*/ 44450 h 3018367"/>
              <a:gd name="connsiteX244" fmla="*/ 848784 w 1922729"/>
              <a:gd name="connsiteY244" fmla="*/ 35983 h 3018367"/>
              <a:gd name="connsiteX245" fmla="*/ 855134 w 1922729"/>
              <a:gd name="connsiteY245" fmla="*/ 33867 h 3018367"/>
              <a:gd name="connsiteX246" fmla="*/ 859367 w 1922729"/>
              <a:gd name="connsiteY246" fmla="*/ 29633 h 3018367"/>
              <a:gd name="connsiteX247" fmla="*/ 863600 w 1922729"/>
              <a:gd name="connsiteY247" fmla="*/ 23283 h 3018367"/>
              <a:gd name="connsiteX248" fmla="*/ 872067 w 1922729"/>
              <a:gd name="connsiteY248" fmla="*/ 21167 h 3018367"/>
              <a:gd name="connsiteX249" fmla="*/ 884767 w 1922729"/>
              <a:gd name="connsiteY249" fmla="*/ 16933 h 3018367"/>
              <a:gd name="connsiteX250" fmla="*/ 891117 w 1922729"/>
              <a:gd name="connsiteY250" fmla="*/ 14817 h 3018367"/>
              <a:gd name="connsiteX251" fmla="*/ 899584 w 1922729"/>
              <a:gd name="connsiteY251" fmla="*/ 12700 h 3018367"/>
              <a:gd name="connsiteX252" fmla="*/ 929217 w 1922729"/>
              <a:gd name="connsiteY252" fmla="*/ 10583 h 3018367"/>
              <a:gd name="connsiteX253" fmla="*/ 1011767 w 1922729"/>
              <a:gd name="connsiteY253" fmla="*/ 2117 h 3018367"/>
              <a:gd name="connsiteX254" fmla="*/ 1043517 w 1922729"/>
              <a:gd name="connsiteY254" fmla="*/ 0 h 3018367"/>
              <a:gd name="connsiteX255" fmla="*/ 1119717 w 1922729"/>
              <a:gd name="connsiteY255" fmla="*/ 2117 h 3018367"/>
              <a:gd name="connsiteX256" fmla="*/ 1128184 w 1922729"/>
              <a:gd name="connsiteY256" fmla="*/ 4233 h 3018367"/>
              <a:gd name="connsiteX257" fmla="*/ 1140884 w 1922729"/>
              <a:gd name="connsiteY257" fmla="*/ 8467 h 3018367"/>
              <a:gd name="connsiteX258" fmla="*/ 1155700 w 1922729"/>
              <a:gd name="connsiteY258" fmla="*/ 14817 h 3018367"/>
              <a:gd name="connsiteX259" fmla="*/ 1159934 w 1922729"/>
              <a:gd name="connsiteY259" fmla="*/ 19050 h 3018367"/>
              <a:gd name="connsiteX260" fmla="*/ 1166284 w 1922729"/>
              <a:gd name="connsiteY260" fmla="*/ 23283 h 3018367"/>
              <a:gd name="connsiteX261" fmla="*/ 1170517 w 1922729"/>
              <a:gd name="connsiteY261" fmla="*/ 27517 h 3018367"/>
              <a:gd name="connsiteX262" fmla="*/ 1189567 w 1922729"/>
              <a:gd name="connsiteY262" fmla="*/ 42333 h 3018367"/>
              <a:gd name="connsiteX263" fmla="*/ 1200150 w 1922729"/>
              <a:gd name="connsiteY263" fmla="*/ 50800 h 3018367"/>
              <a:gd name="connsiteX264" fmla="*/ 1214967 w 1922729"/>
              <a:gd name="connsiteY264" fmla="*/ 61383 h 3018367"/>
              <a:gd name="connsiteX265" fmla="*/ 1219200 w 1922729"/>
              <a:gd name="connsiteY265" fmla="*/ 65617 h 3018367"/>
              <a:gd name="connsiteX266" fmla="*/ 1221317 w 1922729"/>
              <a:gd name="connsiteY266" fmla="*/ 71967 h 3018367"/>
              <a:gd name="connsiteX267" fmla="*/ 1227667 w 1922729"/>
              <a:gd name="connsiteY267" fmla="*/ 76200 h 3018367"/>
              <a:gd name="connsiteX268" fmla="*/ 1231900 w 1922729"/>
              <a:gd name="connsiteY268" fmla="*/ 82550 h 3018367"/>
              <a:gd name="connsiteX269" fmla="*/ 1238250 w 1922729"/>
              <a:gd name="connsiteY269" fmla="*/ 86783 h 3018367"/>
              <a:gd name="connsiteX270" fmla="*/ 1248834 w 1922729"/>
              <a:gd name="connsiteY270" fmla="*/ 97367 h 3018367"/>
              <a:gd name="connsiteX271" fmla="*/ 1255184 w 1922729"/>
              <a:gd name="connsiteY271" fmla="*/ 103717 h 3018367"/>
              <a:gd name="connsiteX272" fmla="*/ 1265767 w 1922729"/>
              <a:gd name="connsiteY272" fmla="*/ 116417 h 3018367"/>
              <a:gd name="connsiteX273" fmla="*/ 1280584 w 1922729"/>
              <a:gd name="connsiteY273" fmla="*/ 135467 h 3018367"/>
              <a:gd name="connsiteX274" fmla="*/ 1289050 w 1922729"/>
              <a:gd name="connsiteY274" fmla="*/ 156633 h 3018367"/>
              <a:gd name="connsiteX275" fmla="*/ 1293284 w 1922729"/>
              <a:gd name="connsiteY275" fmla="*/ 160867 h 3018367"/>
              <a:gd name="connsiteX276" fmla="*/ 1297517 w 1922729"/>
              <a:gd name="connsiteY276" fmla="*/ 179917 h 3018367"/>
              <a:gd name="connsiteX277" fmla="*/ 1301750 w 1922729"/>
              <a:gd name="connsiteY277" fmla="*/ 192617 h 3018367"/>
              <a:gd name="connsiteX278" fmla="*/ 1305984 w 1922729"/>
              <a:gd name="connsiteY278" fmla="*/ 207433 h 3018367"/>
              <a:gd name="connsiteX279" fmla="*/ 1308100 w 1922729"/>
              <a:gd name="connsiteY279" fmla="*/ 222250 h 3018367"/>
              <a:gd name="connsiteX280" fmla="*/ 1310217 w 1922729"/>
              <a:gd name="connsiteY280" fmla="*/ 232833 h 3018367"/>
              <a:gd name="connsiteX281" fmla="*/ 1314450 w 1922729"/>
              <a:gd name="connsiteY281" fmla="*/ 258233 h 3018367"/>
              <a:gd name="connsiteX282" fmla="*/ 1316567 w 1922729"/>
              <a:gd name="connsiteY282" fmla="*/ 270933 h 3018367"/>
              <a:gd name="connsiteX283" fmla="*/ 1320800 w 1922729"/>
              <a:gd name="connsiteY283" fmla="*/ 304800 h 3018367"/>
              <a:gd name="connsiteX284" fmla="*/ 1322917 w 1922729"/>
              <a:gd name="connsiteY284" fmla="*/ 311150 h 3018367"/>
              <a:gd name="connsiteX285" fmla="*/ 1327150 w 1922729"/>
              <a:gd name="connsiteY285" fmla="*/ 383117 h 3018367"/>
              <a:gd name="connsiteX286" fmla="*/ 1322917 w 1922729"/>
              <a:gd name="connsiteY286" fmla="*/ 450850 h 3018367"/>
              <a:gd name="connsiteX287" fmla="*/ 1320800 w 1922729"/>
              <a:gd name="connsiteY287" fmla="*/ 457200 h 3018367"/>
              <a:gd name="connsiteX288" fmla="*/ 1316567 w 1922729"/>
              <a:gd name="connsiteY288" fmla="*/ 497417 h 3018367"/>
              <a:gd name="connsiteX289" fmla="*/ 1312334 w 1922729"/>
              <a:gd name="connsiteY289" fmla="*/ 514350 h 3018367"/>
              <a:gd name="connsiteX290" fmla="*/ 1308100 w 1922729"/>
              <a:gd name="connsiteY290" fmla="*/ 531283 h 3018367"/>
              <a:gd name="connsiteX291" fmla="*/ 1301750 w 1922729"/>
              <a:gd name="connsiteY291" fmla="*/ 556683 h 3018367"/>
              <a:gd name="connsiteX292" fmla="*/ 1297517 w 1922729"/>
              <a:gd name="connsiteY292" fmla="*/ 563033 h 3018367"/>
              <a:gd name="connsiteX293" fmla="*/ 1293284 w 1922729"/>
              <a:gd name="connsiteY293" fmla="*/ 575733 h 3018367"/>
              <a:gd name="connsiteX294" fmla="*/ 1289050 w 1922729"/>
              <a:gd name="connsiteY294" fmla="*/ 579967 h 3018367"/>
              <a:gd name="connsiteX295" fmla="*/ 1280584 w 1922729"/>
              <a:gd name="connsiteY295" fmla="*/ 592667 h 3018367"/>
              <a:gd name="connsiteX296" fmla="*/ 1270000 w 1922729"/>
              <a:gd name="connsiteY296" fmla="*/ 601133 h 3018367"/>
              <a:gd name="connsiteX297" fmla="*/ 1267884 w 1922729"/>
              <a:gd name="connsiteY297" fmla="*/ 607483 h 3018367"/>
              <a:gd name="connsiteX298" fmla="*/ 1263650 w 1922729"/>
              <a:gd name="connsiteY298" fmla="*/ 611717 h 3018367"/>
              <a:gd name="connsiteX299" fmla="*/ 1259417 w 1922729"/>
              <a:gd name="connsiteY299" fmla="*/ 618067 h 3018367"/>
              <a:gd name="connsiteX300" fmla="*/ 1250950 w 1922729"/>
              <a:gd name="connsiteY300" fmla="*/ 628650 h 3018367"/>
              <a:gd name="connsiteX301" fmla="*/ 1242484 w 1922729"/>
              <a:gd name="connsiteY301" fmla="*/ 647700 h 3018367"/>
              <a:gd name="connsiteX302" fmla="*/ 1238250 w 1922729"/>
              <a:gd name="connsiteY302" fmla="*/ 651933 h 3018367"/>
              <a:gd name="connsiteX303" fmla="*/ 1236134 w 1922729"/>
              <a:gd name="connsiteY303" fmla="*/ 658283 h 3018367"/>
              <a:gd name="connsiteX304" fmla="*/ 1231900 w 1922729"/>
              <a:gd name="connsiteY304" fmla="*/ 662517 h 3018367"/>
              <a:gd name="connsiteX305" fmla="*/ 1227667 w 1922729"/>
              <a:gd name="connsiteY305" fmla="*/ 675217 h 3018367"/>
              <a:gd name="connsiteX306" fmla="*/ 1223434 w 1922729"/>
              <a:gd name="connsiteY306" fmla="*/ 683683 h 3018367"/>
              <a:gd name="connsiteX307" fmla="*/ 1221317 w 1922729"/>
              <a:gd name="connsiteY307" fmla="*/ 690033 h 3018367"/>
              <a:gd name="connsiteX308" fmla="*/ 1217084 w 1922729"/>
              <a:gd name="connsiteY308" fmla="*/ 711200 h 3018367"/>
              <a:gd name="connsiteX309" fmla="*/ 1219200 w 1922729"/>
              <a:gd name="connsiteY309" fmla="*/ 740833 h 3018367"/>
              <a:gd name="connsiteX310" fmla="*/ 1221317 w 1922729"/>
              <a:gd name="connsiteY310" fmla="*/ 749300 h 3018367"/>
              <a:gd name="connsiteX311" fmla="*/ 1227667 w 1922729"/>
              <a:gd name="connsiteY311" fmla="*/ 753533 h 3018367"/>
              <a:gd name="connsiteX312" fmla="*/ 1240367 w 1922729"/>
              <a:gd name="connsiteY312" fmla="*/ 770467 h 3018367"/>
              <a:gd name="connsiteX313" fmla="*/ 1248834 w 1922729"/>
              <a:gd name="connsiteY313" fmla="*/ 781050 h 3018367"/>
              <a:gd name="connsiteX314" fmla="*/ 1255184 w 1922729"/>
              <a:gd name="connsiteY314" fmla="*/ 785283 h 3018367"/>
              <a:gd name="connsiteX315" fmla="*/ 1259417 w 1922729"/>
              <a:gd name="connsiteY315" fmla="*/ 789517 h 3018367"/>
              <a:gd name="connsiteX316" fmla="*/ 1265767 w 1922729"/>
              <a:gd name="connsiteY316" fmla="*/ 793750 h 3018367"/>
              <a:gd name="connsiteX317" fmla="*/ 1278467 w 1922729"/>
              <a:gd name="connsiteY317" fmla="*/ 806450 h 3018367"/>
              <a:gd name="connsiteX318" fmla="*/ 1289050 w 1922729"/>
              <a:gd name="connsiteY318" fmla="*/ 814917 h 3018367"/>
              <a:gd name="connsiteX319" fmla="*/ 1293284 w 1922729"/>
              <a:gd name="connsiteY319" fmla="*/ 821267 h 3018367"/>
              <a:gd name="connsiteX320" fmla="*/ 1303867 w 1922729"/>
              <a:gd name="connsiteY320" fmla="*/ 833967 h 3018367"/>
              <a:gd name="connsiteX321" fmla="*/ 1305984 w 1922729"/>
              <a:gd name="connsiteY321" fmla="*/ 840317 h 3018367"/>
              <a:gd name="connsiteX322" fmla="*/ 1318684 w 1922729"/>
              <a:gd name="connsiteY322" fmla="*/ 853017 h 3018367"/>
              <a:gd name="connsiteX323" fmla="*/ 1329267 w 1922729"/>
              <a:gd name="connsiteY323" fmla="*/ 863600 h 3018367"/>
              <a:gd name="connsiteX324" fmla="*/ 1331384 w 1922729"/>
              <a:gd name="connsiteY324" fmla="*/ 869950 h 3018367"/>
              <a:gd name="connsiteX325" fmla="*/ 1339850 w 1922729"/>
              <a:gd name="connsiteY325" fmla="*/ 882650 h 3018367"/>
              <a:gd name="connsiteX326" fmla="*/ 1350434 w 1922729"/>
              <a:gd name="connsiteY326" fmla="*/ 901700 h 3018367"/>
              <a:gd name="connsiteX327" fmla="*/ 1354667 w 1922729"/>
              <a:gd name="connsiteY327" fmla="*/ 908050 h 3018367"/>
              <a:gd name="connsiteX328" fmla="*/ 1358900 w 1922729"/>
              <a:gd name="connsiteY328" fmla="*/ 914400 h 3018367"/>
              <a:gd name="connsiteX329" fmla="*/ 1373717 w 1922729"/>
              <a:gd name="connsiteY329" fmla="*/ 927100 h 3018367"/>
              <a:gd name="connsiteX330" fmla="*/ 1380067 w 1922729"/>
              <a:gd name="connsiteY330" fmla="*/ 933450 h 3018367"/>
              <a:gd name="connsiteX331" fmla="*/ 1386417 w 1922729"/>
              <a:gd name="connsiteY331" fmla="*/ 937683 h 3018367"/>
              <a:gd name="connsiteX332" fmla="*/ 1397000 w 1922729"/>
              <a:gd name="connsiteY332" fmla="*/ 946150 h 3018367"/>
              <a:gd name="connsiteX333" fmla="*/ 1409700 w 1922729"/>
              <a:gd name="connsiteY333" fmla="*/ 950383 h 3018367"/>
              <a:gd name="connsiteX334" fmla="*/ 1416050 w 1922729"/>
              <a:gd name="connsiteY334" fmla="*/ 954617 h 3018367"/>
              <a:gd name="connsiteX335" fmla="*/ 1420284 w 1922729"/>
              <a:gd name="connsiteY335" fmla="*/ 958850 h 3018367"/>
              <a:gd name="connsiteX336" fmla="*/ 1426634 w 1922729"/>
              <a:gd name="connsiteY336" fmla="*/ 960967 h 3018367"/>
              <a:gd name="connsiteX337" fmla="*/ 1441450 w 1922729"/>
              <a:gd name="connsiteY337" fmla="*/ 969433 h 3018367"/>
              <a:gd name="connsiteX338" fmla="*/ 1447800 w 1922729"/>
              <a:gd name="connsiteY338" fmla="*/ 973667 h 3018367"/>
              <a:gd name="connsiteX339" fmla="*/ 1452034 w 1922729"/>
              <a:gd name="connsiteY339" fmla="*/ 977900 h 3018367"/>
              <a:gd name="connsiteX340" fmla="*/ 1473200 w 1922729"/>
              <a:gd name="connsiteY340" fmla="*/ 984250 h 3018367"/>
              <a:gd name="connsiteX341" fmla="*/ 1479550 w 1922729"/>
              <a:gd name="connsiteY341" fmla="*/ 986367 h 3018367"/>
              <a:gd name="connsiteX342" fmla="*/ 1496484 w 1922729"/>
              <a:gd name="connsiteY342" fmla="*/ 990600 h 3018367"/>
              <a:gd name="connsiteX343" fmla="*/ 1511300 w 1922729"/>
              <a:gd name="connsiteY343" fmla="*/ 994833 h 3018367"/>
              <a:gd name="connsiteX344" fmla="*/ 1528234 w 1922729"/>
              <a:gd name="connsiteY344" fmla="*/ 996950 h 3018367"/>
              <a:gd name="connsiteX345" fmla="*/ 1540934 w 1922729"/>
              <a:gd name="connsiteY345" fmla="*/ 1001183 h 3018367"/>
              <a:gd name="connsiteX346" fmla="*/ 1551517 w 1922729"/>
              <a:gd name="connsiteY346" fmla="*/ 1003300 h 3018367"/>
              <a:gd name="connsiteX347" fmla="*/ 1564217 w 1922729"/>
              <a:gd name="connsiteY347" fmla="*/ 1007533 h 3018367"/>
              <a:gd name="connsiteX348" fmla="*/ 1572684 w 1922729"/>
              <a:gd name="connsiteY348" fmla="*/ 1009650 h 3018367"/>
              <a:gd name="connsiteX349" fmla="*/ 1579034 w 1922729"/>
              <a:gd name="connsiteY349" fmla="*/ 1013883 h 3018367"/>
              <a:gd name="connsiteX350" fmla="*/ 1583267 w 1922729"/>
              <a:gd name="connsiteY350" fmla="*/ 1018117 h 3018367"/>
              <a:gd name="connsiteX351" fmla="*/ 1589617 w 1922729"/>
              <a:gd name="connsiteY351" fmla="*/ 1020233 h 3018367"/>
              <a:gd name="connsiteX352" fmla="*/ 1598084 w 1922729"/>
              <a:gd name="connsiteY352" fmla="*/ 1028700 h 3018367"/>
              <a:gd name="connsiteX353" fmla="*/ 1610784 w 1922729"/>
              <a:gd name="connsiteY353" fmla="*/ 1037167 h 3018367"/>
              <a:gd name="connsiteX354" fmla="*/ 1623484 w 1922729"/>
              <a:gd name="connsiteY354" fmla="*/ 1045633 h 3018367"/>
              <a:gd name="connsiteX355" fmla="*/ 1634067 w 1922729"/>
              <a:gd name="connsiteY355" fmla="*/ 1054100 h 3018367"/>
              <a:gd name="connsiteX356" fmla="*/ 1655234 w 1922729"/>
              <a:gd name="connsiteY356" fmla="*/ 1068917 h 3018367"/>
              <a:gd name="connsiteX357" fmla="*/ 1661584 w 1922729"/>
              <a:gd name="connsiteY357" fmla="*/ 1073150 h 3018367"/>
              <a:gd name="connsiteX358" fmla="*/ 1674284 w 1922729"/>
              <a:gd name="connsiteY358" fmla="*/ 1081617 h 3018367"/>
              <a:gd name="connsiteX359" fmla="*/ 1686984 w 1922729"/>
              <a:gd name="connsiteY359" fmla="*/ 1094317 h 3018367"/>
              <a:gd name="connsiteX360" fmla="*/ 1699684 w 1922729"/>
              <a:gd name="connsiteY360" fmla="*/ 1104900 h 3018367"/>
              <a:gd name="connsiteX361" fmla="*/ 1722967 w 1922729"/>
              <a:gd name="connsiteY361" fmla="*/ 1119717 h 3018367"/>
              <a:gd name="connsiteX362" fmla="*/ 1737784 w 1922729"/>
              <a:gd name="connsiteY362" fmla="*/ 1132417 h 3018367"/>
              <a:gd name="connsiteX363" fmla="*/ 1748367 w 1922729"/>
              <a:gd name="connsiteY363" fmla="*/ 1138767 h 3018367"/>
              <a:gd name="connsiteX364" fmla="*/ 1756834 w 1922729"/>
              <a:gd name="connsiteY364" fmla="*/ 1145117 h 3018367"/>
              <a:gd name="connsiteX365" fmla="*/ 1773767 w 1922729"/>
              <a:gd name="connsiteY365" fmla="*/ 1155700 h 3018367"/>
              <a:gd name="connsiteX366" fmla="*/ 1786467 w 1922729"/>
              <a:gd name="connsiteY366" fmla="*/ 1168400 h 3018367"/>
              <a:gd name="connsiteX367" fmla="*/ 1805517 w 1922729"/>
              <a:gd name="connsiteY367" fmla="*/ 1183217 h 3018367"/>
              <a:gd name="connsiteX368" fmla="*/ 1816100 w 1922729"/>
              <a:gd name="connsiteY368" fmla="*/ 1195917 h 3018367"/>
              <a:gd name="connsiteX369" fmla="*/ 1822450 w 1922729"/>
              <a:gd name="connsiteY369" fmla="*/ 1204383 h 3018367"/>
              <a:gd name="connsiteX370" fmla="*/ 1828800 w 1922729"/>
              <a:gd name="connsiteY370" fmla="*/ 1208617 h 3018367"/>
              <a:gd name="connsiteX371" fmla="*/ 1839384 w 1922729"/>
              <a:gd name="connsiteY371" fmla="*/ 1223433 h 3018367"/>
              <a:gd name="connsiteX372" fmla="*/ 1845734 w 1922729"/>
              <a:gd name="connsiteY372" fmla="*/ 1229783 h 3018367"/>
              <a:gd name="connsiteX373" fmla="*/ 1847850 w 1922729"/>
              <a:gd name="connsiteY373" fmla="*/ 1236133 h 3018367"/>
              <a:gd name="connsiteX374" fmla="*/ 1856317 w 1922729"/>
              <a:gd name="connsiteY374" fmla="*/ 1248833 h 3018367"/>
              <a:gd name="connsiteX375" fmla="*/ 1858434 w 1922729"/>
              <a:gd name="connsiteY375" fmla="*/ 1255183 h 3018367"/>
              <a:gd name="connsiteX376" fmla="*/ 1860550 w 1922729"/>
              <a:gd name="connsiteY376" fmla="*/ 1263650 h 3018367"/>
              <a:gd name="connsiteX377" fmla="*/ 1864784 w 1922729"/>
              <a:gd name="connsiteY377" fmla="*/ 1267883 h 3018367"/>
              <a:gd name="connsiteX378" fmla="*/ 1871134 w 1922729"/>
              <a:gd name="connsiteY378" fmla="*/ 1280583 h 3018367"/>
              <a:gd name="connsiteX379" fmla="*/ 1875367 w 1922729"/>
              <a:gd name="connsiteY379" fmla="*/ 1293283 h 3018367"/>
              <a:gd name="connsiteX380" fmla="*/ 1879600 w 1922729"/>
              <a:gd name="connsiteY380" fmla="*/ 1299633 h 3018367"/>
              <a:gd name="connsiteX381" fmla="*/ 1883834 w 1922729"/>
              <a:gd name="connsiteY381" fmla="*/ 1312333 h 3018367"/>
              <a:gd name="connsiteX382" fmla="*/ 1888067 w 1922729"/>
              <a:gd name="connsiteY382" fmla="*/ 1384300 h 3018367"/>
              <a:gd name="connsiteX383" fmla="*/ 1885950 w 1922729"/>
              <a:gd name="connsiteY383" fmla="*/ 1430867 h 3018367"/>
              <a:gd name="connsiteX384" fmla="*/ 1888067 w 1922729"/>
              <a:gd name="connsiteY384" fmla="*/ 1511300 h 3018367"/>
              <a:gd name="connsiteX385" fmla="*/ 1892300 w 1922729"/>
              <a:gd name="connsiteY385" fmla="*/ 1530350 h 3018367"/>
              <a:gd name="connsiteX386" fmla="*/ 1896534 w 1922729"/>
              <a:gd name="connsiteY386" fmla="*/ 1543050 h 3018367"/>
              <a:gd name="connsiteX387" fmla="*/ 1900767 w 1922729"/>
              <a:gd name="connsiteY387" fmla="*/ 1568450 h 3018367"/>
              <a:gd name="connsiteX388" fmla="*/ 1902884 w 1922729"/>
              <a:gd name="connsiteY388" fmla="*/ 1574800 h 3018367"/>
              <a:gd name="connsiteX389" fmla="*/ 1905000 w 1922729"/>
              <a:gd name="connsiteY389" fmla="*/ 1585383 h 3018367"/>
              <a:gd name="connsiteX390" fmla="*/ 1907117 w 1922729"/>
              <a:gd name="connsiteY390" fmla="*/ 1593850 h 3018367"/>
              <a:gd name="connsiteX391" fmla="*/ 1911350 w 1922729"/>
              <a:gd name="connsiteY391" fmla="*/ 1631950 h 3018367"/>
              <a:gd name="connsiteX392" fmla="*/ 1917700 w 1922729"/>
              <a:gd name="connsiteY392" fmla="*/ 1670050 h 3018367"/>
              <a:gd name="connsiteX393" fmla="*/ 1919817 w 1922729"/>
              <a:gd name="connsiteY393" fmla="*/ 1828800 h 3018367"/>
              <a:gd name="connsiteX394" fmla="*/ 1915584 w 1922729"/>
              <a:gd name="connsiteY394" fmla="*/ 1858433 h 3018367"/>
              <a:gd name="connsiteX395" fmla="*/ 1911350 w 1922729"/>
              <a:gd name="connsiteY395" fmla="*/ 1888067 h 3018367"/>
              <a:gd name="connsiteX396" fmla="*/ 1907117 w 1922729"/>
              <a:gd name="connsiteY396" fmla="*/ 1932517 h 3018367"/>
              <a:gd name="connsiteX397" fmla="*/ 1898650 w 1922729"/>
              <a:gd name="connsiteY397" fmla="*/ 1985433 h 3018367"/>
              <a:gd name="connsiteX398" fmla="*/ 1885950 w 1922729"/>
              <a:gd name="connsiteY398" fmla="*/ 1987550 h 3018367"/>
              <a:gd name="connsiteX399" fmla="*/ 1885950 w 1922729"/>
              <a:gd name="connsiteY399" fmla="*/ 2135717 h 3018367"/>
              <a:gd name="connsiteX400" fmla="*/ 1888067 w 1922729"/>
              <a:gd name="connsiteY400" fmla="*/ 2154767 h 3018367"/>
              <a:gd name="connsiteX401" fmla="*/ 1885950 w 1922729"/>
              <a:gd name="connsiteY401" fmla="*/ 2239433 h 3018367"/>
              <a:gd name="connsiteX402" fmla="*/ 1883834 w 1922729"/>
              <a:gd name="connsiteY402" fmla="*/ 2252133 h 3018367"/>
              <a:gd name="connsiteX403" fmla="*/ 1879600 w 1922729"/>
              <a:gd name="connsiteY403" fmla="*/ 2269067 h 3018367"/>
              <a:gd name="connsiteX404" fmla="*/ 1877484 w 1922729"/>
              <a:gd name="connsiteY404" fmla="*/ 2277533 h 3018367"/>
              <a:gd name="connsiteX405" fmla="*/ 1873250 w 1922729"/>
              <a:gd name="connsiteY405" fmla="*/ 2290233 h 3018367"/>
              <a:gd name="connsiteX406" fmla="*/ 1866900 w 1922729"/>
              <a:gd name="connsiteY406" fmla="*/ 2311400 h 3018367"/>
              <a:gd name="connsiteX407" fmla="*/ 1862667 w 1922729"/>
              <a:gd name="connsiteY407" fmla="*/ 2319867 h 3018367"/>
              <a:gd name="connsiteX408" fmla="*/ 1858434 w 1922729"/>
              <a:gd name="connsiteY408" fmla="*/ 2341033 h 3018367"/>
              <a:gd name="connsiteX409" fmla="*/ 1856317 w 1922729"/>
              <a:gd name="connsiteY409" fmla="*/ 2349500 h 3018367"/>
              <a:gd name="connsiteX410" fmla="*/ 1852084 w 1922729"/>
              <a:gd name="connsiteY410" fmla="*/ 2368550 h 3018367"/>
              <a:gd name="connsiteX411" fmla="*/ 1849967 w 1922729"/>
              <a:gd name="connsiteY411" fmla="*/ 2374900 h 3018367"/>
              <a:gd name="connsiteX412" fmla="*/ 1847850 w 1922729"/>
              <a:gd name="connsiteY412" fmla="*/ 2387600 h 3018367"/>
              <a:gd name="connsiteX413" fmla="*/ 1839384 w 1922729"/>
              <a:gd name="connsiteY413" fmla="*/ 2417233 h 3018367"/>
              <a:gd name="connsiteX414" fmla="*/ 1833034 w 1922729"/>
              <a:gd name="connsiteY414" fmla="*/ 2434167 h 3018367"/>
              <a:gd name="connsiteX415" fmla="*/ 1828800 w 1922729"/>
              <a:gd name="connsiteY415" fmla="*/ 2438400 h 3018367"/>
              <a:gd name="connsiteX416" fmla="*/ 1822450 w 1922729"/>
              <a:gd name="connsiteY416" fmla="*/ 2457450 h 3018367"/>
              <a:gd name="connsiteX417" fmla="*/ 1816100 w 1922729"/>
              <a:gd name="connsiteY417" fmla="*/ 2463800 h 3018367"/>
              <a:gd name="connsiteX418" fmla="*/ 1813984 w 1922729"/>
              <a:gd name="connsiteY418" fmla="*/ 2512483 h 3018367"/>
              <a:gd name="connsiteX419" fmla="*/ 1811867 w 1922729"/>
              <a:gd name="connsiteY419" fmla="*/ 2626783 h 3018367"/>
              <a:gd name="connsiteX420" fmla="*/ 1809750 w 1922729"/>
              <a:gd name="connsiteY420" fmla="*/ 2660650 h 3018367"/>
              <a:gd name="connsiteX421" fmla="*/ 1807634 w 1922729"/>
              <a:gd name="connsiteY421" fmla="*/ 2669117 h 3018367"/>
              <a:gd name="connsiteX422" fmla="*/ 1803400 w 1922729"/>
              <a:gd name="connsiteY422" fmla="*/ 2673350 h 3018367"/>
              <a:gd name="connsiteX423" fmla="*/ 1799167 w 1922729"/>
              <a:gd name="connsiteY423" fmla="*/ 2679700 h 3018367"/>
              <a:gd name="connsiteX424" fmla="*/ 1792817 w 1922729"/>
              <a:gd name="connsiteY424" fmla="*/ 2681817 h 3018367"/>
              <a:gd name="connsiteX425" fmla="*/ 1778000 w 1922729"/>
              <a:gd name="connsiteY425" fmla="*/ 2683933 h 3018367"/>
              <a:gd name="connsiteX426" fmla="*/ 1754717 w 1922729"/>
              <a:gd name="connsiteY426" fmla="*/ 2686050 h 3018367"/>
              <a:gd name="connsiteX427" fmla="*/ 1733550 w 1922729"/>
              <a:gd name="connsiteY427" fmla="*/ 2690283 h 3018367"/>
              <a:gd name="connsiteX428" fmla="*/ 1689100 w 1922729"/>
              <a:gd name="connsiteY428" fmla="*/ 2694517 h 3018367"/>
              <a:gd name="connsiteX429" fmla="*/ 1680634 w 1922729"/>
              <a:gd name="connsiteY429" fmla="*/ 2696633 h 3018367"/>
              <a:gd name="connsiteX430" fmla="*/ 1674284 w 1922729"/>
              <a:gd name="connsiteY430" fmla="*/ 2707217 h 3018367"/>
              <a:gd name="connsiteX431" fmla="*/ 1670050 w 1922729"/>
              <a:gd name="connsiteY431" fmla="*/ 2711450 h 3018367"/>
              <a:gd name="connsiteX432" fmla="*/ 1665817 w 1922729"/>
              <a:gd name="connsiteY432" fmla="*/ 2724150 h 3018367"/>
              <a:gd name="connsiteX433" fmla="*/ 1663700 w 1922729"/>
              <a:gd name="connsiteY433" fmla="*/ 2730500 h 3018367"/>
              <a:gd name="connsiteX434" fmla="*/ 1661584 w 1922729"/>
              <a:gd name="connsiteY434" fmla="*/ 2738967 h 3018367"/>
              <a:gd name="connsiteX435" fmla="*/ 1663700 w 1922729"/>
              <a:gd name="connsiteY435" fmla="*/ 2808817 h 3018367"/>
              <a:gd name="connsiteX436" fmla="*/ 1665817 w 1922729"/>
              <a:gd name="connsiteY436" fmla="*/ 2817283 h 3018367"/>
              <a:gd name="connsiteX437" fmla="*/ 1670050 w 1922729"/>
              <a:gd name="connsiteY437" fmla="*/ 2836333 h 3018367"/>
              <a:gd name="connsiteX438" fmla="*/ 1674284 w 1922729"/>
              <a:gd name="connsiteY438" fmla="*/ 2851150 h 3018367"/>
              <a:gd name="connsiteX439" fmla="*/ 1676400 w 1922729"/>
              <a:gd name="connsiteY439" fmla="*/ 2863850 h 3018367"/>
              <a:gd name="connsiteX440" fmla="*/ 1678517 w 1922729"/>
              <a:gd name="connsiteY440" fmla="*/ 2870200 h 3018367"/>
              <a:gd name="connsiteX441" fmla="*/ 1682750 w 1922729"/>
              <a:gd name="connsiteY441" fmla="*/ 2887133 h 3018367"/>
              <a:gd name="connsiteX442" fmla="*/ 1684867 w 1922729"/>
              <a:gd name="connsiteY442" fmla="*/ 2895600 h 3018367"/>
              <a:gd name="connsiteX443" fmla="*/ 1686984 w 1922729"/>
              <a:gd name="connsiteY443" fmla="*/ 2904067 h 3018367"/>
              <a:gd name="connsiteX444" fmla="*/ 1689100 w 1922729"/>
              <a:gd name="connsiteY444" fmla="*/ 2921000 h 3018367"/>
              <a:gd name="connsiteX445" fmla="*/ 1693334 w 1922729"/>
              <a:gd name="connsiteY445" fmla="*/ 2933700 h 3018367"/>
              <a:gd name="connsiteX446" fmla="*/ 1697567 w 1922729"/>
              <a:gd name="connsiteY446" fmla="*/ 2946400 h 3018367"/>
              <a:gd name="connsiteX447" fmla="*/ 1699684 w 1922729"/>
              <a:gd name="connsiteY447" fmla="*/ 2952750 h 3018367"/>
              <a:gd name="connsiteX448" fmla="*/ 1703917 w 1922729"/>
              <a:gd name="connsiteY448" fmla="*/ 2969683 h 3018367"/>
              <a:gd name="connsiteX449" fmla="*/ 1706034 w 1922729"/>
              <a:gd name="connsiteY449" fmla="*/ 2978150 h 3018367"/>
              <a:gd name="connsiteX450" fmla="*/ 1695450 w 1922729"/>
              <a:gd name="connsiteY450" fmla="*/ 2990850 h 3018367"/>
              <a:gd name="connsiteX451" fmla="*/ 1507067 w 1922729"/>
              <a:gd name="connsiteY451" fmla="*/ 2988733 h 3018367"/>
              <a:gd name="connsiteX452" fmla="*/ 1464734 w 1922729"/>
              <a:gd name="connsiteY452" fmla="*/ 2992967 h 3018367"/>
              <a:gd name="connsiteX453" fmla="*/ 1449917 w 1922729"/>
              <a:gd name="connsiteY453" fmla="*/ 2999317 h 3018367"/>
              <a:gd name="connsiteX454" fmla="*/ 1428750 w 1922729"/>
              <a:gd name="connsiteY454" fmla="*/ 3003550 h 3018367"/>
              <a:gd name="connsiteX455" fmla="*/ 1420284 w 1922729"/>
              <a:gd name="connsiteY455" fmla="*/ 3005667 h 3018367"/>
              <a:gd name="connsiteX456" fmla="*/ 1407584 w 1922729"/>
              <a:gd name="connsiteY456" fmla="*/ 3007783 h 3018367"/>
              <a:gd name="connsiteX457" fmla="*/ 1397000 w 1922729"/>
              <a:gd name="connsiteY457" fmla="*/ 3009900 h 3018367"/>
              <a:gd name="connsiteX458" fmla="*/ 1356784 w 1922729"/>
              <a:gd name="connsiteY458" fmla="*/ 3014133 h 3018367"/>
              <a:gd name="connsiteX459" fmla="*/ 1320800 w 1922729"/>
              <a:gd name="connsiteY459" fmla="*/ 3016250 h 3018367"/>
              <a:gd name="connsiteX460" fmla="*/ 1299634 w 1922729"/>
              <a:gd name="connsiteY460" fmla="*/ 3018367 h 3018367"/>
              <a:gd name="connsiteX461" fmla="*/ 1001184 w 1922729"/>
              <a:gd name="connsiteY461" fmla="*/ 3014133 h 3018367"/>
              <a:gd name="connsiteX462" fmla="*/ 927100 w 1922729"/>
              <a:gd name="connsiteY462" fmla="*/ 3009900 h 3018367"/>
              <a:gd name="connsiteX463" fmla="*/ 884767 w 1922729"/>
              <a:gd name="connsiteY463" fmla="*/ 3005667 h 3018367"/>
              <a:gd name="connsiteX464" fmla="*/ 814917 w 1922729"/>
              <a:gd name="connsiteY464" fmla="*/ 3001433 h 3018367"/>
              <a:gd name="connsiteX465" fmla="*/ 772584 w 1922729"/>
              <a:gd name="connsiteY465" fmla="*/ 2997200 h 3018367"/>
              <a:gd name="connsiteX466" fmla="*/ 713317 w 1922729"/>
              <a:gd name="connsiteY466" fmla="*/ 2995083 h 3018367"/>
              <a:gd name="connsiteX467" fmla="*/ 673100 w 1922729"/>
              <a:gd name="connsiteY467" fmla="*/ 2992967 h 3018367"/>
              <a:gd name="connsiteX468" fmla="*/ 620184 w 1922729"/>
              <a:gd name="connsiteY468" fmla="*/ 2988733 h 3018367"/>
              <a:gd name="connsiteX469" fmla="*/ 601134 w 1922729"/>
              <a:gd name="connsiteY469" fmla="*/ 2986617 h 3018367"/>
              <a:gd name="connsiteX470" fmla="*/ 554567 w 1922729"/>
              <a:gd name="connsiteY470" fmla="*/ 2984500 h 3018367"/>
              <a:gd name="connsiteX471" fmla="*/ 520700 w 1922729"/>
              <a:gd name="connsiteY471" fmla="*/ 2982383 h 3018367"/>
              <a:gd name="connsiteX472" fmla="*/ 493184 w 1922729"/>
              <a:gd name="connsiteY472" fmla="*/ 2978150 h 3018367"/>
              <a:gd name="connsiteX473" fmla="*/ 457200 w 1922729"/>
              <a:gd name="connsiteY473" fmla="*/ 2973917 h 3018367"/>
              <a:gd name="connsiteX474" fmla="*/ 319617 w 1922729"/>
              <a:gd name="connsiteY474" fmla="*/ 2971800 h 3018367"/>
              <a:gd name="connsiteX475" fmla="*/ 306917 w 1922729"/>
              <a:gd name="connsiteY475" fmla="*/ 2969683 h 3018367"/>
              <a:gd name="connsiteX476" fmla="*/ 298450 w 1922729"/>
              <a:gd name="connsiteY476" fmla="*/ 2967567 h 3018367"/>
              <a:gd name="connsiteX477" fmla="*/ 306917 w 1922729"/>
              <a:gd name="connsiteY477" fmla="*/ 2982383 h 301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</a:cxnLst>
            <a:rect l="l" t="t" r="r" b="b"/>
            <a:pathLst>
              <a:path w="1922729" h="3018367">
                <a:moveTo>
                  <a:pt x="306917" y="2982383"/>
                </a:moveTo>
                <a:lnTo>
                  <a:pt x="306917" y="2982383"/>
                </a:lnTo>
                <a:cubicBezTo>
                  <a:pt x="303389" y="2955572"/>
                  <a:pt x="298580" y="2928899"/>
                  <a:pt x="296334" y="2901950"/>
                </a:cubicBezTo>
                <a:cubicBezTo>
                  <a:pt x="294913" y="2884899"/>
                  <a:pt x="298300" y="2884786"/>
                  <a:pt x="300567" y="2872317"/>
                </a:cubicBezTo>
                <a:cubicBezTo>
                  <a:pt x="301460" y="2867408"/>
                  <a:pt x="301562" y="2862361"/>
                  <a:pt x="302684" y="2857500"/>
                </a:cubicBezTo>
                <a:cubicBezTo>
                  <a:pt x="303687" y="2853152"/>
                  <a:pt x="305835" y="2849129"/>
                  <a:pt x="306917" y="2844800"/>
                </a:cubicBezTo>
                <a:cubicBezTo>
                  <a:pt x="307623" y="2841978"/>
                  <a:pt x="308235" y="2839130"/>
                  <a:pt x="309034" y="2836333"/>
                </a:cubicBezTo>
                <a:cubicBezTo>
                  <a:pt x="309647" y="2834188"/>
                  <a:pt x="310609" y="2832147"/>
                  <a:pt x="311150" y="2829983"/>
                </a:cubicBezTo>
                <a:cubicBezTo>
                  <a:pt x="314279" y="2817468"/>
                  <a:pt x="314974" y="2804515"/>
                  <a:pt x="317500" y="2791883"/>
                </a:cubicBezTo>
                <a:cubicBezTo>
                  <a:pt x="321308" y="2772842"/>
                  <a:pt x="318034" y="2795032"/>
                  <a:pt x="321734" y="2772833"/>
                </a:cubicBezTo>
                <a:cubicBezTo>
                  <a:pt x="322554" y="2767912"/>
                  <a:pt x="323030" y="2762938"/>
                  <a:pt x="323850" y="2758017"/>
                </a:cubicBezTo>
                <a:cubicBezTo>
                  <a:pt x="324441" y="2754468"/>
                  <a:pt x="325375" y="2750982"/>
                  <a:pt x="325967" y="2747433"/>
                </a:cubicBezTo>
                <a:cubicBezTo>
                  <a:pt x="326787" y="2742512"/>
                  <a:pt x="327425" y="2737562"/>
                  <a:pt x="328084" y="2732617"/>
                </a:cubicBezTo>
                <a:cubicBezTo>
                  <a:pt x="328836" y="2726978"/>
                  <a:pt x="329265" y="2721294"/>
                  <a:pt x="330200" y="2715683"/>
                </a:cubicBezTo>
                <a:cubicBezTo>
                  <a:pt x="330678" y="2712814"/>
                  <a:pt x="331611" y="2710039"/>
                  <a:pt x="332317" y="2707217"/>
                </a:cubicBezTo>
                <a:cubicBezTo>
                  <a:pt x="333023" y="2701572"/>
                  <a:pt x="333569" y="2695905"/>
                  <a:pt x="334434" y="2690283"/>
                </a:cubicBezTo>
                <a:cubicBezTo>
                  <a:pt x="334981" y="2686727"/>
                  <a:pt x="336550" y="2683297"/>
                  <a:pt x="336550" y="2679700"/>
                </a:cubicBezTo>
                <a:cubicBezTo>
                  <a:pt x="336550" y="2672609"/>
                  <a:pt x="335139" y="2665589"/>
                  <a:pt x="334434" y="2658533"/>
                </a:cubicBezTo>
                <a:cubicBezTo>
                  <a:pt x="319852" y="2659227"/>
                  <a:pt x="296413" y="2658127"/>
                  <a:pt x="279400" y="2662767"/>
                </a:cubicBezTo>
                <a:cubicBezTo>
                  <a:pt x="279372" y="2662775"/>
                  <a:pt x="263538" y="2668054"/>
                  <a:pt x="260350" y="2669117"/>
                </a:cubicBezTo>
                <a:lnTo>
                  <a:pt x="254000" y="2671233"/>
                </a:lnTo>
                <a:cubicBezTo>
                  <a:pt x="252589" y="2672644"/>
                  <a:pt x="251014" y="2673909"/>
                  <a:pt x="249767" y="2675467"/>
                </a:cubicBezTo>
                <a:cubicBezTo>
                  <a:pt x="244877" y="2681581"/>
                  <a:pt x="246980" y="2681506"/>
                  <a:pt x="241300" y="2686050"/>
                </a:cubicBezTo>
                <a:cubicBezTo>
                  <a:pt x="235186" y="2690940"/>
                  <a:pt x="235261" y="2688837"/>
                  <a:pt x="230717" y="2694517"/>
                </a:cubicBezTo>
                <a:cubicBezTo>
                  <a:pt x="229128" y="2696504"/>
                  <a:pt x="228073" y="2698881"/>
                  <a:pt x="226484" y="2700867"/>
                </a:cubicBezTo>
                <a:cubicBezTo>
                  <a:pt x="225237" y="2702425"/>
                  <a:pt x="223497" y="2703542"/>
                  <a:pt x="222250" y="2705100"/>
                </a:cubicBezTo>
                <a:cubicBezTo>
                  <a:pt x="220661" y="2707086"/>
                  <a:pt x="219816" y="2709651"/>
                  <a:pt x="218017" y="2711450"/>
                </a:cubicBezTo>
                <a:cubicBezTo>
                  <a:pt x="216218" y="2713249"/>
                  <a:pt x="213598" y="2714028"/>
                  <a:pt x="211667" y="2715683"/>
                </a:cubicBezTo>
                <a:cubicBezTo>
                  <a:pt x="208636" y="2718281"/>
                  <a:pt x="206521" y="2721936"/>
                  <a:pt x="203200" y="2724150"/>
                </a:cubicBezTo>
                <a:cubicBezTo>
                  <a:pt x="193138" y="2730857"/>
                  <a:pt x="199261" y="2727580"/>
                  <a:pt x="184150" y="2732617"/>
                </a:cubicBezTo>
                <a:lnTo>
                  <a:pt x="177800" y="2734733"/>
                </a:lnTo>
                <a:cubicBezTo>
                  <a:pt x="162869" y="2733855"/>
                  <a:pt x="142901" y="2733681"/>
                  <a:pt x="127000" y="2730500"/>
                </a:cubicBezTo>
                <a:cubicBezTo>
                  <a:pt x="118135" y="2728727"/>
                  <a:pt x="122623" y="2728311"/>
                  <a:pt x="114300" y="2724150"/>
                </a:cubicBezTo>
                <a:cubicBezTo>
                  <a:pt x="112304" y="2723152"/>
                  <a:pt x="109946" y="2723031"/>
                  <a:pt x="107950" y="2722033"/>
                </a:cubicBezTo>
                <a:cubicBezTo>
                  <a:pt x="91537" y="2713826"/>
                  <a:pt x="111211" y="2721004"/>
                  <a:pt x="95250" y="2715683"/>
                </a:cubicBezTo>
                <a:cubicBezTo>
                  <a:pt x="84935" y="2700209"/>
                  <a:pt x="97679" y="2716511"/>
                  <a:pt x="84667" y="2707217"/>
                </a:cubicBezTo>
                <a:cubicBezTo>
                  <a:pt x="81419" y="2704897"/>
                  <a:pt x="79022" y="2701572"/>
                  <a:pt x="76200" y="2698750"/>
                </a:cubicBezTo>
                <a:lnTo>
                  <a:pt x="69850" y="2692400"/>
                </a:lnTo>
                <a:cubicBezTo>
                  <a:pt x="63856" y="2674412"/>
                  <a:pt x="72216" y="2696344"/>
                  <a:pt x="63500" y="2681817"/>
                </a:cubicBezTo>
                <a:cubicBezTo>
                  <a:pt x="55254" y="2668075"/>
                  <a:pt x="67881" y="2681964"/>
                  <a:pt x="57150" y="2671233"/>
                </a:cubicBezTo>
                <a:cubicBezTo>
                  <a:pt x="56445" y="2667705"/>
                  <a:pt x="55981" y="2664121"/>
                  <a:pt x="55034" y="2660650"/>
                </a:cubicBezTo>
                <a:cubicBezTo>
                  <a:pt x="53860" y="2656345"/>
                  <a:pt x="52211" y="2652183"/>
                  <a:pt x="50800" y="2647950"/>
                </a:cubicBezTo>
                <a:cubicBezTo>
                  <a:pt x="50094" y="2645833"/>
                  <a:pt x="49225" y="2643764"/>
                  <a:pt x="48684" y="2641600"/>
                </a:cubicBezTo>
                <a:lnTo>
                  <a:pt x="46567" y="2633133"/>
                </a:lnTo>
                <a:cubicBezTo>
                  <a:pt x="40819" y="2569912"/>
                  <a:pt x="47703" y="2651510"/>
                  <a:pt x="42334" y="2514600"/>
                </a:cubicBezTo>
                <a:cubicBezTo>
                  <a:pt x="42166" y="2510312"/>
                  <a:pt x="40749" y="2506159"/>
                  <a:pt x="40217" y="2501900"/>
                </a:cubicBezTo>
                <a:cubicBezTo>
                  <a:pt x="35301" y="2462582"/>
                  <a:pt x="41152" y="2492473"/>
                  <a:pt x="35984" y="2474383"/>
                </a:cubicBezTo>
                <a:cubicBezTo>
                  <a:pt x="35185" y="2471586"/>
                  <a:pt x="35168" y="2468519"/>
                  <a:pt x="33867" y="2465917"/>
                </a:cubicBezTo>
                <a:cubicBezTo>
                  <a:pt x="32358" y="2462899"/>
                  <a:pt x="25530" y="2458947"/>
                  <a:pt x="23284" y="2457450"/>
                </a:cubicBezTo>
                <a:cubicBezTo>
                  <a:pt x="17639" y="2440517"/>
                  <a:pt x="26106" y="2460272"/>
                  <a:pt x="14817" y="2448983"/>
                </a:cubicBezTo>
                <a:cubicBezTo>
                  <a:pt x="13239" y="2447405"/>
                  <a:pt x="13698" y="2444629"/>
                  <a:pt x="12700" y="2442633"/>
                </a:cubicBezTo>
                <a:cubicBezTo>
                  <a:pt x="11562" y="2440358"/>
                  <a:pt x="9878" y="2438400"/>
                  <a:pt x="8467" y="2436283"/>
                </a:cubicBezTo>
                <a:cubicBezTo>
                  <a:pt x="7056" y="2430639"/>
                  <a:pt x="5057" y="2425110"/>
                  <a:pt x="4234" y="2419350"/>
                </a:cubicBezTo>
                <a:cubicBezTo>
                  <a:pt x="1801" y="2402324"/>
                  <a:pt x="3695" y="2409266"/>
                  <a:pt x="0" y="2398183"/>
                </a:cubicBezTo>
                <a:cubicBezTo>
                  <a:pt x="706" y="2380544"/>
                  <a:pt x="609" y="2362855"/>
                  <a:pt x="2117" y="2345267"/>
                </a:cubicBezTo>
                <a:cubicBezTo>
                  <a:pt x="2731" y="2338098"/>
                  <a:pt x="6350" y="2324100"/>
                  <a:pt x="6350" y="2324100"/>
                </a:cubicBezTo>
                <a:cubicBezTo>
                  <a:pt x="7828" y="2307842"/>
                  <a:pt x="7751" y="2302281"/>
                  <a:pt x="10584" y="2288117"/>
                </a:cubicBezTo>
                <a:cubicBezTo>
                  <a:pt x="12186" y="2280108"/>
                  <a:pt x="14228" y="2275067"/>
                  <a:pt x="16934" y="2266950"/>
                </a:cubicBezTo>
                <a:cubicBezTo>
                  <a:pt x="17640" y="2264833"/>
                  <a:pt x="18612" y="2262788"/>
                  <a:pt x="19050" y="2260600"/>
                </a:cubicBezTo>
                <a:cubicBezTo>
                  <a:pt x="22042" y="2245644"/>
                  <a:pt x="20030" y="2253427"/>
                  <a:pt x="25400" y="2237317"/>
                </a:cubicBezTo>
                <a:lnTo>
                  <a:pt x="29634" y="2224617"/>
                </a:lnTo>
                <a:cubicBezTo>
                  <a:pt x="30339" y="2222500"/>
                  <a:pt x="30172" y="2219845"/>
                  <a:pt x="31750" y="2218267"/>
                </a:cubicBezTo>
                <a:lnTo>
                  <a:pt x="35984" y="2214033"/>
                </a:lnTo>
                <a:cubicBezTo>
                  <a:pt x="41978" y="2196045"/>
                  <a:pt x="33618" y="2217977"/>
                  <a:pt x="42334" y="2203450"/>
                </a:cubicBezTo>
                <a:cubicBezTo>
                  <a:pt x="43482" y="2201537"/>
                  <a:pt x="43153" y="2198916"/>
                  <a:pt x="44450" y="2197100"/>
                </a:cubicBezTo>
                <a:cubicBezTo>
                  <a:pt x="46770" y="2193852"/>
                  <a:pt x="52917" y="2188633"/>
                  <a:pt x="52917" y="2188633"/>
                </a:cubicBezTo>
                <a:cubicBezTo>
                  <a:pt x="57781" y="2174040"/>
                  <a:pt x="53994" y="2179088"/>
                  <a:pt x="61384" y="2171700"/>
                </a:cubicBezTo>
                <a:cubicBezTo>
                  <a:pt x="62089" y="2169583"/>
                  <a:pt x="62352" y="2167263"/>
                  <a:pt x="63500" y="2165350"/>
                </a:cubicBezTo>
                <a:cubicBezTo>
                  <a:pt x="64527" y="2163639"/>
                  <a:pt x="66841" y="2162902"/>
                  <a:pt x="67734" y="2161117"/>
                </a:cubicBezTo>
                <a:cubicBezTo>
                  <a:pt x="69730" y="2157126"/>
                  <a:pt x="69492" y="2152130"/>
                  <a:pt x="71967" y="2148417"/>
                </a:cubicBezTo>
                <a:cubicBezTo>
                  <a:pt x="77307" y="2140406"/>
                  <a:pt x="74401" y="2143866"/>
                  <a:pt x="80434" y="2137833"/>
                </a:cubicBezTo>
                <a:cubicBezTo>
                  <a:pt x="81139" y="2135716"/>
                  <a:pt x="81402" y="2133396"/>
                  <a:pt x="82550" y="2131483"/>
                </a:cubicBezTo>
                <a:cubicBezTo>
                  <a:pt x="83577" y="2129772"/>
                  <a:pt x="85587" y="2128847"/>
                  <a:pt x="86784" y="2127250"/>
                </a:cubicBezTo>
                <a:cubicBezTo>
                  <a:pt x="89837" y="2123180"/>
                  <a:pt x="92428" y="2118783"/>
                  <a:pt x="95250" y="2114550"/>
                </a:cubicBezTo>
                <a:lnTo>
                  <a:pt x="99484" y="2108200"/>
                </a:lnTo>
                <a:lnTo>
                  <a:pt x="103717" y="2101850"/>
                </a:lnTo>
                <a:cubicBezTo>
                  <a:pt x="104900" y="2097118"/>
                  <a:pt x="108007" y="2083774"/>
                  <a:pt x="110067" y="2080683"/>
                </a:cubicBezTo>
                <a:cubicBezTo>
                  <a:pt x="114205" y="2074475"/>
                  <a:pt x="114664" y="2074993"/>
                  <a:pt x="116417" y="2067983"/>
                </a:cubicBezTo>
                <a:cubicBezTo>
                  <a:pt x="117290" y="2064493"/>
                  <a:pt x="117662" y="2060890"/>
                  <a:pt x="118534" y="2057400"/>
                </a:cubicBezTo>
                <a:cubicBezTo>
                  <a:pt x="119075" y="2055236"/>
                  <a:pt x="120037" y="2053195"/>
                  <a:pt x="120650" y="2051050"/>
                </a:cubicBezTo>
                <a:cubicBezTo>
                  <a:pt x="121449" y="2048253"/>
                  <a:pt x="121968" y="2045380"/>
                  <a:pt x="122767" y="2042583"/>
                </a:cubicBezTo>
                <a:cubicBezTo>
                  <a:pt x="123380" y="2040438"/>
                  <a:pt x="124297" y="2038386"/>
                  <a:pt x="124884" y="2036233"/>
                </a:cubicBezTo>
                <a:cubicBezTo>
                  <a:pt x="126415" y="2030620"/>
                  <a:pt x="127706" y="2024944"/>
                  <a:pt x="129117" y="2019300"/>
                </a:cubicBezTo>
                <a:cubicBezTo>
                  <a:pt x="129823" y="2016478"/>
                  <a:pt x="130314" y="2013593"/>
                  <a:pt x="131234" y="2010833"/>
                </a:cubicBezTo>
                <a:cubicBezTo>
                  <a:pt x="131939" y="2008716"/>
                  <a:pt x="132737" y="2006628"/>
                  <a:pt x="133350" y="2004483"/>
                </a:cubicBezTo>
                <a:cubicBezTo>
                  <a:pt x="138658" y="1985905"/>
                  <a:pt x="132515" y="2004872"/>
                  <a:pt x="137584" y="1989667"/>
                </a:cubicBezTo>
                <a:cubicBezTo>
                  <a:pt x="138289" y="1985434"/>
                  <a:pt x="139700" y="1981259"/>
                  <a:pt x="139700" y="1976967"/>
                </a:cubicBezTo>
                <a:cubicBezTo>
                  <a:pt x="139700" y="1966360"/>
                  <a:pt x="138694" y="1955766"/>
                  <a:pt x="137584" y="1945217"/>
                </a:cubicBezTo>
                <a:cubicBezTo>
                  <a:pt x="137279" y="1942324"/>
                  <a:pt x="136303" y="1939537"/>
                  <a:pt x="135467" y="1936750"/>
                </a:cubicBezTo>
                <a:cubicBezTo>
                  <a:pt x="134185" y="1932476"/>
                  <a:pt x="132645" y="1928283"/>
                  <a:pt x="131234" y="1924050"/>
                </a:cubicBezTo>
                <a:cubicBezTo>
                  <a:pt x="130528" y="1921933"/>
                  <a:pt x="130115" y="1919696"/>
                  <a:pt x="129117" y="1917700"/>
                </a:cubicBezTo>
                <a:cubicBezTo>
                  <a:pt x="127706" y="1914878"/>
                  <a:pt x="126127" y="1912133"/>
                  <a:pt x="124884" y="1909233"/>
                </a:cubicBezTo>
                <a:cubicBezTo>
                  <a:pt x="119627" y="1896966"/>
                  <a:pt x="126667" y="1908734"/>
                  <a:pt x="118534" y="1896533"/>
                </a:cubicBezTo>
                <a:cubicBezTo>
                  <a:pt x="115335" y="1883741"/>
                  <a:pt x="117336" y="1890822"/>
                  <a:pt x="112184" y="1875367"/>
                </a:cubicBezTo>
                <a:lnTo>
                  <a:pt x="110067" y="1869017"/>
                </a:lnTo>
                <a:lnTo>
                  <a:pt x="107950" y="1862667"/>
                </a:lnTo>
                <a:cubicBezTo>
                  <a:pt x="107245" y="1858434"/>
                  <a:pt x="105834" y="1854259"/>
                  <a:pt x="105834" y="1849967"/>
                </a:cubicBezTo>
                <a:cubicBezTo>
                  <a:pt x="105834" y="1780749"/>
                  <a:pt x="104023" y="1795209"/>
                  <a:pt x="110067" y="1758950"/>
                </a:cubicBezTo>
                <a:cubicBezTo>
                  <a:pt x="107546" y="1731227"/>
                  <a:pt x="110414" y="1743058"/>
                  <a:pt x="103717" y="1722967"/>
                </a:cubicBezTo>
                <a:lnTo>
                  <a:pt x="101600" y="1716617"/>
                </a:lnTo>
                <a:cubicBezTo>
                  <a:pt x="100895" y="1714500"/>
                  <a:pt x="101062" y="1711845"/>
                  <a:pt x="99484" y="1710267"/>
                </a:cubicBezTo>
                <a:lnTo>
                  <a:pt x="95250" y="1706033"/>
                </a:lnTo>
                <a:cubicBezTo>
                  <a:pt x="94545" y="1703916"/>
                  <a:pt x="94282" y="1701596"/>
                  <a:pt x="93134" y="1699683"/>
                </a:cubicBezTo>
                <a:cubicBezTo>
                  <a:pt x="85608" y="1687140"/>
                  <a:pt x="89227" y="1709126"/>
                  <a:pt x="80434" y="1682750"/>
                </a:cubicBezTo>
                <a:cubicBezTo>
                  <a:pt x="79023" y="1678517"/>
                  <a:pt x="78675" y="1673763"/>
                  <a:pt x="76200" y="1670050"/>
                </a:cubicBezTo>
                <a:cubicBezTo>
                  <a:pt x="74789" y="1667933"/>
                  <a:pt x="73000" y="1666025"/>
                  <a:pt x="71967" y="1663700"/>
                </a:cubicBezTo>
                <a:cubicBezTo>
                  <a:pt x="70155" y="1659622"/>
                  <a:pt x="69145" y="1655233"/>
                  <a:pt x="67734" y="1651000"/>
                </a:cubicBezTo>
                <a:lnTo>
                  <a:pt x="65617" y="1644650"/>
                </a:lnTo>
                <a:cubicBezTo>
                  <a:pt x="64911" y="1642533"/>
                  <a:pt x="63937" y="1640488"/>
                  <a:pt x="63500" y="1638300"/>
                </a:cubicBezTo>
                <a:lnTo>
                  <a:pt x="61384" y="1627717"/>
                </a:lnTo>
                <a:cubicBezTo>
                  <a:pt x="62089" y="1609372"/>
                  <a:pt x="61786" y="1590961"/>
                  <a:pt x="63500" y="1572683"/>
                </a:cubicBezTo>
                <a:cubicBezTo>
                  <a:pt x="63917" y="1568240"/>
                  <a:pt x="66652" y="1564312"/>
                  <a:pt x="67734" y="1559983"/>
                </a:cubicBezTo>
                <a:cubicBezTo>
                  <a:pt x="68439" y="1557161"/>
                  <a:pt x="69014" y="1554303"/>
                  <a:pt x="69850" y="1551517"/>
                </a:cubicBezTo>
                <a:cubicBezTo>
                  <a:pt x="74019" y="1537620"/>
                  <a:pt x="71240" y="1541661"/>
                  <a:pt x="78317" y="1534583"/>
                </a:cubicBezTo>
                <a:cubicBezTo>
                  <a:pt x="84741" y="1515315"/>
                  <a:pt x="74887" y="1545746"/>
                  <a:pt x="82550" y="1517650"/>
                </a:cubicBezTo>
                <a:cubicBezTo>
                  <a:pt x="83724" y="1513345"/>
                  <a:pt x="86784" y="1504950"/>
                  <a:pt x="86784" y="1504950"/>
                </a:cubicBezTo>
                <a:cubicBezTo>
                  <a:pt x="87489" y="1497894"/>
                  <a:pt x="87963" y="1490812"/>
                  <a:pt x="88900" y="1483783"/>
                </a:cubicBezTo>
                <a:cubicBezTo>
                  <a:pt x="89375" y="1480217"/>
                  <a:pt x="91017" y="1476798"/>
                  <a:pt x="91017" y="1473200"/>
                </a:cubicBezTo>
                <a:cubicBezTo>
                  <a:pt x="91017" y="1453432"/>
                  <a:pt x="90638" y="1433625"/>
                  <a:pt x="88900" y="1413933"/>
                </a:cubicBezTo>
                <a:cubicBezTo>
                  <a:pt x="88508" y="1409488"/>
                  <a:pt x="86078" y="1405466"/>
                  <a:pt x="84667" y="1401233"/>
                </a:cubicBezTo>
                <a:lnTo>
                  <a:pt x="82550" y="1394883"/>
                </a:lnTo>
                <a:cubicBezTo>
                  <a:pt x="81845" y="1392766"/>
                  <a:pt x="82012" y="1390110"/>
                  <a:pt x="80434" y="1388533"/>
                </a:cubicBezTo>
                <a:lnTo>
                  <a:pt x="76200" y="1384300"/>
                </a:lnTo>
                <a:cubicBezTo>
                  <a:pt x="79705" y="1356262"/>
                  <a:pt x="76082" y="1376251"/>
                  <a:pt x="80434" y="1361017"/>
                </a:cubicBezTo>
                <a:cubicBezTo>
                  <a:pt x="81340" y="1357845"/>
                  <a:pt x="82973" y="1349589"/>
                  <a:pt x="84667" y="1346200"/>
                </a:cubicBezTo>
                <a:cubicBezTo>
                  <a:pt x="94727" y="1326080"/>
                  <a:pt x="82216" y="1359905"/>
                  <a:pt x="93134" y="1327150"/>
                </a:cubicBezTo>
                <a:lnTo>
                  <a:pt x="99484" y="1308100"/>
                </a:lnTo>
                <a:lnTo>
                  <a:pt x="101600" y="1301750"/>
                </a:lnTo>
                <a:lnTo>
                  <a:pt x="103717" y="1295400"/>
                </a:lnTo>
                <a:cubicBezTo>
                  <a:pt x="104423" y="1289756"/>
                  <a:pt x="104642" y="1284029"/>
                  <a:pt x="105834" y="1278467"/>
                </a:cubicBezTo>
                <a:cubicBezTo>
                  <a:pt x="105837" y="1278453"/>
                  <a:pt x="111124" y="1262599"/>
                  <a:pt x="112184" y="1259417"/>
                </a:cubicBezTo>
                <a:cubicBezTo>
                  <a:pt x="112889" y="1257300"/>
                  <a:pt x="113759" y="1255231"/>
                  <a:pt x="114300" y="1253067"/>
                </a:cubicBezTo>
                <a:cubicBezTo>
                  <a:pt x="115711" y="1247422"/>
                  <a:pt x="116695" y="1241653"/>
                  <a:pt x="118534" y="1236133"/>
                </a:cubicBezTo>
                <a:cubicBezTo>
                  <a:pt x="119239" y="1234016"/>
                  <a:pt x="120037" y="1231928"/>
                  <a:pt x="120650" y="1229783"/>
                </a:cubicBezTo>
                <a:cubicBezTo>
                  <a:pt x="121449" y="1226986"/>
                  <a:pt x="122136" y="1224157"/>
                  <a:pt x="122767" y="1221317"/>
                </a:cubicBezTo>
                <a:cubicBezTo>
                  <a:pt x="123548" y="1217805"/>
                  <a:pt x="123621" y="1214102"/>
                  <a:pt x="124884" y="1210733"/>
                </a:cubicBezTo>
                <a:cubicBezTo>
                  <a:pt x="125777" y="1208351"/>
                  <a:pt x="127706" y="1206500"/>
                  <a:pt x="129117" y="1204383"/>
                </a:cubicBezTo>
                <a:cubicBezTo>
                  <a:pt x="129823" y="1198739"/>
                  <a:pt x="130217" y="1193047"/>
                  <a:pt x="131234" y="1187450"/>
                </a:cubicBezTo>
                <a:cubicBezTo>
                  <a:pt x="131633" y="1185255"/>
                  <a:pt x="132809" y="1183264"/>
                  <a:pt x="133350" y="1181100"/>
                </a:cubicBezTo>
                <a:cubicBezTo>
                  <a:pt x="139329" y="1157181"/>
                  <a:pt x="130624" y="1185044"/>
                  <a:pt x="139700" y="1157817"/>
                </a:cubicBezTo>
                <a:lnTo>
                  <a:pt x="143934" y="1145117"/>
                </a:lnTo>
                <a:cubicBezTo>
                  <a:pt x="144639" y="1143000"/>
                  <a:pt x="144472" y="1140345"/>
                  <a:pt x="146050" y="1138767"/>
                </a:cubicBezTo>
                <a:cubicBezTo>
                  <a:pt x="152083" y="1132734"/>
                  <a:pt x="148623" y="1135640"/>
                  <a:pt x="156634" y="1130300"/>
                </a:cubicBezTo>
                <a:cubicBezTo>
                  <a:pt x="167144" y="1114534"/>
                  <a:pt x="153636" y="1133898"/>
                  <a:pt x="167217" y="1117600"/>
                </a:cubicBezTo>
                <a:cubicBezTo>
                  <a:pt x="168846" y="1115646"/>
                  <a:pt x="169795" y="1113181"/>
                  <a:pt x="171450" y="1111250"/>
                </a:cubicBezTo>
                <a:cubicBezTo>
                  <a:pt x="174048" y="1108219"/>
                  <a:pt x="177703" y="1106104"/>
                  <a:pt x="179917" y="1102783"/>
                </a:cubicBezTo>
                <a:cubicBezTo>
                  <a:pt x="181328" y="1100666"/>
                  <a:pt x="182164" y="1098022"/>
                  <a:pt x="184150" y="1096433"/>
                </a:cubicBezTo>
                <a:cubicBezTo>
                  <a:pt x="185892" y="1095039"/>
                  <a:pt x="188383" y="1095022"/>
                  <a:pt x="190500" y="1094317"/>
                </a:cubicBezTo>
                <a:cubicBezTo>
                  <a:pt x="191206" y="1092200"/>
                  <a:pt x="191320" y="1089783"/>
                  <a:pt x="192617" y="1087967"/>
                </a:cubicBezTo>
                <a:cubicBezTo>
                  <a:pt x="194937" y="1084719"/>
                  <a:pt x="201084" y="1079500"/>
                  <a:pt x="201084" y="1079500"/>
                </a:cubicBezTo>
                <a:cubicBezTo>
                  <a:pt x="205849" y="1065201"/>
                  <a:pt x="199240" y="1080699"/>
                  <a:pt x="209550" y="1068917"/>
                </a:cubicBezTo>
                <a:cubicBezTo>
                  <a:pt x="212900" y="1065088"/>
                  <a:pt x="215195" y="1060450"/>
                  <a:pt x="218017" y="1056217"/>
                </a:cubicBezTo>
                <a:cubicBezTo>
                  <a:pt x="219428" y="1054100"/>
                  <a:pt x="220451" y="1051666"/>
                  <a:pt x="222250" y="1049867"/>
                </a:cubicBezTo>
                <a:lnTo>
                  <a:pt x="226484" y="1045633"/>
                </a:lnTo>
                <a:cubicBezTo>
                  <a:pt x="227189" y="1043516"/>
                  <a:pt x="227452" y="1041196"/>
                  <a:pt x="228600" y="1039283"/>
                </a:cubicBezTo>
                <a:cubicBezTo>
                  <a:pt x="236143" y="1026713"/>
                  <a:pt x="229803" y="1045046"/>
                  <a:pt x="237067" y="1028700"/>
                </a:cubicBezTo>
                <a:cubicBezTo>
                  <a:pt x="238879" y="1024622"/>
                  <a:pt x="239889" y="1020233"/>
                  <a:pt x="241300" y="1016000"/>
                </a:cubicBezTo>
                <a:cubicBezTo>
                  <a:pt x="242006" y="1013883"/>
                  <a:pt x="242179" y="1011507"/>
                  <a:pt x="243417" y="1009650"/>
                </a:cubicBezTo>
                <a:cubicBezTo>
                  <a:pt x="248757" y="1001639"/>
                  <a:pt x="245851" y="1005099"/>
                  <a:pt x="251884" y="999067"/>
                </a:cubicBezTo>
                <a:cubicBezTo>
                  <a:pt x="253295" y="994834"/>
                  <a:pt x="252962" y="989522"/>
                  <a:pt x="256117" y="986367"/>
                </a:cubicBezTo>
                <a:lnTo>
                  <a:pt x="264584" y="977900"/>
                </a:lnTo>
                <a:cubicBezTo>
                  <a:pt x="265289" y="975783"/>
                  <a:pt x="265306" y="973292"/>
                  <a:pt x="266700" y="971550"/>
                </a:cubicBezTo>
                <a:cubicBezTo>
                  <a:pt x="268289" y="969564"/>
                  <a:pt x="271064" y="968906"/>
                  <a:pt x="273050" y="967317"/>
                </a:cubicBezTo>
                <a:cubicBezTo>
                  <a:pt x="274609" y="966070"/>
                  <a:pt x="276037" y="964642"/>
                  <a:pt x="277284" y="963083"/>
                </a:cubicBezTo>
                <a:cubicBezTo>
                  <a:pt x="278873" y="961097"/>
                  <a:pt x="279718" y="958532"/>
                  <a:pt x="281517" y="956733"/>
                </a:cubicBezTo>
                <a:cubicBezTo>
                  <a:pt x="295531" y="942719"/>
                  <a:pt x="284814" y="957857"/>
                  <a:pt x="296334" y="944033"/>
                </a:cubicBezTo>
                <a:cubicBezTo>
                  <a:pt x="297963" y="942079"/>
                  <a:pt x="298877" y="939584"/>
                  <a:pt x="300567" y="937683"/>
                </a:cubicBezTo>
                <a:cubicBezTo>
                  <a:pt x="311112" y="925820"/>
                  <a:pt x="309966" y="927184"/>
                  <a:pt x="319617" y="920750"/>
                </a:cubicBezTo>
                <a:cubicBezTo>
                  <a:pt x="321028" y="918633"/>
                  <a:pt x="322261" y="916386"/>
                  <a:pt x="323850" y="914400"/>
                </a:cubicBezTo>
                <a:cubicBezTo>
                  <a:pt x="327295" y="910094"/>
                  <a:pt x="329723" y="909074"/>
                  <a:pt x="334434" y="905933"/>
                </a:cubicBezTo>
                <a:cubicBezTo>
                  <a:pt x="344749" y="890459"/>
                  <a:pt x="332005" y="906761"/>
                  <a:pt x="345017" y="897467"/>
                </a:cubicBezTo>
                <a:cubicBezTo>
                  <a:pt x="348265" y="895147"/>
                  <a:pt x="350163" y="891214"/>
                  <a:pt x="353484" y="889000"/>
                </a:cubicBezTo>
                <a:cubicBezTo>
                  <a:pt x="355601" y="887589"/>
                  <a:pt x="357848" y="886356"/>
                  <a:pt x="359834" y="884767"/>
                </a:cubicBezTo>
                <a:cubicBezTo>
                  <a:pt x="361392" y="883520"/>
                  <a:pt x="362356" y="881560"/>
                  <a:pt x="364067" y="880533"/>
                </a:cubicBezTo>
                <a:cubicBezTo>
                  <a:pt x="365980" y="879385"/>
                  <a:pt x="368300" y="879122"/>
                  <a:pt x="370417" y="878417"/>
                </a:cubicBezTo>
                <a:cubicBezTo>
                  <a:pt x="385234" y="879122"/>
                  <a:pt x="400077" y="879395"/>
                  <a:pt x="414867" y="880533"/>
                </a:cubicBezTo>
                <a:cubicBezTo>
                  <a:pt x="418454" y="880809"/>
                  <a:pt x="421910" y="882006"/>
                  <a:pt x="425450" y="882650"/>
                </a:cubicBezTo>
                <a:cubicBezTo>
                  <a:pt x="429672" y="883418"/>
                  <a:pt x="433873" y="884411"/>
                  <a:pt x="438150" y="884767"/>
                </a:cubicBezTo>
                <a:cubicBezTo>
                  <a:pt x="450826" y="885823"/>
                  <a:pt x="463550" y="886178"/>
                  <a:pt x="476250" y="886883"/>
                </a:cubicBezTo>
                <a:cubicBezTo>
                  <a:pt x="508706" y="886178"/>
                  <a:pt x="541210" y="886673"/>
                  <a:pt x="573617" y="884767"/>
                </a:cubicBezTo>
                <a:cubicBezTo>
                  <a:pt x="585803" y="884050"/>
                  <a:pt x="582713" y="878330"/>
                  <a:pt x="592667" y="874183"/>
                </a:cubicBezTo>
                <a:cubicBezTo>
                  <a:pt x="598038" y="871945"/>
                  <a:pt x="609600" y="869950"/>
                  <a:pt x="609600" y="869950"/>
                </a:cubicBezTo>
                <a:cubicBezTo>
                  <a:pt x="616989" y="862562"/>
                  <a:pt x="611942" y="866347"/>
                  <a:pt x="626534" y="861483"/>
                </a:cubicBezTo>
                <a:lnTo>
                  <a:pt x="632884" y="859367"/>
                </a:lnTo>
                <a:cubicBezTo>
                  <a:pt x="634295" y="857956"/>
                  <a:pt x="635406" y="856160"/>
                  <a:pt x="637117" y="855133"/>
                </a:cubicBezTo>
                <a:cubicBezTo>
                  <a:pt x="647139" y="849120"/>
                  <a:pt x="642095" y="859309"/>
                  <a:pt x="651934" y="844550"/>
                </a:cubicBezTo>
                <a:cubicBezTo>
                  <a:pt x="661910" y="829585"/>
                  <a:pt x="649390" y="848111"/>
                  <a:pt x="662517" y="829733"/>
                </a:cubicBezTo>
                <a:cubicBezTo>
                  <a:pt x="669191" y="820388"/>
                  <a:pt x="663904" y="826228"/>
                  <a:pt x="670984" y="819150"/>
                </a:cubicBezTo>
                <a:cubicBezTo>
                  <a:pt x="676233" y="803399"/>
                  <a:pt x="668175" y="824422"/>
                  <a:pt x="681567" y="804333"/>
                </a:cubicBezTo>
                <a:cubicBezTo>
                  <a:pt x="682978" y="802216"/>
                  <a:pt x="684662" y="800258"/>
                  <a:pt x="685800" y="797983"/>
                </a:cubicBezTo>
                <a:cubicBezTo>
                  <a:pt x="686798" y="795987"/>
                  <a:pt x="686523" y="793375"/>
                  <a:pt x="687917" y="791633"/>
                </a:cubicBezTo>
                <a:cubicBezTo>
                  <a:pt x="689506" y="789647"/>
                  <a:pt x="692150" y="788811"/>
                  <a:pt x="694267" y="787400"/>
                </a:cubicBezTo>
                <a:cubicBezTo>
                  <a:pt x="694973" y="785283"/>
                  <a:pt x="695771" y="783195"/>
                  <a:pt x="696384" y="781050"/>
                </a:cubicBezTo>
                <a:cubicBezTo>
                  <a:pt x="697183" y="778253"/>
                  <a:pt x="697199" y="775185"/>
                  <a:pt x="698500" y="772583"/>
                </a:cubicBezTo>
                <a:cubicBezTo>
                  <a:pt x="700775" y="768032"/>
                  <a:pt x="706967" y="759883"/>
                  <a:pt x="706967" y="759883"/>
                </a:cubicBezTo>
                <a:cubicBezTo>
                  <a:pt x="711373" y="742264"/>
                  <a:pt x="706009" y="759684"/>
                  <a:pt x="713317" y="745067"/>
                </a:cubicBezTo>
                <a:cubicBezTo>
                  <a:pt x="714315" y="743071"/>
                  <a:pt x="714436" y="740713"/>
                  <a:pt x="715434" y="738717"/>
                </a:cubicBezTo>
                <a:cubicBezTo>
                  <a:pt x="716572" y="736442"/>
                  <a:pt x="718529" y="734642"/>
                  <a:pt x="719667" y="732367"/>
                </a:cubicBezTo>
                <a:cubicBezTo>
                  <a:pt x="723794" y="724112"/>
                  <a:pt x="719822" y="727067"/>
                  <a:pt x="723900" y="717550"/>
                </a:cubicBezTo>
                <a:cubicBezTo>
                  <a:pt x="724902" y="715212"/>
                  <a:pt x="726723" y="713317"/>
                  <a:pt x="728134" y="711200"/>
                </a:cubicBezTo>
                <a:cubicBezTo>
                  <a:pt x="733566" y="689466"/>
                  <a:pt x="726182" y="716404"/>
                  <a:pt x="734484" y="694267"/>
                </a:cubicBezTo>
                <a:cubicBezTo>
                  <a:pt x="736524" y="688828"/>
                  <a:pt x="736153" y="684577"/>
                  <a:pt x="738717" y="679450"/>
                </a:cubicBezTo>
                <a:cubicBezTo>
                  <a:pt x="739855" y="677175"/>
                  <a:pt x="741539" y="675217"/>
                  <a:pt x="742950" y="673100"/>
                </a:cubicBezTo>
                <a:cubicBezTo>
                  <a:pt x="742968" y="673027"/>
                  <a:pt x="746172" y="659295"/>
                  <a:pt x="747184" y="658283"/>
                </a:cubicBezTo>
                <a:cubicBezTo>
                  <a:pt x="748762" y="656705"/>
                  <a:pt x="751417" y="656872"/>
                  <a:pt x="753534" y="656167"/>
                </a:cubicBezTo>
                <a:cubicBezTo>
                  <a:pt x="757471" y="652229"/>
                  <a:pt x="759330" y="650923"/>
                  <a:pt x="762000" y="645583"/>
                </a:cubicBezTo>
                <a:cubicBezTo>
                  <a:pt x="762998" y="643587"/>
                  <a:pt x="763411" y="641350"/>
                  <a:pt x="764117" y="639233"/>
                </a:cubicBezTo>
                <a:cubicBezTo>
                  <a:pt x="763411" y="618772"/>
                  <a:pt x="763238" y="598286"/>
                  <a:pt x="762000" y="577850"/>
                </a:cubicBezTo>
                <a:cubicBezTo>
                  <a:pt x="761470" y="569096"/>
                  <a:pt x="759572" y="569896"/>
                  <a:pt x="755650" y="563033"/>
                </a:cubicBezTo>
                <a:cubicBezTo>
                  <a:pt x="738050" y="532236"/>
                  <a:pt x="761162" y="571941"/>
                  <a:pt x="749300" y="548217"/>
                </a:cubicBezTo>
                <a:cubicBezTo>
                  <a:pt x="744959" y="539534"/>
                  <a:pt x="746082" y="544193"/>
                  <a:pt x="740834" y="537633"/>
                </a:cubicBezTo>
                <a:cubicBezTo>
                  <a:pt x="739245" y="535646"/>
                  <a:pt x="738011" y="533400"/>
                  <a:pt x="736600" y="531283"/>
                </a:cubicBezTo>
                <a:cubicBezTo>
                  <a:pt x="729793" y="510856"/>
                  <a:pt x="740705" y="542603"/>
                  <a:pt x="730250" y="516467"/>
                </a:cubicBezTo>
                <a:cubicBezTo>
                  <a:pt x="728593" y="512324"/>
                  <a:pt x="727428" y="508000"/>
                  <a:pt x="726017" y="503767"/>
                </a:cubicBezTo>
                <a:lnTo>
                  <a:pt x="723900" y="497417"/>
                </a:lnTo>
                <a:lnTo>
                  <a:pt x="719667" y="484717"/>
                </a:lnTo>
                <a:cubicBezTo>
                  <a:pt x="718961" y="482600"/>
                  <a:pt x="718091" y="480532"/>
                  <a:pt x="717550" y="478367"/>
                </a:cubicBezTo>
                <a:cubicBezTo>
                  <a:pt x="712776" y="459268"/>
                  <a:pt x="715157" y="466953"/>
                  <a:pt x="711200" y="455083"/>
                </a:cubicBezTo>
                <a:cubicBezTo>
                  <a:pt x="710495" y="450850"/>
                  <a:pt x="709852" y="446605"/>
                  <a:pt x="709084" y="442383"/>
                </a:cubicBezTo>
                <a:cubicBezTo>
                  <a:pt x="708440" y="438843"/>
                  <a:pt x="706967" y="435398"/>
                  <a:pt x="706967" y="431800"/>
                </a:cubicBezTo>
                <a:cubicBezTo>
                  <a:pt x="706967" y="424477"/>
                  <a:pt x="709522" y="397418"/>
                  <a:pt x="711200" y="387350"/>
                </a:cubicBezTo>
                <a:cubicBezTo>
                  <a:pt x="714712" y="366276"/>
                  <a:pt x="711917" y="394341"/>
                  <a:pt x="717550" y="366183"/>
                </a:cubicBezTo>
                <a:cubicBezTo>
                  <a:pt x="718256" y="362655"/>
                  <a:pt x="719023" y="359140"/>
                  <a:pt x="719667" y="355600"/>
                </a:cubicBezTo>
                <a:cubicBezTo>
                  <a:pt x="720435" y="351378"/>
                  <a:pt x="721283" y="347162"/>
                  <a:pt x="721784" y="342900"/>
                </a:cubicBezTo>
                <a:cubicBezTo>
                  <a:pt x="722694" y="335160"/>
                  <a:pt x="722546" y="327291"/>
                  <a:pt x="723900" y="319617"/>
                </a:cubicBezTo>
                <a:cubicBezTo>
                  <a:pt x="724676" y="315223"/>
                  <a:pt x="727259" y="311293"/>
                  <a:pt x="728134" y="306917"/>
                </a:cubicBezTo>
                <a:cubicBezTo>
                  <a:pt x="732805" y="283562"/>
                  <a:pt x="730091" y="292576"/>
                  <a:pt x="734484" y="279400"/>
                </a:cubicBezTo>
                <a:cubicBezTo>
                  <a:pt x="735189" y="274461"/>
                  <a:pt x="735981" y="269534"/>
                  <a:pt x="736600" y="264583"/>
                </a:cubicBezTo>
                <a:cubicBezTo>
                  <a:pt x="738686" y="247893"/>
                  <a:pt x="737327" y="249340"/>
                  <a:pt x="740834" y="237067"/>
                </a:cubicBezTo>
                <a:cubicBezTo>
                  <a:pt x="741447" y="234922"/>
                  <a:pt x="742363" y="232869"/>
                  <a:pt x="742950" y="230717"/>
                </a:cubicBezTo>
                <a:cubicBezTo>
                  <a:pt x="744481" y="225104"/>
                  <a:pt x="747184" y="213783"/>
                  <a:pt x="747184" y="213783"/>
                </a:cubicBezTo>
                <a:cubicBezTo>
                  <a:pt x="747889" y="208139"/>
                  <a:pt x="748283" y="202446"/>
                  <a:pt x="749300" y="196850"/>
                </a:cubicBezTo>
                <a:cubicBezTo>
                  <a:pt x="749699" y="194655"/>
                  <a:pt x="750830" y="192653"/>
                  <a:pt x="751417" y="190500"/>
                </a:cubicBezTo>
                <a:cubicBezTo>
                  <a:pt x="752948" y="184887"/>
                  <a:pt x="753810" y="179086"/>
                  <a:pt x="755650" y="173567"/>
                </a:cubicBezTo>
                <a:cubicBezTo>
                  <a:pt x="756356" y="171450"/>
                  <a:pt x="757226" y="169382"/>
                  <a:pt x="757767" y="167217"/>
                </a:cubicBezTo>
                <a:cubicBezTo>
                  <a:pt x="759357" y="160856"/>
                  <a:pt x="760485" y="149381"/>
                  <a:pt x="764117" y="143933"/>
                </a:cubicBezTo>
                <a:cubicBezTo>
                  <a:pt x="765528" y="141816"/>
                  <a:pt x="767212" y="139858"/>
                  <a:pt x="768350" y="137583"/>
                </a:cubicBezTo>
                <a:cubicBezTo>
                  <a:pt x="770909" y="132465"/>
                  <a:pt x="770549" y="128193"/>
                  <a:pt x="772584" y="122767"/>
                </a:cubicBezTo>
                <a:cubicBezTo>
                  <a:pt x="778151" y="107921"/>
                  <a:pt x="774908" y="120233"/>
                  <a:pt x="781050" y="107950"/>
                </a:cubicBezTo>
                <a:cubicBezTo>
                  <a:pt x="782048" y="105954"/>
                  <a:pt x="782060" y="103537"/>
                  <a:pt x="783167" y="101600"/>
                </a:cubicBezTo>
                <a:cubicBezTo>
                  <a:pt x="787587" y="93866"/>
                  <a:pt x="796394" y="86256"/>
                  <a:pt x="802217" y="80433"/>
                </a:cubicBezTo>
                <a:cubicBezTo>
                  <a:pt x="811062" y="71588"/>
                  <a:pt x="806172" y="75879"/>
                  <a:pt x="817034" y="67733"/>
                </a:cubicBezTo>
                <a:cubicBezTo>
                  <a:pt x="825757" y="54648"/>
                  <a:pt x="816072" y="67412"/>
                  <a:pt x="827617" y="57150"/>
                </a:cubicBezTo>
                <a:cubicBezTo>
                  <a:pt x="832092" y="53173"/>
                  <a:pt x="836084" y="48683"/>
                  <a:pt x="840317" y="44450"/>
                </a:cubicBezTo>
                <a:cubicBezTo>
                  <a:pt x="843139" y="41628"/>
                  <a:pt x="844997" y="37245"/>
                  <a:pt x="848784" y="35983"/>
                </a:cubicBezTo>
                <a:lnTo>
                  <a:pt x="855134" y="33867"/>
                </a:lnTo>
                <a:cubicBezTo>
                  <a:pt x="856545" y="32456"/>
                  <a:pt x="858120" y="31191"/>
                  <a:pt x="859367" y="29633"/>
                </a:cubicBezTo>
                <a:cubicBezTo>
                  <a:pt x="860956" y="27646"/>
                  <a:pt x="861483" y="24694"/>
                  <a:pt x="863600" y="23283"/>
                </a:cubicBezTo>
                <a:cubicBezTo>
                  <a:pt x="866021" y="21669"/>
                  <a:pt x="869281" y="22003"/>
                  <a:pt x="872067" y="21167"/>
                </a:cubicBezTo>
                <a:cubicBezTo>
                  <a:pt x="876341" y="19885"/>
                  <a:pt x="880534" y="18344"/>
                  <a:pt x="884767" y="16933"/>
                </a:cubicBezTo>
                <a:cubicBezTo>
                  <a:pt x="886884" y="16227"/>
                  <a:pt x="888953" y="15358"/>
                  <a:pt x="891117" y="14817"/>
                </a:cubicBezTo>
                <a:cubicBezTo>
                  <a:pt x="893939" y="14111"/>
                  <a:pt x="896693" y="13021"/>
                  <a:pt x="899584" y="12700"/>
                </a:cubicBezTo>
                <a:cubicBezTo>
                  <a:pt x="909426" y="11606"/>
                  <a:pt x="919346" y="11373"/>
                  <a:pt x="929217" y="10583"/>
                </a:cubicBezTo>
                <a:cubicBezTo>
                  <a:pt x="956799" y="8377"/>
                  <a:pt x="984191" y="4323"/>
                  <a:pt x="1011767" y="2117"/>
                </a:cubicBezTo>
                <a:cubicBezTo>
                  <a:pt x="1022340" y="1271"/>
                  <a:pt x="1032934" y="706"/>
                  <a:pt x="1043517" y="0"/>
                </a:cubicBezTo>
                <a:cubicBezTo>
                  <a:pt x="1068917" y="706"/>
                  <a:pt x="1094339" y="848"/>
                  <a:pt x="1119717" y="2117"/>
                </a:cubicBezTo>
                <a:cubicBezTo>
                  <a:pt x="1122623" y="2262"/>
                  <a:pt x="1125398" y="3397"/>
                  <a:pt x="1128184" y="4233"/>
                </a:cubicBezTo>
                <a:cubicBezTo>
                  <a:pt x="1132458" y="5515"/>
                  <a:pt x="1136651" y="7056"/>
                  <a:pt x="1140884" y="8467"/>
                </a:cubicBezTo>
                <a:cubicBezTo>
                  <a:pt x="1146534" y="10350"/>
                  <a:pt x="1150462" y="11325"/>
                  <a:pt x="1155700" y="14817"/>
                </a:cubicBezTo>
                <a:cubicBezTo>
                  <a:pt x="1157360" y="15924"/>
                  <a:pt x="1158376" y="17803"/>
                  <a:pt x="1159934" y="19050"/>
                </a:cubicBezTo>
                <a:cubicBezTo>
                  <a:pt x="1161921" y="20639"/>
                  <a:pt x="1164298" y="21694"/>
                  <a:pt x="1166284" y="23283"/>
                </a:cubicBezTo>
                <a:cubicBezTo>
                  <a:pt x="1167842" y="24530"/>
                  <a:pt x="1168972" y="26253"/>
                  <a:pt x="1170517" y="27517"/>
                </a:cubicBezTo>
                <a:cubicBezTo>
                  <a:pt x="1176743" y="32611"/>
                  <a:pt x="1183879" y="36644"/>
                  <a:pt x="1189567" y="42333"/>
                </a:cubicBezTo>
                <a:cubicBezTo>
                  <a:pt x="1203964" y="56734"/>
                  <a:pt x="1181476" y="34794"/>
                  <a:pt x="1200150" y="50800"/>
                </a:cubicBezTo>
                <a:cubicBezTo>
                  <a:pt x="1212934" y="61757"/>
                  <a:pt x="1203299" y="57495"/>
                  <a:pt x="1214967" y="61383"/>
                </a:cubicBezTo>
                <a:cubicBezTo>
                  <a:pt x="1216378" y="62794"/>
                  <a:pt x="1218173" y="63906"/>
                  <a:pt x="1219200" y="65617"/>
                </a:cubicBezTo>
                <a:cubicBezTo>
                  <a:pt x="1220348" y="67530"/>
                  <a:pt x="1219923" y="70225"/>
                  <a:pt x="1221317" y="71967"/>
                </a:cubicBezTo>
                <a:cubicBezTo>
                  <a:pt x="1222906" y="73953"/>
                  <a:pt x="1225550" y="74789"/>
                  <a:pt x="1227667" y="76200"/>
                </a:cubicBezTo>
                <a:cubicBezTo>
                  <a:pt x="1229078" y="78317"/>
                  <a:pt x="1230101" y="80751"/>
                  <a:pt x="1231900" y="82550"/>
                </a:cubicBezTo>
                <a:cubicBezTo>
                  <a:pt x="1233699" y="84349"/>
                  <a:pt x="1236336" y="85108"/>
                  <a:pt x="1238250" y="86783"/>
                </a:cubicBezTo>
                <a:cubicBezTo>
                  <a:pt x="1242005" y="90068"/>
                  <a:pt x="1245306" y="93839"/>
                  <a:pt x="1248834" y="97367"/>
                </a:cubicBezTo>
                <a:cubicBezTo>
                  <a:pt x="1250951" y="99484"/>
                  <a:pt x="1253524" y="101226"/>
                  <a:pt x="1255184" y="103717"/>
                </a:cubicBezTo>
                <a:cubicBezTo>
                  <a:pt x="1270303" y="126398"/>
                  <a:pt x="1246762" y="91982"/>
                  <a:pt x="1265767" y="116417"/>
                </a:cubicBezTo>
                <a:cubicBezTo>
                  <a:pt x="1283490" y="139203"/>
                  <a:pt x="1266168" y="121051"/>
                  <a:pt x="1280584" y="135467"/>
                </a:cubicBezTo>
                <a:cubicBezTo>
                  <a:pt x="1282878" y="142351"/>
                  <a:pt x="1284897" y="150404"/>
                  <a:pt x="1289050" y="156633"/>
                </a:cubicBezTo>
                <a:cubicBezTo>
                  <a:pt x="1290157" y="158294"/>
                  <a:pt x="1291873" y="159456"/>
                  <a:pt x="1293284" y="160867"/>
                </a:cubicBezTo>
                <a:cubicBezTo>
                  <a:pt x="1294494" y="166919"/>
                  <a:pt x="1295721" y="173931"/>
                  <a:pt x="1297517" y="179917"/>
                </a:cubicBezTo>
                <a:cubicBezTo>
                  <a:pt x="1298799" y="184191"/>
                  <a:pt x="1300667" y="188288"/>
                  <a:pt x="1301750" y="192617"/>
                </a:cubicBezTo>
                <a:cubicBezTo>
                  <a:pt x="1304408" y="203248"/>
                  <a:pt x="1302947" y="198323"/>
                  <a:pt x="1305984" y="207433"/>
                </a:cubicBezTo>
                <a:cubicBezTo>
                  <a:pt x="1306689" y="212372"/>
                  <a:pt x="1307280" y="217329"/>
                  <a:pt x="1308100" y="222250"/>
                </a:cubicBezTo>
                <a:cubicBezTo>
                  <a:pt x="1308691" y="225799"/>
                  <a:pt x="1309592" y="229290"/>
                  <a:pt x="1310217" y="232833"/>
                </a:cubicBezTo>
                <a:cubicBezTo>
                  <a:pt x="1311709" y="241286"/>
                  <a:pt x="1313039" y="249766"/>
                  <a:pt x="1314450" y="258233"/>
                </a:cubicBezTo>
                <a:cubicBezTo>
                  <a:pt x="1315156" y="262466"/>
                  <a:pt x="1316093" y="266668"/>
                  <a:pt x="1316567" y="270933"/>
                </a:cubicBezTo>
                <a:cubicBezTo>
                  <a:pt x="1317299" y="277520"/>
                  <a:pt x="1319293" y="297262"/>
                  <a:pt x="1320800" y="304800"/>
                </a:cubicBezTo>
                <a:cubicBezTo>
                  <a:pt x="1321238" y="306988"/>
                  <a:pt x="1322211" y="309033"/>
                  <a:pt x="1322917" y="311150"/>
                </a:cubicBezTo>
                <a:cubicBezTo>
                  <a:pt x="1325712" y="339095"/>
                  <a:pt x="1327150" y="349340"/>
                  <a:pt x="1327150" y="383117"/>
                </a:cubicBezTo>
                <a:cubicBezTo>
                  <a:pt x="1327150" y="396798"/>
                  <a:pt x="1326876" y="431056"/>
                  <a:pt x="1322917" y="450850"/>
                </a:cubicBezTo>
                <a:cubicBezTo>
                  <a:pt x="1322479" y="453038"/>
                  <a:pt x="1321506" y="455083"/>
                  <a:pt x="1320800" y="457200"/>
                </a:cubicBezTo>
                <a:cubicBezTo>
                  <a:pt x="1320191" y="463294"/>
                  <a:pt x="1317537" y="490629"/>
                  <a:pt x="1316567" y="497417"/>
                </a:cubicBezTo>
                <a:cubicBezTo>
                  <a:pt x="1313968" y="515608"/>
                  <a:pt x="1315615" y="501225"/>
                  <a:pt x="1312334" y="514350"/>
                </a:cubicBezTo>
                <a:cubicBezTo>
                  <a:pt x="1307230" y="534769"/>
                  <a:pt x="1312936" y="516777"/>
                  <a:pt x="1308100" y="531283"/>
                </a:cubicBezTo>
                <a:cubicBezTo>
                  <a:pt x="1307042" y="537635"/>
                  <a:pt x="1305479" y="551089"/>
                  <a:pt x="1301750" y="556683"/>
                </a:cubicBezTo>
                <a:cubicBezTo>
                  <a:pt x="1300339" y="558800"/>
                  <a:pt x="1298550" y="560708"/>
                  <a:pt x="1297517" y="563033"/>
                </a:cubicBezTo>
                <a:cubicBezTo>
                  <a:pt x="1295705" y="567111"/>
                  <a:pt x="1296439" y="572578"/>
                  <a:pt x="1293284" y="575733"/>
                </a:cubicBezTo>
                <a:cubicBezTo>
                  <a:pt x="1291873" y="577144"/>
                  <a:pt x="1290248" y="578370"/>
                  <a:pt x="1289050" y="579967"/>
                </a:cubicBezTo>
                <a:cubicBezTo>
                  <a:pt x="1285997" y="584037"/>
                  <a:pt x="1284182" y="589070"/>
                  <a:pt x="1280584" y="592667"/>
                </a:cubicBezTo>
                <a:cubicBezTo>
                  <a:pt x="1274551" y="598699"/>
                  <a:pt x="1278011" y="595793"/>
                  <a:pt x="1270000" y="601133"/>
                </a:cubicBezTo>
                <a:cubicBezTo>
                  <a:pt x="1269295" y="603250"/>
                  <a:pt x="1269032" y="605570"/>
                  <a:pt x="1267884" y="607483"/>
                </a:cubicBezTo>
                <a:cubicBezTo>
                  <a:pt x="1266857" y="609195"/>
                  <a:pt x="1264897" y="610158"/>
                  <a:pt x="1263650" y="611717"/>
                </a:cubicBezTo>
                <a:cubicBezTo>
                  <a:pt x="1262061" y="613703"/>
                  <a:pt x="1260555" y="615792"/>
                  <a:pt x="1259417" y="618067"/>
                </a:cubicBezTo>
                <a:cubicBezTo>
                  <a:pt x="1254305" y="628290"/>
                  <a:pt x="1261653" y="621515"/>
                  <a:pt x="1250950" y="628650"/>
                </a:cubicBezTo>
                <a:cubicBezTo>
                  <a:pt x="1247595" y="638717"/>
                  <a:pt x="1248233" y="640514"/>
                  <a:pt x="1242484" y="647700"/>
                </a:cubicBezTo>
                <a:cubicBezTo>
                  <a:pt x="1241237" y="649258"/>
                  <a:pt x="1239661" y="650522"/>
                  <a:pt x="1238250" y="651933"/>
                </a:cubicBezTo>
                <a:cubicBezTo>
                  <a:pt x="1237545" y="654050"/>
                  <a:pt x="1237282" y="656370"/>
                  <a:pt x="1236134" y="658283"/>
                </a:cubicBezTo>
                <a:cubicBezTo>
                  <a:pt x="1235107" y="659995"/>
                  <a:pt x="1232793" y="660732"/>
                  <a:pt x="1231900" y="662517"/>
                </a:cubicBezTo>
                <a:cubicBezTo>
                  <a:pt x="1229904" y="666508"/>
                  <a:pt x="1229663" y="671226"/>
                  <a:pt x="1227667" y="675217"/>
                </a:cubicBezTo>
                <a:cubicBezTo>
                  <a:pt x="1226256" y="678039"/>
                  <a:pt x="1224677" y="680783"/>
                  <a:pt x="1223434" y="683683"/>
                </a:cubicBezTo>
                <a:cubicBezTo>
                  <a:pt x="1222555" y="685734"/>
                  <a:pt x="1221930" y="687888"/>
                  <a:pt x="1221317" y="690033"/>
                </a:cubicBezTo>
                <a:cubicBezTo>
                  <a:pt x="1218790" y="698876"/>
                  <a:pt x="1218747" y="701217"/>
                  <a:pt x="1217084" y="711200"/>
                </a:cubicBezTo>
                <a:cubicBezTo>
                  <a:pt x="1217789" y="721078"/>
                  <a:pt x="1218107" y="730991"/>
                  <a:pt x="1219200" y="740833"/>
                </a:cubicBezTo>
                <a:cubicBezTo>
                  <a:pt x="1219521" y="743724"/>
                  <a:pt x="1219703" y="746879"/>
                  <a:pt x="1221317" y="749300"/>
                </a:cubicBezTo>
                <a:cubicBezTo>
                  <a:pt x="1222728" y="751417"/>
                  <a:pt x="1225550" y="752122"/>
                  <a:pt x="1227667" y="753533"/>
                </a:cubicBezTo>
                <a:cubicBezTo>
                  <a:pt x="1233176" y="770056"/>
                  <a:pt x="1224151" y="746141"/>
                  <a:pt x="1240367" y="770467"/>
                </a:cubicBezTo>
                <a:cubicBezTo>
                  <a:pt x="1243512" y="775185"/>
                  <a:pt x="1244523" y="777602"/>
                  <a:pt x="1248834" y="781050"/>
                </a:cubicBezTo>
                <a:cubicBezTo>
                  <a:pt x="1250821" y="782639"/>
                  <a:pt x="1253198" y="783694"/>
                  <a:pt x="1255184" y="785283"/>
                </a:cubicBezTo>
                <a:cubicBezTo>
                  <a:pt x="1256742" y="786530"/>
                  <a:pt x="1257859" y="788270"/>
                  <a:pt x="1259417" y="789517"/>
                </a:cubicBezTo>
                <a:cubicBezTo>
                  <a:pt x="1261403" y="791106"/>
                  <a:pt x="1263866" y="792060"/>
                  <a:pt x="1265767" y="793750"/>
                </a:cubicBezTo>
                <a:cubicBezTo>
                  <a:pt x="1270242" y="797727"/>
                  <a:pt x="1273486" y="803129"/>
                  <a:pt x="1278467" y="806450"/>
                </a:cubicBezTo>
                <a:cubicBezTo>
                  <a:pt x="1283186" y="809596"/>
                  <a:pt x="1285601" y="810606"/>
                  <a:pt x="1289050" y="814917"/>
                </a:cubicBezTo>
                <a:cubicBezTo>
                  <a:pt x="1290639" y="816904"/>
                  <a:pt x="1291655" y="819313"/>
                  <a:pt x="1293284" y="821267"/>
                </a:cubicBezTo>
                <a:cubicBezTo>
                  <a:pt x="1299136" y="828289"/>
                  <a:pt x="1299925" y="826084"/>
                  <a:pt x="1303867" y="833967"/>
                </a:cubicBezTo>
                <a:cubicBezTo>
                  <a:pt x="1304865" y="835963"/>
                  <a:pt x="1304614" y="838556"/>
                  <a:pt x="1305984" y="840317"/>
                </a:cubicBezTo>
                <a:cubicBezTo>
                  <a:pt x="1309660" y="845043"/>
                  <a:pt x="1315363" y="848036"/>
                  <a:pt x="1318684" y="853017"/>
                </a:cubicBezTo>
                <a:cubicBezTo>
                  <a:pt x="1324328" y="861484"/>
                  <a:pt x="1320800" y="857956"/>
                  <a:pt x="1329267" y="863600"/>
                </a:cubicBezTo>
                <a:cubicBezTo>
                  <a:pt x="1329973" y="865717"/>
                  <a:pt x="1330300" y="868000"/>
                  <a:pt x="1331384" y="869950"/>
                </a:cubicBezTo>
                <a:cubicBezTo>
                  <a:pt x="1333855" y="874397"/>
                  <a:pt x="1338241" y="877823"/>
                  <a:pt x="1339850" y="882650"/>
                </a:cubicBezTo>
                <a:cubicBezTo>
                  <a:pt x="1343576" y="893827"/>
                  <a:pt x="1340729" y="887142"/>
                  <a:pt x="1350434" y="901700"/>
                </a:cubicBezTo>
                <a:lnTo>
                  <a:pt x="1354667" y="908050"/>
                </a:lnTo>
                <a:cubicBezTo>
                  <a:pt x="1356078" y="910167"/>
                  <a:pt x="1357101" y="912601"/>
                  <a:pt x="1358900" y="914400"/>
                </a:cubicBezTo>
                <a:cubicBezTo>
                  <a:pt x="1384340" y="939840"/>
                  <a:pt x="1354375" y="910982"/>
                  <a:pt x="1373717" y="927100"/>
                </a:cubicBezTo>
                <a:cubicBezTo>
                  <a:pt x="1376017" y="929016"/>
                  <a:pt x="1377767" y="931534"/>
                  <a:pt x="1380067" y="933450"/>
                </a:cubicBezTo>
                <a:cubicBezTo>
                  <a:pt x="1382021" y="935079"/>
                  <a:pt x="1384431" y="936094"/>
                  <a:pt x="1386417" y="937683"/>
                </a:cubicBezTo>
                <a:cubicBezTo>
                  <a:pt x="1391917" y="942083"/>
                  <a:pt x="1389667" y="942891"/>
                  <a:pt x="1397000" y="946150"/>
                </a:cubicBezTo>
                <a:cubicBezTo>
                  <a:pt x="1401078" y="947962"/>
                  <a:pt x="1409700" y="950383"/>
                  <a:pt x="1409700" y="950383"/>
                </a:cubicBezTo>
                <a:cubicBezTo>
                  <a:pt x="1411817" y="951794"/>
                  <a:pt x="1414063" y="953028"/>
                  <a:pt x="1416050" y="954617"/>
                </a:cubicBezTo>
                <a:cubicBezTo>
                  <a:pt x="1417608" y="955864"/>
                  <a:pt x="1418573" y="957823"/>
                  <a:pt x="1420284" y="958850"/>
                </a:cubicBezTo>
                <a:cubicBezTo>
                  <a:pt x="1422197" y="959998"/>
                  <a:pt x="1424517" y="960261"/>
                  <a:pt x="1426634" y="960967"/>
                </a:cubicBezTo>
                <a:cubicBezTo>
                  <a:pt x="1447110" y="976325"/>
                  <a:pt x="1425286" y="961351"/>
                  <a:pt x="1441450" y="969433"/>
                </a:cubicBezTo>
                <a:cubicBezTo>
                  <a:pt x="1443725" y="970571"/>
                  <a:pt x="1445813" y="972078"/>
                  <a:pt x="1447800" y="973667"/>
                </a:cubicBezTo>
                <a:cubicBezTo>
                  <a:pt x="1449358" y="974914"/>
                  <a:pt x="1450249" y="977008"/>
                  <a:pt x="1452034" y="977900"/>
                </a:cubicBezTo>
                <a:cubicBezTo>
                  <a:pt x="1458738" y="981252"/>
                  <a:pt x="1466112" y="982225"/>
                  <a:pt x="1473200" y="984250"/>
                </a:cubicBezTo>
                <a:cubicBezTo>
                  <a:pt x="1475345" y="984863"/>
                  <a:pt x="1477397" y="985780"/>
                  <a:pt x="1479550" y="986367"/>
                </a:cubicBezTo>
                <a:cubicBezTo>
                  <a:pt x="1485163" y="987898"/>
                  <a:pt x="1490964" y="988760"/>
                  <a:pt x="1496484" y="990600"/>
                </a:cubicBezTo>
                <a:cubicBezTo>
                  <a:pt x="1501520" y="992279"/>
                  <a:pt x="1505980" y="993946"/>
                  <a:pt x="1511300" y="994833"/>
                </a:cubicBezTo>
                <a:cubicBezTo>
                  <a:pt x="1516911" y="995768"/>
                  <a:pt x="1522589" y="996244"/>
                  <a:pt x="1528234" y="996950"/>
                </a:cubicBezTo>
                <a:cubicBezTo>
                  <a:pt x="1532467" y="998361"/>
                  <a:pt x="1536558" y="1000308"/>
                  <a:pt x="1540934" y="1001183"/>
                </a:cubicBezTo>
                <a:cubicBezTo>
                  <a:pt x="1544462" y="1001889"/>
                  <a:pt x="1548046" y="1002353"/>
                  <a:pt x="1551517" y="1003300"/>
                </a:cubicBezTo>
                <a:cubicBezTo>
                  <a:pt x="1555822" y="1004474"/>
                  <a:pt x="1559888" y="1006451"/>
                  <a:pt x="1564217" y="1007533"/>
                </a:cubicBezTo>
                <a:lnTo>
                  <a:pt x="1572684" y="1009650"/>
                </a:lnTo>
                <a:cubicBezTo>
                  <a:pt x="1574801" y="1011061"/>
                  <a:pt x="1577048" y="1012294"/>
                  <a:pt x="1579034" y="1013883"/>
                </a:cubicBezTo>
                <a:cubicBezTo>
                  <a:pt x="1580592" y="1015130"/>
                  <a:pt x="1581556" y="1017090"/>
                  <a:pt x="1583267" y="1018117"/>
                </a:cubicBezTo>
                <a:cubicBezTo>
                  <a:pt x="1585180" y="1019265"/>
                  <a:pt x="1587500" y="1019528"/>
                  <a:pt x="1589617" y="1020233"/>
                </a:cubicBezTo>
                <a:cubicBezTo>
                  <a:pt x="1592439" y="1023055"/>
                  <a:pt x="1594763" y="1026486"/>
                  <a:pt x="1598084" y="1028700"/>
                </a:cubicBezTo>
                <a:cubicBezTo>
                  <a:pt x="1602317" y="1031522"/>
                  <a:pt x="1607186" y="1033569"/>
                  <a:pt x="1610784" y="1037167"/>
                </a:cubicBezTo>
                <a:cubicBezTo>
                  <a:pt x="1618712" y="1045095"/>
                  <a:pt x="1614294" y="1042571"/>
                  <a:pt x="1623484" y="1045633"/>
                </a:cubicBezTo>
                <a:cubicBezTo>
                  <a:pt x="1631305" y="1057366"/>
                  <a:pt x="1623242" y="1048086"/>
                  <a:pt x="1634067" y="1054100"/>
                </a:cubicBezTo>
                <a:cubicBezTo>
                  <a:pt x="1642825" y="1058966"/>
                  <a:pt x="1647466" y="1063368"/>
                  <a:pt x="1655234" y="1068917"/>
                </a:cubicBezTo>
                <a:cubicBezTo>
                  <a:pt x="1657304" y="1070396"/>
                  <a:pt x="1659467" y="1071739"/>
                  <a:pt x="1661584" y="1073150"/>
                </a:cubicBezTo>
                <a:cubicBezTo>
                  <a:pt x="1672808" y="1089987"/>
                  <a:pt x="1657199" y="1069658"/>
                  <a:pt x="1674284" y="1081617"/>
                </a:cubicBezTo>
                <a:cubicBezTo>
                  <a:pt x="1679189" y="1085050"/>
                  <a:pt x="1682751" y="1090084"/>
                  <a:pt x="1686984" y="1094317"/>
                </a:cubicBezTo>
                <a:cubicBezTo>
                  <a:pt x="1697446" y="1104779"/>
                  <a:pt x="1688877" y="1097040"/>
                  <a:pt x="1699684" y="1104900"/>
                </a:cubicBezTo>
                <a:cubicBezTo>
                  <a:pt x="1719483" y="1119299"/>
                  <a:pt x="1709582" y="1115255"/>
                  <a:pt x="1722967" y="1119717"/>
                </a:cubicBezTo>
                <a:cubicBezTo>
                  <a:pt x="1729508" y="1126258"/>
                  <a:pt x="1729637" y="1126985"/>
                  <a:pt x="1737784" y="1132417"/>
                </a:cubicBezTo>
                <a:cubicBezTo>
                  <a:pt x="1741207" y="1134699"/>
                  <a:pt x="1744944" y="1136485"/>
                  <a:pt x="1748367" y="1138767"/>
                </a:cubicBezTo>
                <a:cubicBezTo>
                  <a:pt x="1751302" y="1140724"/>
                  <a:pt x="1753899" y="1143160"/>
                  <a:pt x="1756834" y="1145117"/>
                </a:cubicBezTo>
                <a:cubicBezTo>
                  <a:pt x="1762372" y="1148809"/>
                  <a:pt x="1769060" y="1150993"/>
                  <a:pt x="1773767" y="1155700"/>
                </a:cubicBezTo>
                <a:cubicBezTo>
                  <a:pt x="1778000" y="1159933"/>
                  <a:pt x="1781741" y="1164724"/>
                  <a:pt x="1786467" y="1168400"/>
                </a:cubicBezTo>
                <a:cubicBezTo>
                  <a:pt x="1792817" y="1173339"/>
                  <a:pt x="1801055" y="1176523"/>
                  <a:pt x="1805517" y="1183217"/>
                </a:cubicBezTo>
                <a:cubicBezTo>
                  <a:pt x="1814870" y="1197248"/>
                  <a:pt x="1803880" y="1181661"/>
                  <a:pt x="1816100" y="1195917"/>
                </a:cubicBezTo>
                <a:cubicBezTo>
                  <a:pt x="1818396" y="1198595"/>
                  <a:pt x="1819956" y="1201889"/>
                  <a:pt x="1822450" y="1204383"/>
                </a:cubicBezTo>
                <a:cubicBezTo>
                  <a:pt x="1824249" y="1206182"/>
                  <a:pt x="1827001" y="1206818"/>
                  <a:pt x="1828800" y="1208617"/>
                </a:cubicBezTo>
                <a:cubicBezTo>
                  <a:pt x="1836423" y="1216240"/>
                  <a:pt x="1833376" y="1216224"/>
                  <a:pt x="1839384" y="1223433"/>
                </a:cubicBezTo>
                <a:cubicBezTo>
                  <a:pt x="1841300" y="1225733"/>
                  <a:pt x="1843617" y="1227666"/>
                  <a:pt x="1845734" y="1229783"/>
                </a:cubicBezTo>
                <a:cubicBezTo>
                  <a:pt x="1846439" y="1231900"/>
                  <a:pt x="1846767" y="1234183"/>
                  <a:pt x="1847850" y="1236133"/>
                </a:cubicBezTo>
                <a:cubicBezTo>
                  <a:pt x="1850321" y="1240581"/>
                  <a:pt x="1854708" y="1244006"/>
                  <a:pt x="1856317" y="1248833"/>
                </a:cubicBezTo>
                <a:cubicBezTo>
                  <a:pt x="1857023" y="1250950"/>
                  <a:pt x="1857821" y="1253038"/>
                  <a:pt x="1858434" y="1255183"/>
                </a:cubicBezTo>
                <a:cubicBezTo>
                  <a:pt x="1859233" y="1257980"/>
                  <a:pt x="1859249" y="1261048"/>
                  <a:pt x="1860550" y="1263650"/>
                </a:cubicBezTo>
                <a:cubicBezTo>
                  <a:pt x="1861443" y="1265435"/>
                  <a:pt x="1863373" y="1266472"/>
                  <a:pt x="1864784" y="1267883"/>
                </a:cubicBezTo>
                <a:cubicBezTo>
                  <a:pt x="1872497" y="1291030"/>
                  <a:pt x="1860197" y="1255976"/>
                  <a:pt x="1871134" y="1280583"/>
                </a:cubicBezTo>
                <a:cubicBezTo>
                  <a:pt x="1872946" y="1284661"/>
                  <a:pt x="1872892" y="1289570"/>
                  <a:pt x="1875367" y="1293283"/>
                </a:cubicBezTo>
                <a:cubicBezTo>
                  <a:pt x="1876778" y="1295400"/>
                  <a:pt x="1878567" y="1297308"/>
                  <a:pt x="1879600" y="1299633"/>
                </a:cubicBezTo>
                <a:cubicBezTo>
                  <a:pt x="1881412" y="1303711"/>
                  <a:pt x="1883834" y="1312333"/>
                  <a:pt x="1883834" y="1312333"/>
                </a:cubicBezTo>
                <a:cubicBezTo>
                  <a:pt x="1887040" y="1341198"/>
                  <a:pt x="1888067" y="1346357"/>
                  <a:pt x="1888067" y="1384300"/>
                </a:cubicBezTo>
                <a:cubicBezTo>
                  <a:pt x="1888067" y="1399838"/>
                  <a:pt x="1886656" y="1415345"/>
                  <a:pt x="1885950" y="1430867"/>
                </a:cubicBezTo>
                <a:cubicBezTo>
                  <a:pt x="1886656" y="1457678"/>
                  <a:pt x="1886821" y="1484509"/>
                  <a:pt x="1888067" y="1511300"/>
                </a:cubicBezTo>
                <a:cubicBezTo>
                  <a:pt x="1888178" y="1513677"/>
                  <a:pt x="1891396" y="1527336"/>
                  <a:pt x="1892300" y="1530350"/>
                </a:cubicBezTo>
                <a:cubicBezTo>
                  <a:pt x="1893582" y="1534624"/>
                  <a:pt x="1896534" y="1543050"/>
                  <a:pt x="1896534" y="1543050"/>
                </a:cubicBezTo>
                <a:cubicBezTo>
                  <a:pt x="1897729" y="1551421"/>
                  <a:pt x="1898702" y="1560191"/>
                  <a:pt x="1900767" y="1568450"/>
                </a:cubicBezTo>
                <a:cubicBezTo>
                  <a:pt x="1901308" y="1570615"/>
                  <a:pt x="1902343" y="1572635"/>
                  <a:pt x="1902884" y="1574800"/>
                </a:cubicBezTo>
                <a:cubicBezTo>
                  <a:pt x="1903756" y="1578290"/>
                  <a:pt x="1904220" y="1581871"/>
                  <a:pt x="1905000" y="1585383"/>
                </a:cubicBezTo>
                <a:cubicBezTo>
                  <a:pt x="1905631" y="1588223"/>
                  <a:pt x="1906639" y="1590980"/>
                  <a:pt x="1907117" y="1593850"/>
                </a:cubicBezTo>
                <a:cubicBezTo>
                  <a:pt x="1909011" y="1605210"/>
                  <a:pt x="1910043" y="1620841"/>
                  <a:pt x="1911350" y="1631950"/>
                </a:cubicBezTo>
                <a:cubicBezTo>
                  <a:pt x="1912855" y="1644747"/>
                  <a:pt x="1915175" y="1657424"/>
                  <a:pt x="1917700" y="1670050"/>
                </a:cubicBezTo>
                <a:cubicBezTo>
                  <a:pt x="1924542" y="1748715"/>
                  <a:pt x="1923536" y="1717260"/>
                  <a:pt x="1919817" y="1828800"/>
                </a:cubicBezTo>
                <a:cubicBezTo>
                  <a:pt x="1919450" y="1839815"/>
                  <a:pt x="1916913" y="1847800"/>
                  <a:pt x="1915584" y="1858433"/>
                </a:cubicBezTo>
                <a:cubicBezTo>
                  <a:pt x="1911976" y="1887301"/>
                  <a:pt x="1915680" y="1870749"/>
                  <a:pt x="1911350" y="1888067"/>
                </a:cubicBezTo>
                <a:cubicBezTo>
                  <a:pt x="1909624" y="1903605"/>
                  <a:pt x="1907999" y="1916649"/>
                  <a:pt x="1907117" y="1932517"/>
                </a:cubicBezTo>
                <a:cubicBezTo>
                  <a:pt x="1905225" y="1966560"/>
                  <a:pt x="1921037" y="1980459"/>
                  <a:pt x="1898650" y="1985433"/>
                </a:cubicBezTo>
                <a:cubicBezTo>
                  <a:pt x="1894460" y="1986364"/>
                  <a:pt x="1890183" y="1986844"/>
                  <a:pt x="1885950" y="1987550"/>
                </a:cubicBezTo>
                <a:cubicBezTo>
                  <a:pt x="1883527" y="2062672"/>
                  <a:pt x="1882543" y="2053939"/>
                  <a:pt x="1885950" y="2135717"/>
                </a:cubicBezTo>
                <a:cubicBezTo>
                  <a:pt x="1886216" y="2142101"/>
                  <a:pt x="1887361" y="2148417"/>
                  <a:pt x="1888067" y="2154767"/>
                </a:cubicBezTo>
                <a:cubicBezTo>
                  <a:pt x="1887361" y="2182989"/>
                  <a:pt x="1887176" y="2211229"/>
                  <a:pt x="1885950" y="2239433"/>
                </a:cubicBezTo>
                <a:cubicBezTo>
                  <a:pt x="1885764" y="2243721"/>
                  <a:pt x="1884602" y="2247911"/>
                  <a:pt x="1883834" y="2252133"/>
                </a:cubicBezTo>
                <a:cubicBezTo>
                  <a:pt x="1880606" y="2269890"/>
                  <a:pt x="1883273" y="2256212"/>
                  <a:pt x="1879600" y="2269067"/>
                </a:cubicBezTo>
                <a:cubicBezTo>
                  <a:pt x="1878801" y="2271864"/>
                  <a:pt x="1878320" y="2274747"/>
                  <a:pt x="1877484" y="2277533"/>
                </a:cubicBezTo>
                <a:cubicBezTo>
                  <a:pt x="1876202" y="2281807"/>
                  <a:pt x="1874332" y="2285904"/>
                  <a:pt x="1873250" y="2290233"/>
                </a:cubicBezTo>
                <a:cubicBezTo>
                  <a:pt x="1871730" y="2296315"/>
                  <a:pt x="1869480" y="2306239"/>
                  <a:pt x="1866900" y="2311400"/>
                </a:cubicBezTo>
                <a:cubicBezTo>
                  <a:pt x="1865489" y="2314222"/>
                  <a:pt x="1863775" y="2316913"/>
                  <a:pt x="1862667" y="2319867"/>
                </a:cubicBezTo>
                <a:cubicBezTo>
                  <a:pt x="1860557" y="2325492"/>
                  <a:pt x="1859481" y="2335797"/>
                  <a:pt x="1858434" y="2341033"/>
                </a:cubicBezTo>
                <a:cubicBezTo>
                  <a:pt x="1857864" y="2343886"/>
                  <a:pt x="1856948" y="2346660"/>
                  <a:pt x="1856317" y="2349500"/>
                </a:cubicBezTo>
                <a:cubicBezTo>
                  <a:pt x="1854138" y="2359302"/>
                  <a:pt x="1854661" y="2359531"/>
                  <a:pt x="1852084" y="2368550"/>
                </a:cubicBezTo>
                <a:cubicBezTo>
                  <a:pt x="1851471" y="2370695"/>
                  <a:pt x="1850451" y="2372722"/>
                  <a:pt x="1849967" y="2374900"/>
                </a:cubicBezTo>
                <a:cubicBezTo>
                  <a:pt x="1849036" y="2379090"/>
                  <a:pt x="1848749" y="2383404"/>
                  <a:pt x="1847850" y="2387600"/>
                </a:cubicBezTo>
                <a:cubicBezTo>
                  <a:pt x="1844661" y="2402481"/>
                  <a:pt x="1843826" y="2403908"/>
                  <a:pt x="1839384" y="2417233"/>
                </a:cubicBezTo>
                <a:cubicBezTo>
                  <a:pt x="1837851" y="2421833"/>
                  <a:pt x="1835055" y="2430630"/>
                  <a:pt x="1833034" y="2434167"/>
                </a:cubicBezTo>
                <a:cubicBezTo>
                  <a:pt x="1832044" y="2435900"/>
                  <a:pt x="1830211" y="2436989"/>
                  <a:pt x="1828800" y="2438400"/>
                </a:cubicBezTo>
                <a:cubicBezTo>
                  <a:pt x="1827287" y="2444453"/>
                  <a:pt x="1825774" y="2452133"/>
                  <a:pt x="1822450" y="2457450"/>
                </a:cubicBezTo>
                <a:cubicBezTo>
                  <a:pt x="1820863" y="2459988"/>
                  <a:pt x="1818217" y="2461683"/>
                  <a:pt x="1816100" y="2463800"/>
                </a:cubicBezTo>
                <a:cubicBezTo>
                  <a:pt x="1808068" y="2487899"/>
                  <a:pt x="1811605" y="2472045"/>
                  <a:pt x="1813984" y="2512483"/>
                </a:cubicBezTo>
                <a:cubicBezTo>
                  <a:pt x="1813278" y="2550583"/>
                  <a:pt x="1812955" y="2588692"/>
                  <a:pt x="1811867" y="2626783"/>
                </a:cubicBezTo>
                <a:cubicBezTo>
                  <a:pt x="1811544" y="2638089"/>
                  <a:pt x="1810875" y="2649395"/>
                  <a:pt x="1809750" y="2660650"/>
                </a:cubicBezTo>
                <a:cubicBezTo>
                  <a:pt x="1809461" y="2663545"/>
                  <a:pt x="1808935" y="2666515"/>
                  <a:pt x="1807634" y="2669117"/>
                </a:cubicBezTo>
                <a:cubicBezTo>
                  <a:pt x="1806741" y="2670902"/>
                  <a:pt x="1804647" y="2671792"/>
                  <a:pt x="1803400" y="2673350"/>
                </a:cubicBezTo>
                <a:cubicBezTo>
                  <a:pt x="1801811" y="2675336"/>
                  <a:pt x="1801153" y="2678111"/>
                  <a:pt x="1799167" y="2679700"/>
                </a:cubicBezTo>
                <a:cubicBezTo>
                  <a:pt x="1797425" y="2681094"/>
                  <a:pt x="1795005" y="2681379"/>
                  <a:pt x="1792817" y="2681817"/>
                </a:cubicBezTo>
                <a:cubicBezTo>
                  <a:pt x="1787925" y="2682795"/>
                  <a:pt x="1782959" y="2683382"/>
                  <a:pt x="1778000" y="2683933"/>
                </a:cubicBezTo>
                <a:cubicBezTo>
                  <a:pt x="1770255" y="2684794"/>
                  <a:pt x="1762478" y="2685344"/>
                  <a:pt x="1754717" y="2686050"/>
                </a:cubicBezTo>
                <a:cubicBezTo>
                  <a:pt x="1747661" y="2687461"/>
                  <a:pt x="1740701" y="2689488"/>
                  <a:pt x="1733550" y="2690283"/>
                </a:cubicBezTo>
                <a:cubicBezTo>
                  <a:pt x="1706056" y="2693338"/>
                  <a:pt x="1720867" y="2691869"/>
                  <a:pt x="1689100" y="2694517"/>
                </a:cubicBezTo>
                <a:cubicBezTo>
                  <a:pt x="1686278" y="2695222"/>
                  <a:pt x="1683236" y="2695332"/>
                  <a:pt x="1680634" y="2696633"/>
                </a:cubicBezTo>
                <a:cubicBezTo>
                  <a:pt x="1674502" y="2699699"/>
                  <a:pt x="1677389" y="2702043"/>
                  <a:pt x="1674284" y="2707217"/>
                </a:cubicBezTo>
                <a:cubicBezTo>
                  <a:pt x="1673257" y="2708928"/>
                  <a:pt x="1671461" y="2710039"/>
                  <a:pt x="1670050" y="2711450"/>
                </a:cubicBezTo>
                <a:lnTo>
                  <a:pt x="1665817" y="2724150"/>
                </a:lnTo>
                <a:cubicBezTo>
                  <a:pt x="1665111" y="2726267"/>
                  <a:pt x="1664241" y="2728335"/>
                  <a:pt x="1663700" y="2730500"/>
                </a:cubicBezTo>
                <a:lnTo>
                  <a:pt x="1661584" y="2738967"/>
                </a:lnTo>
                <a:cubicBezTo>
                  <a:pt x="1662289" y="2762250"/>
                  <a:pt x="1662443" y="2785557"/>
                  <a:pt x="1663700" y="2808817"/>
                </a:cubicBezTo>
                <a:cubicBezTo>
                  <a:pt x="1663857" y="2811722"/>
                  <a:pt x="1665186" y="2814443"/>
                  <a:pt x="1665817" y="2817283"/>
                </a:cubicBezTo>
                <a:cubicBezTo>
                  <a:pt x="1667997" y="2827093"/>
                  <a:pt x="1667472" y="2827309"/>
                  <a:pt x="1670050" y="2836333"/>
                </a:cubicBezTo>
                <a:cubicBezTo>
                  <a:pt x="1672740" y="2845750"/>
                  <a:pt x="1672078" y="2840119"/>
                  <a:pt x="1674284" y="2851150"/>
                </a:cubicBezTo>
                <a:cubicBezTo>
                  <a:pt x="1675126" y="2855358"/>
                  <a:pt x="1675469" y="2859660"/>
                  <a:pt x="1676400" y="2863850"/>
                </a:cubicBezTo>
                <a:cubicBezTo>
                  <a:pt x="1676884" y="2866028"/>
                  <a:pt x="1677930" y="2868047"/>
                  <a:pt x="1678517" y="2870200"/>
                </a:cubicBezTo>
                <a:cubicBezTo>
                  <a:pt x="1680048" y="2875813"/>
                  <a:pt x="1681339" y="2881489"/>
                  <a:pt x="1682750" y="2887133"/>
                </a:cubicBezTo>
                <a:lnTo>
                  <a:pt x="1684867" y="2895600"/>
                </a:lnTo>
                <a:lnTo>
                  <a:pt x="1686984" y="2904067"/>
                </a:lnTo>
                <a:cubicBezTo>
                  <a:pt x="1687689" y="2909711"/>
                  <a:pt x="1687908" y="2915438"/>
                  <a:pt x="1689100" y="2921000"/>
                </a:cubicBezTo>
                <a:cubicBezTo>
                  <a:pt x="1690035" y="2925363"/>
                  <a:pt x="1691923" y="2929467"/>
                  <a:pt x="1693334" y="2933700"/>
                </a:cubicBezTo>
                <a:lnTo>
                  <a:pt x="1697567" y="2946400"/>
                </a:lnTo>
                <a:cubicBezTo>
                  <a:pt x="1698273" y="2948517"/>
                  <a:pt x="1699143" y="2950585"/>
                  <a:pt x="1699684" y="2952750"/>
                </a:cubicBezTo>
                <a:lnTo>
                  <a:pt x="1703917" y="2969683"/>
                </a:lnTo>
                <a:lnTo>
                  <a:pt x="1706034" y="2978150"/>
                </a:lnTo>
                <a:cubicBezTo>
                  <a:pt x="1704086" y="2987889"/>
                  <a:pt x="1706809" y="2990850"/>
                  <a:pt x="1695450" y="2990850"/>
                </a:cubicBezTo>
                <a:cubicBezTo>
                  <a:pt x="1632652" y="2990850"/>
                  <a:pt x="1569861" y="2989439"/>
                  <a:pt x="1507067" y="2988733"/>
                </a:cubicBezTo>
                <a:cubicBezTo>
                  <a:pt x="1495047" y="2989658"/>
                  <a:pt x="1477555" y="2990403"/>
                  <a:pt x="1464734" y="2992967"/>
                </a:cubicBezTo>
                <a:cubicBezTo>
                  <a:pt x="1457217" y="2994470"/>
                  <a:pt x="1457796" y="2996363"/>
                  <a:pt x="1449917" y="2999317"/>
                </a:cubicBezTo>
                <a:cubicBezTo>
                  <a:pt x="1444305" y="3001422"/>
                  <a:pt x="1433965" y="3002507"/>
                  <a:pt x="1428750" y="3003550"/>
                </a:cubicBezTo>
                <a:cubicBezTo>
                  <a:pt x="1425898" y="3004121"/>
                  <a:pt x="1423136" y="3005097"/>
                  <a:pt x="1420284" y="3005667"/>
                </a:cubicBezTo>
                <a:cubicBezTo>
                  <a:pt x="1416076" y="3006509"/>
                  <a:pt x="1411806" y="3007015"/>
                  <a:pt x="1407584" y="3007783"/>
                </a:cubicBezTo>
                <a:cubicBezTo>
                  <a:pt x="1404044" y="3008427"/>
                  <a:pt x="1400556" y="3009353"/>
                  <a:pt x="1397000" y="3009900"/>
                </a:cubicBezTo>
                <a:cubicBezTo>
                  <a:pt x="1385951" y="3011600"/>
                  <a:pt x="1367076" y="3013398"/>
                  <a:pt x="1356784" y="3014133"/>
                </a:cubicBezTo>
                <a:cubicBezTo>
                  <a:pt x="1344799" y="3014989"/>
                  <a:pt x="1332783" y="3015362"/>
                  <a:pt x="1320800" y="3016250"/>
                </a:cubicBezTo>
                <a:cubicBezTo>
                  <a:pt x="1313729" y="3016774"/>
                  <a:pt x="1306689" y="3017661"/>
                  <a:pt x="1299634" y="3018367"/>
                </a:cubicBezTo>
                <a:lnTo>
                  <a:pt x="1001184" y="3014133"/>
                </a:lnTo>
                <a:cubicBezTo>
                  <a:pt x="959597" y="3010668"/>
                  <a:pt x="984272" y="3012386"/>
                  <a:pt x="927100" y="3009900"/>
                </a:cubicBezTo>
                <a:cubicBezTo>
                  <a:pt x="901275" y="3006210"/>
                  <a:pt x="920765" y="3008667"/>
                  <a:pt x="884767" y="3005667"/>
                </a:cubicBezTo>
                <a:cubicBezTo>
                  <a:pt x="838233" y="3001789"/>
                  <a:pt x="884775" y="3004609"/>
                  <a:pt x="814917" y="3001433"/>
                </a:cubicBezTo>
                <a:cubicBezTo>
                  <a:pt x="798805" y="2999420"/>
                  <a:pt x="789834" y="2998063"/>
                  <a:pt x="772584" y="2997200"/>
                </a:cubicBezTo>
                <a:cubicBezTo>
                  <a:pt x="752840" y="2996213"/>
                  <a:pt x="733067" y="2995923"/>
                  <a:pt x="713317" y="2995083"/>
                </a:cubicBezTo>
                <a:cubicBezTo>
                  <a:pt x="699905" y="2994512"/>
                  <a:pt x="686506" y="2993672"/>
                  <a:pt x="673100" y="2992967"/>
                </a:cubicBezTo>
                <a:cubicBezTo>
                  <a:pt x="649280" y="2987011"/>
                  <a:pt x="672455" y="2992217"/>
                  <a:pt x="620184" y="2988733"/>
                </a:cubicBezTo>
                <a:cubicBezTo>
                  <a:pt x="613809" y="2988308"/>
                  <a:pt x="607510" y="2987028"/>
                  <a:pt x="601134" y="2986617"/>
                </a:cubicBezTo>
                <a:cubicBezTo>
                  <a:pt x="585628" y="2985617"/>
                  <a:pt x="570084" y="2985317"/>
                  <a:pt x="554567" y="2984500"/>
                </a:cubicBezTo>
                <a:lnTo>
                  <a:pt x="520700" y="2982383"/>
                </a:lnTo>
                <a:cubicBezTo>
                  <a:pt x="507021" y="2977825"/>
                  <a:pt x="518485" y="2981127"/>
                  <a:pt x="493184" y="2978150"/>
                </a:cubicBezTo>
                <a:cubicBezTo>
                  <a:pt x="480108" y="2976611"/>
                  <a:pt x="470880" y="2974282"/>
                  <a:pt x="457200" y="2973917"/>
                </a:cubicBezTo>
                <a:cubicBezTo>
                  <a:pt x="411350" y="2972694"/>
                  <a:pt x="365478" y="2972506"/>
                  <a:pt x="319617" y="2971800"/>
                </a:cubicBezTo>
                <a:cubicBezTo>
                  <a:pt x="315384" y="2971094"/>
                  <a:pt x="311125" y="2970525"/>
                  <a:pt x="306917" y="2969683"/>
                </a:cubicBezTo>
                <a:cubicBezTo>
                  <a:pt x="304064" y="2969113"/>
                  <a:pt x="301352" y="2967774"/>
                  <a:pt x="298450" y="2967567"/>
                </a:cubicBezTo>
                <a:cubicBezTo>
                  <a:pt x="291413" y="2967064"/>
                  <a:pt x="305506" y="2979914"/>
                  <a:pt x="306917" y="2982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9A26133-71A9-4208-AFEC-982262CCA897}"/>
              </a:ext>
            </a:extLst>
          </p:cNvPr>
          <p:cNvSpPr/>
          <p:nvPr/>
        </p:nvSpPr>
        <p:spPr bwMode="auto">
          <a:xfrm>
            <a:off x="5340350" y="3754967"/>
            <a:ext cx="1272117" cy="2569633"/>
          </a:xfrm>
          <a:custGeom>
            <a:avLst/>
            <a:gdLst>
              <a:gd name="connsiteX0" fmla="*/ 98312 w 1150957"/>
              <a:gd name="connsiteY0" fmla="*/ 2520950 h 2520950"/>
              <a:gd name="connsiteX1" fmla="*/ 98312 w 1150957"/>
              <a:gd name="connsiteY1" fmla="*/ 2520950 h 2520950"/>
              <a:gd name="connsiteX2" fmla="*/ 121595 w 1150957"/>
              <a:gd name="connsiteY2" fmla="*/ 2406650 h 2520950"/>
              <a:gd name="connsiteX3" fmla="*/ 117362 w 1150957"/>
              <a:gd name="connsiteY3" fmla="*/ 2400300 h 2520950"/>
              <a:gd name="connsiteX4" fmla="*/ 111012 w 1150957"/>
              <a:gd name="connsiteY4" fmla="*/ 2396067 h 2520950"/>
              <a:gd name="connsiteX5" fmla="*/ 100429 w 1150957"/>
              <a:gd name="connsiteY5" fmla="*/ 2389717 h 2520950"/>
              <a:gd name="connsiteX6" fmla="*/ 96195 w 1150957"/>
              <a:gd name="connsiteY6" fmla="*/ 2385483 h 2520950"/>
              <a:gd name="connsiteX7" fmla="*/ 72912 w 1150957"/>
              <a:gd name="connsiteY7" fmla="*/ 2379133 h 2520950"/>
              <a:gd name="connsiteX8" fmla="*/ 60212 w 1150957"/>
              <a:gd name="connsiteY8" fmla="*/ 2374900 h 2520950"/>
              <a:gd name="connsiteX9" fmla="*/ 53862 w 1150957"/>
              <a:gd name="connsiteY9" fmla="*/ 2372783 h 2520950"/>
              <a:gd name="connsiteX10" fmla="*/ 39045 w 1150957"/>
              <a:gd name="connsiteY10" fmla="*/ 2368550 h 2520950"/>
              <a:gd name="connsiteX11" fmla="*/ 28462 w 1150957"/>
              <a:gd name="connsiteY11" fmla="*/ 2360083 h 2520950"/>
              <a:gd name="connsiteX12" fmla="*/ 22112 w 1150957"/>
              <a:gd name="connsiteY12" fmla="*/ 2355850 h 2520950"/>
              <a:gd name="connsiteX13" fmla="*/ 17879 w 1150957"/>
              <a:gd name="connsiteY13" fmla="*/ 2349500 h 2520950"/>
              <a:gd name="connsiteX14" fmla="*/ 9412 w 1150957"/>
              <a:gd name="connsiteY14" fmla="*/ 2338917 h 2520950"/>
              <a:gd name="connsiteX15" fmla="*/ 3062 w 1150957"/>
              <a:gd name="connsiteY15" fmla="*/ 2328333 h 2520950"/>
              <a:gd name="connsiteX16" fmla="*/ 3062 w 1150957"/>
              <a:gd name="connsiteY16" fmla="*/ 2294467 h 2520950"/>
              <a:gd name="connsiteX17" fmla="*/ 9412 w 1150957"/>
              <a:gd name="connsiteY17" fmla="*/ 2283883 h 2520950"/>
              <a:gd name="connsiteX18" fmla="*/ 15762 w 1150957"/>
              <a:gd name="connsiteY18" fmla="*/ 2281767 h 2520950"/>
              <a:gd name="connsiteX19" fmla="*/ 24229 w 1150957"/>
              <a:gd name="connsiteY19" fmla="*/ 2273300 h 2520950"/>
              <a:gd name="connsiteX20" fmla="*/ 43279 w 1150957"/>
              <a:gd name="connsiteY20" fmla="*/ 2266950 h 2520950"/>
              <a:gd name="connsiteX21" fmla="*/ 49629 w 1150957"/>
              <a:gd name="connsiteY21" fmla="*/ 2264833 h 2520950"/>
              <a:gd name="connsiteX22" fmla="*/ 55979 w 1150957"/>
              <a:gd name="connsiteY22" fmla="*/ 2262717 h 2520950"/>
              <a:gd name="connsiteX23" fmla="*/ 60212 w 1150957"/>
              <a:gd name="connsiteY23" fmla="*/ 2258483 h 2520950"/>
              <a:gd name="connsiteX24" fmla="*/ 77145 w 1150957"/>
              <a:gd name="connsiteY24" fmla="*/ 2254250 h 2520950"/>
              <a:gd name="connsiteX25" fmla="*/ 83495 w 1150957"/>
              <a:gd name="connsiteY25" fmla="*/ 2252133 h 2520950"/>
              <a:gd name="connsiteX26" fmla="*/ 87729 w 1150957"/>
              <a:gd name="connsiteY26" fmla="*/ 2247900 h 2520950"/>
              <a:gd name="connsiteX27" fmla="*/ 94079 w 1150957"/>
              <a:gd name="connsiteY27" fmla="*/ 2245783 h 2520950"/>
              <a:gd name="connsiteX28" fmla="*/ 98312 w 1150957"/>
              <a:gd name="connsiteY28" fmla="*/ 2239433 h 2520950"/>
              <a:gd name="connsiteX29" fmla="*/ 111012 w 1150957"/>
              <a:gd name="connsiteY29" fmla="*/ 2230967 h 2520950"/>
              <a:gd name="connsiteX30" fmla="*/ 119479 w 1150957"/>
              <a:gd name="connsiteY30" fmla="*/ 2222500 h 2520950"/>
              <a:gd name="connsiteX31" fmla="*/ 125829 w 1150957"/>
              <a:gd name="connsiteY31" fmla="*/ 2211917 h 2520950"/>
              <a:gd name="connsiteX32" fmla="*/ 127945 w 1150957"/>
              <a:gd name="connsiteY32" fmla="*/ 2205567 h 2520950"/>
              <a:gd name="connsiteX33" fmla="*/ 132179 w 1150957"/>
              <a:gd name="connsiteY33" fmla="*/ 2199217 h 2520950"/>
              <a:gd name="connsiteX34" fmla="*/ 136412 w 1150957"/>
              <a:gd name="connsiteY34" fmla="*/ 2175933 h 2520950"/>
              <a:gd name="connsiteX35" fmla="*/ 140645 w 1150957"/>
              <a:gd name="connsiteY35" fmla="*/ 2163233 h 2520950"/>
              <a:gd name="connsiteX36" fmla="*/ 144879 w 1150957"/>
              <a:gd name="connsiteY36" fmla="*/ 2150533 h 2520950"/>
              <a:gd name="connsiteX37" fmla="*/ 146995 w 1150957"/>
              <a:gd name="connsiteY37" fmla="*/ 2144183 h 2520950"/>
              <a:gd name="connsiteX38" fmla="*/ 144879 w 1150957"/>
              <a:gd name="connsiteY38" fmla="*/ 2044700 h 2520950"/>
              <a:gd name="connsiteX39" fmla="*/ 140645 w 1150957"/>
              <a:gd name="connsiteY39" fmla="*/ 2000250 h 2520950"/>
              <a:gd name="connsiteX40" fmla="*/ 142762 w 1150957"/>
              <a:gd name="connsiteY40" fmla="*/ 1940983 h 2520950"/>
              <a:gd name="connsiteX41" fmla="*/ 146995 w 1150957"/>
              <a:gd name="connsiteY41" fmla="*/ 1928283 h 2520950"/>
              <a:gd name="connsiteX42" fmla="*/ 149112 w 1150957"/>
              <a:gd name="connsiteY42" fmla="*/ 1917700 h 2520950"/>
              <a:gd name="connsiteX43" fmla="*/ 153345 w 1150957"/>
              <a:gd name="connsiteY43" fmla="*/ 1905000 h 2520950"/>
              <a:gd name="connsiteX44" fmla="*/ 155462 w 1150957"/>
              <a:gd name="connsiteY44" fmla="*/ 1898650 h 2520950"/>
              <a:gd name="connsiteX45" fmla="*/ 157579 w 1150957"/>
              <a:gd name="connsiteY45" fmla="*/ 1890183 h 2520950"/>
              <a:gd name="connsiteX46" fmla="*/ 161812 w 1150957"/>
              <a:gd name="connsiteY46" fmla="*/ 1881717 h 2520950"/>
              <a:gd name="connsiteX47" fmla="*/ 168162 w 1150957"/>
              <a:gd name="connsiteY47" fmla="*/ 1864783 h 2520950"/>
              <a:gd name="connsiteX48" fmla="*/ 170279 w 1150957"/>
              <a:gd name="connsiteY48" fmla="*/ 1854200 h 2520950"/>
              <a:gd name="connsiteX49" fmla="*/ 174512 w 1150957"/>
              <a:gd name="connsiteY49" fmla="*/ 1830917 h 2520950"/>
              <a:gd name="connsiteX50" fmla="*/ 180862 w 1150957"/>
              <a:gd name="connsiteY50" fmla="*/ 1811867 h 2520950"/>
              <a:gd name="connsiteX51" fmla="*/ 182979 w 1150957"/>
              <a:gd name="connsiteY51" fmla="*/ 1805517 h 2520950"/>
              <a:gd name="connsiteX52" fmla="*/ 185095 w 1150957"/>
              <a:gd name="connsiteY52" fmla="*/ 1788583 h 2520950"/>
              <a:gd name="connsiteX53" fmla="*/ 187212 w 1150957"/>
              <a:gd name="connsiteY53" fmla="*/ 1780117 h 2520950"/>
              <a:gd name="connsiteX54" fmla="*/ 191445 w 1150957"/>
              <a:gd name="connsiteY54" fmla="*/ 1731433 h 2520950"/>
              <a:gd name="connsiteX55" fmla="*/ 193562 w 1150957"/>
              <a:gd name="connsiteY55" fmla="*/ 1718733 h 2520950"/>
              <a:gd name="connsiteX56" fmla="*/ 195679 w 1150957"/>
              <a:gd name="connsiteY56" fmla="*/ 1701800 h 2520950"/>
              <a:gd name="connsiteX57" fmla="*/ 197795 w 1150957"/>
              <a:gd name="connsiteY57" fmla="*/ 1672167 h 2520950"/>
              <a:gd name="connsiteX58" fmla="*/ 199912 w 1150957"/>
              <a:gd name="connsiteY58" fmla="*/ 1608667 h 2520950"/>
              <a:gd name="connsiteX59" fmla="*/ 204145 w 1150957"/>
              <a:gd name="connsiteY59" fmla="*/ 1564217 h 2520950"/>
              <a:gd name="connsiteX60" fmla="*/ 208379 w 1150957"/>
              <a:gd name="connsiteY60" fmla="*/ 1500717 h 2520950"/>
              <a:gd name="connsiteX61" fmla="*/ 210495 w 1150957"/>
              <a:gd name="connsiteY61" fmla="*/ 1437217 h 2520950"/>
              <a:gd name="connsiteX62" fmla="*/ 212612 w 1150957"/>
              <a:gd name="connsiteY62" fmla="*/ 1426633 h 2520950"/>
              <a:gd name="connsiteX63" fmla="*/ 214729 w 1150957"/>
              <a:gd name="connsiteY63" fmla="*/ 1409700 h 2520950"/>
              <a:gd name="connsiteX64" fmla="*/ 218962 w 1150957"/>
              <a:gd name="connsiteY64" fmla="*/ 1388533 h 2520950"/>
              <a:gd name="connsiteX65" fmla="*/ 221079 w 1150957"/>
              <a:gd name="connsiteY65" fmla="*/ 1369483 h 2520950"/>
              <a:gd name="connsiteX66" fmla="*/ 223195 w 1150957"/>
              <a:gd name="connsiteY66" fmla="*/ 1333500 h 2520950"/>
              <a:gd name="connsiteX67" fmla="*/ 227429 w 1150957"/>
              <a:gd name="connsiteY67" fmla="*/ 1308100 h 2520950"/>
              <a:gd name="connsiteX68" fmla="*/ 233779 w 1150957"/>
              <a:gd name="connsiteY68" fmla="*/ 1284817 h 2520950"/>
              <a:gd name="connsiteX69" fmla="*/ 240129 w 1150957"/>
              <a:gd name="connsiteY69" fmla="*/ 1223433 h 2520950"/>
              <a:gd name="connsiteX70" fmla="*/ 238012 w 1150957"/>
              <a:gd name="connsiteY70" fmla="*/ 1164167 h 2520950"/>
              <a:gd name="connsiteX71" fmla="*/ 235895 w 1150957"/>
              <a:gd name="connsiteY71" fmla="*/ 1155700 h 2520950"/>
              <a:gd name="connsiteX72" fmla="*/ 233779 w 1150957"/>
              <a:gd name="connsiteY72" fmla="*/ 1143000 h 2520950"/>
              <a:gd name="connsiteX73" fmla="*/ 223195 w 1150957"/>
              <a:gd name="connsiteY73" fmla="*/ 1113367 h 2520950"/>
              <a:gd name="connsiteX74" fmla="*/ 221079 w 1150957"/>
              <a:gd name="connsiteY74" fmla="*/ 1107017 h 2520950"/>
              <a:gd name="connsiteX75" fmla="*/ 216845 w 1150957"/>
              <a:gd name="connsiteY75" fmla="*/ 1098550 h 2520950"/>
              <a:gd name="connsiteX76" fmla="*/ 212612 w 1150957"/>
              <a:gd name="connsiteY76" fmla="*/ 1092200 h 2520950"/>
              <a:gd name="connsiteX77" fmla="*/ 197795 w 1150957"/>
              <a:gd name="connsiteY77" fmla="*/ 1064683 h 2520950"/>
              <a:gd name="connsiteX78" fmla="*/ 193562 w 1150957"/>
              <a:gd name="connsiteY78" fmla="*/ 1051983 h 2520950"/>
              <a:gd name="connsiteX79" fmla="*/ 180862 w 1150957"/>
              <a:gd name="connsiteY79" fmla="*/ 1030817 h 2520950"/>
              <a:gd name="connsiteX80" fmla="*/ 174512 w 1150957"/>
              <a:gd name="connsiteY80" fmla="*/ 1011767 h 2520950"/>
              <a:gd name="connsiteX81" fmla="*/ 172395 w 1150957"/>
              <a:gd name="connsiteY81" fmla="*/ 1005417 h 2520950"/>
              <a:gd name="connsiteX82" fmla="*/ 178745 w 1150957"/>
              <a:gd name="connsiteY82" fmla="*/ 897467 h 2520950"/>
              <a:gd name="connsiteX83" fmla="*/ 182979 w 1150957"/>
              <a:gd name="connsiteY83" fmla="*/ 886883 h 2520950"/>
              <a:gd name="connsiteX84" fmla="*/ 187212 w 1150957"/>
              <a:gd name="connsiteY84" fmla="*/ 865717 h 2520950"/>
              <a:gd name="connsiteX85" fmla="*/ 199912 w 1150957"/>
              <a:gd name="connsiteY85" fmla="*/ 831850 h 2520950"/>
              <a:gd name="connsiteX86" fmla="*/ 204145 w 1150957"/>
              <a:gd name="connsiteY86" fmla="*/ 821267 h 2520950"/>
              <a:gd name="connsiteX87" fmla="*/ 216845 w 1150957"/>
              <a:gd name="connsiteY87" fmla="*/ 785283 h 2520950"/>
              <a:gd name="connsiteX88" fmla="*/ 223195 w 1150957"/>
              <a:gd name="connsiteY88" fmla="*/ 772583 h 2520950"/>
              <a:gd name="connsiteX89" fmla="*/ 233779 w 1150957"/>
              <a:gd name="connsiteY89" fmla="*/ 747183 h 2520950"/>
              <a:gd name="connsiteX90" fmla="*/ 235895 w 1150957"/>
              <a:gd name="connsiteY90" fmla="*/ 740833 h 2520950"/>
              <a:gd name="connsiteX91" fmla="*/ 246479 w 1150957"/>
              <a:gd name="connsiteY91" fmla="*/ 721783 h 2520950"/>
              <a:gd name="connsiteX92" fmla="*/ 254945 w 1150957"/>
              <a:gd name="connsiteY92" fmla="*/ 696383 h 2520950"/>
              <a:gd name="connsiteX93" fmla="*/ 259179 w 1150957"/>
              <a:gd name="connsiteY93" fmla="*/ 683683 h 2520950"/>
              <a:gd name="connsiteX94" fmla="*/ 261295 w 1150957"/>
              <a:gd name="connsiteY94" fmla="*/ 677333 h 2520950"/>
              <a:gd name="connsiteX95" fmla="*/ 269762 w 1150957"/>
              <a:gd name="connsiteY95" fmla="*/ 660400 h 2520950"/>
              <a:gd name="connsiteX96" fmla="*/ 271879 w 1150957"/>
              <a:gd name="connsiteY96" fmla="*/ 649817 h 2520950"/>
              <a:gd name="connsiteX97" fmla="*/ 273995 w 1150957"/>
              <a:gd name="connsiteY97" fmla="*/ 641350 h 2520950"/>
              <a:gd name="connsiteX98" fmla="*/ 278229 w 1150957"/>
              <a:gd name="connsiteY98" fmla="*/ 605367 h 2520950"/>
              <a:gd name="connsiteX99" fmla="*/ 280345 w 1150957"/>
              <a:gd name="connsiteY99" fmla="*/ 599017 h 2520950"/>
              <a:gd name="connsiteX100" fmla="*/ 282462 w 1150957"/>
              <a:gd name="connsiteY100" fmla="*/ 584200 h 2520950"/>
              <a:gd name="connsiteX101" fmla="*/ 284579 w 1150957"/>
              <a:gd name="connsiteY101" fmla="*/ 577850 h 2520950"/>
              <a:gd name="connsiteX102" fmla="*/ 286695 w 1150957"/>
              <a:gd name="connsiteY102" fmla="*/ 556683 h 2520950"/>
              <a:gd name="connsiteX103" fmla="*/ 288812 w 1150957"/>
              <a:gd name="connsiteY103" fmla="*/ 548217 h 2520950"/>
              <a:gd name="connsiteX104" fmla="*/ 293045 w 1150957"/>
              <a:gd name="connsiteY104" fmla="*/ 527050 h 2520950"/>
              <a:gd name="connsiteX105" fmla="*/ 295162 w 1150957"/>
              <a:gd name="connsiteY105" fmla="*/ 501650 h 2520950"/>
              <a:gd name="connsiteX106" fmla="*/ 297279 w 1150957"/>
              <a:gd name="connsiteY106" fmla="*/ 480483 h 2520950"/>
              <a:gd name="connsiteX107" fmla="*/ 301512 w 1150957"/>
              <a:gd name="connsiteY107" fmla="*/ 423333 h 2520950"/>
              <a:gd name="connsiteX108" fmla="*/ 303629 w 1150957"/>
              <a:gd name="connsiteY108" fmla="*/ 400050 h 2520950"/>
              <a:gd name="connsiteX109" fmla="*/ 307862 w 1150957"/>
              <a:gd name="connsiteY109" fmla="*/ 364067 h 2520950"/>
              <a:gd name="connsiteX110" fmla="*/ 312095 w 1150957"/>
              <a:gd name="connsiteY110" fmla="*/ 325967 h 2520950"/>
              <a:gd name="connsiteX111" fmla="*/ 318445 w 1150957"/>
              <a:gd name="connsiteY111" fmla="*/ 306917 h 2520950"/>
              <a:gd name="connsiteX112" fmla="*/ 320562 w 1150957"/>
              <a:gd name="connsiteY112" fmla="*/ 287867 h 2520950"/>
              <a:gd name="connsiteX113" fmla="*/ 326912 w 1150957"/>
              <a:gd name="connsiteY113" fmla="*/ 266700 h 2520950"/>
              <a:gd name="connsiteX114" fmla="*/ 331145 w 1150957"/>
              <a:gd name="connsiteY114" fmla="*/ 256117 h 2520950"/>
              <a:gd name="connsiteX115" fmla="*/ 333262 w 1150957"/>
              <a:gd name="connsiteY115" fmla="*/ 247650 h 2520950"/>
              <a:gd name="connsiteX116" fmla="*/ 337495 w 1150957"/>
              <a:gd name="connsiteY116" fmla="*/ 237067 h 2520950"/>
              <a:gd name="connsiteX117" fmla="*/ 350195 w 1150957"/>
              <a:gd name="connsiteY117" fmla="*/ 201083 h 2520950"/>
              <a:gd name="connsiteX118" fmla="*/ 354429 w 1150957"/>
              <a:gd name="connsiteY118" fmla="*/ 196850 h 2520950"/>
              <a:gd name="connsiteX119" fmla="*/ 369245 w 1150957"/>
              <a:gd name="connsiteY119" fmla="*/ 167217 h 2520950"/>
              <a:gd name="connsiteX120" fmla="*/ 373479 w 1150957"/>
              <a:gd name="connsiteY120" fmla="*/ 158750 h 2520950"/>
              <a:gd name="connsiteX121" fmla="*/ 379829 w 1150957"/>
              <a:gd name="connsiteY121" fmla="*/ 150283 h 2520950"/>
              <a:gd name="connsiteX122" fmla="*/ 388295 w 1150957"/>
              <a:gd name="connsiteY122" fmla="*/ 135467 h 2520950"/>
              <a:gd name="connsiteX123" fmla="*/ 390412 w 1150957"/>
              <a:gd name="connsiteY123" fmla="*/ 129117 h 2520950"/>
              <a:gd name="connsiteX124" fmla="*/ 403112 w 1150957"/>
              <a:gd name="connsiteY124" fmla="*/ 112183 h 2520950"/>
              <a:gd name="connsiteX125" fmla="*/ 405229 w 1150957"/>
              <a:gd name="connsiteY125" fmla="*/ 105833 h 2520950"/>
              <a:gd name="connsiteX126" fmla="*/ 420045 w 1150957"/>
              <a:gd name="connsiteY126" fmla="*/ 88900 h 2520950"/>
              <a:gd name="connsiteX127" fmla="*/ 430629 w 1150957"/>
              <a:gd name="connsiteY127" fmla="*/ 76200 h 2520950"/>
              <a:gd name="connsiteX128" fmla="*/ 434862 w 1150957"/>
              <a:gd name="connsiteY128" fmla="*/ 67733 h 2520950"/>
              <a:gd name="connsiteX129" fmla="*/ 443329 w 1150957"/>
              <a:gd name="connsiteY129" fmla="*/ 61383 h 2520950"/>
              <a:gd name="connsiteX130" fmla="*/ 456029 w 1150957"/>
              <a:gd name="connsiteY130" fmla="*/ 50800 h 2520950"/>
              <a:gd name="connsiteX131" fmla="*/ 460262 w 1150957"/>
              <a:gd name="connsiteY131" fmla="*/ 44450 h 2520950"/>
              <a:gd name="connsiteX132" fmla="*/ 472962 w 1150957"/>
              <a:gd name="connsiteY132" fmla="*/ 35983 h 2520950"/>
              <a:gd name="connsiteX133" fmla="*/ 479312 w 1150957"/>
              <a:gd name="connsiteY133" fmla="*/ 27517 h 2520950"/>
              <a:gd name="connsiteX134" fmla="*/ 485662 w 1150957"/>
              <a:gd name="connsiteY134" fmla="*/ 25400 h 2520950"/>
              <a:gd name="connsiteX135" fmla="*/ 494129 w 1150957"/>
              <a:gd name="connsiteY135" fmla="*/ 21167 h 2520950"/>
              <a:gd name="connsiteX136" fmla="*/ 498362 w 1150957"/>
              <a:gd name="connsiteY136" fmla="*/ 16933 h 2520950"/>
              <a:gd name="connsiteX137" fmla="*/ 506829 w 1150957"/>
              <a:gd name="connsiteY137" fmla="*/ 14817 h 2520950"/>
              <a:gd name="connsiteX138" fmla="*/ 513179 w 1150957"/>
              <a:gd name="connsiteY138" fmla="*/ 12700 h 2520950"/>
              <a:gd name="connsiteX139" fmla="*/ 523762 w 1150957"/>
              <a:gd name="connsiteY139" fmla="*/ 10583 h 2520950"/>
              <a:gd name="connsiteX140" fmla="*/ 538579 w 1150957"/>
              <a:gd name="connsiteY140" fmla="*/ 6350 h 2520950"/>
              <a:gd name="connsiteX141" fmla="*/ 568212 w 1150957"/>
              <a:gd name="connsiteY141" fmla="*/ 0 h 2520950"/>
              <a:gd name="connsiteX142" fmla="*/ 703679 w 1150957"/>
              <a:gd name="connsiteY142" fmla="*/ 2117 h 2520950"/>
              <a:gd name="connsiteX143" fmla="*/ 718495 w 1150957"/>
              <a:gd name="connsiteY143" fmla="*/ 6350 h 2520950"/>
              <a:gd name="connsiteX144" fmla="*/ 737545 w 1150957"/>
              <a:gd name="connsiteY144" fmla="*/ 12700 h 2520950"/>
              <a:gd name="connsiteX145" fmla="*/ 748129 w 1150957"/>
              <a:gd name="connsiteY145" fmla="*/ 21167 h 2520950"/>
              <a:gd name="connsiteX146" fmla="*/ 771412 w 1150957"/>
              <a:gd name="connsiteY146" fmla="*/ 35983 h 2520950"/>
              <a:gd name="connsiteX147" fmla="*/ 801045 w 1150957"/>
              <a:gd name="connsiteY147" fmla="*/ 74083 h 2520950"/>
              <a:gd name="connsiteX148" fmla="*/ 826445 w 1150957"/>
              <a:gd name="connsiteY148" fmla="*/ 110067 h 2520950"/>
              <a:gd name="connsiteX149" fmla="*/ 834912 w 1150957"/>
              <a:gd name="connsiteY149" fmla="*/ 122767 h 2520950"/>
              <a:gd name="connsiteX150" fmla="*/ 845495 w 1150957"/>
              <a:gd name="connsiteY150" fmla="*/ 139700 h 2520950"/>
              <a:gd name="connsiteX151" fmla="*/ 851845 w 1150957"/>
              <a:gd name="connsiteY151" fmla="*/ 162983 h 2520950"/>
              <a:gd name="connsiteX152" fmla="*/ 853962 w 1150957"/>
              <a:gd name="connsiteY152" fmla="*/ 171450 h 2520950"/>
              <a:gd name="connsiteX153" fmla="*/ 860312 w 1150957"/>
              <a:gd name="connsiteY153" fmla="*/ 190500 h 2520950"/>
              <a:gd name="connsiteX154" fmla="*/ 864545 w 1150957"/>
              <a:gd name="connsiteY154" fmla="*/ 213783 h 2520950"/>
              <a:gd name="connsiteX155" fmla="*/ 868779 w 1150957"/>
              <a:gd name="connsiteY155" fmla="*/ 226483 h 2520950"/>
              <a:gd name="connsiteX156" fmla="*/ 870895 w 1150957"/>
              <a:gd name="connsiteY156" fmla="*/ 239183 h 2520950"/>
              <a:gd name="connsiteX157" fmla="*/ 875129 w 1150957"/>
              <a:gd name="connsiteY157" fmla="*/ 273050 h 2520950"/>
              <a:gd name="connsiteX158" fmla="*/ 877245 w 1150957"/>
              <a:gd name="connsiteY158" fmla="*/ 285750 h 2520950"/>
              <a:gd name="connsiteX159" fmla="*/ 879362 w 1150957"/>
              <a:gd name="connsiteY159" fmla="*/ 302683 h 2520950"/>
              <a:gd name="connsiteX160" fmla="*/ 883595 w 1150957"/>
              <a:gd name="connsiteY160" fmla="*/ 317500 h 2520950"/>
              <a:gd name="connsiteX161" fmla="*/ 885712 w 1150957"/>
              <a:gd name="connsiteY161" fmla="*/ 328083 h 2520950"/>
              <a:gd name="connsiteX162" fmla="*/ 887829 w 1150957"/>
              <a:gd name="connsiteY162" fmla="*/ 342900 h 2520950"/>
              <a:gd name="connsiteX163" fmla="*/ 896295 w 1150957"/>
              <a:gd name="connsiteY163" fmla="*/ 368300 h 2520950"/>
              <a:gd name="connsiteX164" fmla="*/ 900529 w 1150957"/>
              <a:gd name="connsiteY164" fmla="*/ 385233 h 2520950"/>
              <a:gd name="connsiteX165" fmla="*/ 906879 w 1150957"/>
              <a:gd name="connsiteY165" fmla="*/ 416983 h 2520950"/>
              <a:gd name="connsiteX166" fmla="*/ 917462 w 1150957"/>
              <a:gd name="connsiteY166" fmla="*/ 452967 h 2520950"/>
              <a:gd name="connsiteX167" fmla="*/ 928045 w 1150957"/>
              <a:gd name="connsiteY167" fmla="*/ 488950 h 2520950"/>
              <a:gd name="connsiteX168" fmla="*/ 934395 w 1150957"/>
              <a:gd name="connsiteY168" fmla="*/ 520700 h 2520950"/>
              <a:gd name="connsiteX169" fmla="*/ 938629 w 1150957"/>
              <a:gd name="connsiteY169" fmla="*/ 546100 h 2520950"/>
              <a:gd name="connsiteX170" fmla="*/ 942862 w 1150957"/>
              <a:gd name="connsiteY170" fmla="*/ 567267 h 2520950"/>
              <a:gd name="connsiteX171" fmla="*/ 944979 w 1150957"/>
              <a:gd name="connsiteY171" fmla="*/ 770467 h 2520950"/>
              <a:gd name="connsiteX172" fmla="*/ 947095 w 1150957"/>
              <a:gd name="connsiteY172" fmla="*/ 804333 h 2520950"/>
              <a:gd name="connsiteX173" fmla="*/ 953445 w 1150957"/>
              <a:gd name="connsiteY173" fmla="*/ 829733 h 2520950"/>
              <a:gd name="connsiteX174" fmla="*/ 957679 w 1150957"/>
              <a:gd name="connsiteY174" fmla="*/ 833967 h 2520950"/>
              <a:gd name="connsiteX175" fmla="*/ 966145 w 1150957"/>
              <a:gd name="connsiteY175" fmla="*/ 842433 h 2520950"/>
              <a:gd name="connsiteX176" fmla="*/ 983079 w 1150957"/>
              <a:gd name="connsiteY176" fmla="*/ 855133 h 2520950"/>
              <a:gd name="connsiteX177" fmla="*/ 993662 w 1150957"/>
              <a:gd name="connsiteY177" fmla="*/ 861483 h 2520950"/>
              <a:gd name="connsiteX178" fmla="*/ 1006362 w 1150957"/>
              <a:gd name="connsiteY178" fmla="*/ 867833 h 2520950"/>
              <a:gd name="connsiteX179" fmla="*/ 1025412 w 1150957"/>
              <a:gd name="connsiteY179" fmla="*/ 876300 h 2520950"/>
              <a:gd name="connsiteX180" fmla="*/ 1031762 w 1150957"/>
              <a:gd name="connsiteY180" fmla="*/ 878417 h 2520950"/>
              <a:gd name="connsiteX181" fmla="*/ 1038112 w 1150957"/>
              <a:gd name="connsiteY181" fmla="*/ 880533 h 2520950"/>
              <a:gd name="connsiteX182" fmla="*/ 1042345 w 1150957"/>
              <a:gd name="connsiteY182" fmla="*/ 903817 h 2520950"/>
              <a:gd name="connsiteX183" fmla="*/ 1040229 w 1150957"/>
              <a:gd name="connsiteY183" fmla="*/ 922867 h 2520950"/>
              <a:gd name="connsiteX184" fmla="*/ 1035995 w 1150957"/>
              <a:gd name="connsiteY184" fmla="*/ 927100 h 2520950"/>
              <a:gd name="connsiteX185" fmla="*/ 1025412 w 1150957"/>
              <a:gd name="connsiteY185" fmla="*/ 941917 h 2520950"/>
              <a:gd name="connsiteX186" fmla="*/ 1021179 w 1150957"/>
              <a:gd name="connsiteY186" fmla="*/ 948267 h 2520950"/>
              <a:gd name="connsiteX187" fmla="*/ 1010595 w 1150957"/>
              <a:gd name="connsiteY187" fmla="*/ 956733 h 2520950"/>
              <a:gd name="connsiteX188" fmla="*/ 1002129 w 1150957"/>
              <a:gd name="connsiteY188" fmla="*/ 965200 h 2520950"/>
              <a:gd name="connsiteX189" fmla="*/ 993662 w 1150957"/>
              <a:gd name="connsiteY189" fmla="*/ 975783 h 2520950"/>
              <a:gd name="connsiteX190" fmla="*/ 987312 w 1150957"/>
              <a:gd name="connsiteY190" fmla="*/ 977900 h 2520950"/>
              <a:gd name="connsiteX191" fmla="*/ 976729 w 1150957"/>
              <a:gd name="connsiteY191" fmla="*/ 988483 h 2520950"/>
              <a:gd name="connsiteX192" fmla="*/ 972495 w 1150957"/>
              <a:gd name="connsiteY192" fmla="*/ 992717 h 2520950"/>
              <a:gd name="connsiteX193" fmla="*/ 959795 w 1150957"/>
              <a:gd name="connsiteY193" fmla="*/ 1001183 h 2520950"/>
              <a:gd name="connsiteX194" fmla="*/ 955562 w 1150957"/>
              <a:gd name="connsiteY194" fmla="*/ 1005417 h 2520950"/>
              <a:gd name="connsiteX195" fmla="*/ 942862 w 1150957"/>
              <a:gd name="connsiteY195" fmla="*/ 1013883 h 2520950"/>
              <a:gd name="connsiteX196" fmla="*/ 936512 w 1150957"/>
              <a:gd name="connsiteY196" fmla="*/ 1018117 h 2520950"/>
              <a:gd name="connsiteX197" fmla="*/ 925929 w 1150957"/>
              <a:gd name="connsiteY197" fmla="*/ 1026583 h 2520950"/>
              <a:gd name="connsiteX198" fmla="*/ 917462 w 1150957"/>
              <a:gd name="connsiteY198" fmla="*/ 1037167 h 2520950"/>
              <a:gd name="connsiteX199" fmla="*/ 911112 w 1150957"/>
              <a:gd name="connsiteY199" fmla="*/ 1041400 h 2520950"/>
              <a:gd name="connsiteX200" fmla="*/ 902645 w 1150957"/>
              <a:gd name="connsiteY200" fmla="*/ 1054100 h 2520950"/>
              <a:gd name="connsiteX201" fmla="*/ 894179 w 1150957"/>
              <a:gd name="connsiteY201" fmla="*/ 1066800 h 2520950"/>
              <a:gd name="connsiteX202" fmla="*/ 885712 w 1150957"/>
              <a:gd name="connsiteY202" fmla="*/ 1075267 h 2520950"/>
              <a:gd name="connsiteX203" fmla="*/ 879362 w 1150957"/>
              <a:gd name="connsiteY203" fmla="*/ 1087967 h 2520950"/>
              <a:gd name="connsiteX204" fmla="*/ 873012 w 1150957"/>
              <a:gd name="connsiteY204" fmla="*/ 1092200 h 2520950"/>
              <a:gd name="connsiteX205" fmla="*/ 870895 w 1150957"/>
              <a:gd name="connsiteY205" fmla="*/ 1098550 h 2520950"/>
              <a:gd name="connsiteX206" fmla="*/ 864545 w 1150957"/>
              <a:gd name="connsiteY206" fmla="*/ 1102783 h 2520950"/>
              <a:gd name="connsiteX207" fmla="*/ 853962 w 1150957"/>
              <a:gd name="connsiteY207" fmla="*/ 1111250 h 2520950"/>
              <a:gd name="connsiteX208" fmla="*/ 849729 w 1150957"/>
              <a:gd name="connsiteY208" fmla="*/ 1117600 h 2520950"/>
              <a:gd name="connsiteX209" fmla="*/ 847612 w 1150957"/>
              <a:gd name="connsiteY209" fmla="*/ 1123950 h 2520950"/>
              <a:gd name="connsiteX210" fmla="*/ 841262 w 1150957"/>
              <a:gd name="connsiteY210" fmla="*/ 1126067 h 2520950"/>
              <a:gd name="connsiteX211" fmla="*/ 837029 w 1150957"/>
              <a:gd name="connsiteY211" fmla="*/ 1132417 h 2520950"/>
              <a:gd name="connsiteX212" fmla="*/ 832795 w 1150957"/>
              <a:gd name="connsiteY212" fmla="*/ 1136650 h 2520950"/>
              <a:gd name="connsiteX213" fmla="*/ 826445 w 1150957"/>
              <a:gd name="connsiteY213" fmla="*/ 1147233 h 2520950"/>
              <a:gd name="connsiteX214" fmla="*/ 820095 w 1150957"/>
              <a:gd name="connsiteY214" fmla="*/ 1157817 h 2520950"/>
              <a:gd name="connsiteX215" fmla="*/ 807395 w 1150957"/>
              <a:gd name="connsiteY215" fmla="*/ 1174750 h 2520950"/>
              <a:gd name="connsiteX216" fmla="*/ 801045 w 1150957"/>
              <a:gd name="connsiteY216" fmla="*/ 1185333 h 2520950"/>
              <a:gd name="connsiteX217" fmla="*/ 798929 w 1150957"/>
              <a:gd name="connsiteY217" fmla="*/ 1191683 h 2520950"/>
              <a:gd name="connsiteX218" fmla="*/ 790462 w 1150957"/>
              <a:gd name="connsiteY218" fmla="*/ 1202267 h 2520950"/>
              <a:gd name="connsiteX219" fmla="*/ 786229 w 1150957"/>
              <a:gd name="connsiteY219" fmla="*/ 1214967 h 2520950"/>
              <a:gd name="connsiteX220" fmla="*/ 788345 w 1150957"/>
              <a:gd name="connsiteY220" fmla="*/ 1312333 h 2520950"/>
              <a:gd name="connsiteX221" fmla="*/ 796812 w 1150957"/>
              <a:gd name="connsiteY221" fmla="*/ 1320800 h 2520950"/>
              <a:gd name="connsiteX222" fmla="*/ 805279 w 1150957"/>
              <a:gd name="connsiteY222" fmla="*/ 1331383 h 2520950"/>
              <a:gd name="connsiteX223" fmla="*/ 817979 w 1150957"/>
              <a:gd name="connsiteY223" fmla="*/ 1335617 h 2520950"/>
              <a:gd name="connsiteX224" fmla="*/ 822212 w 1150957"/>
              <a:gd name="connsiteY224" fmla="*/ 1341967 h 2520950"/>
              <a:gd name="connsiteX225" fmla="*/ 834912 w 1150957"/>
              <a:gd name="connsiteY225" fmla="*/ 1348317 h 2520950"/>
              <a:gd name="connsiteX226" fmla="*/ 841262 w 1150957"/>
              <a:gd name="connsiteY226" fmla="*/ 1352550 h 2520950"/>
              <a:gd name="connsiteX227" fmla="*/ 845495 w 1150957"/>
              <a:gd name="connsiteY227" fmla="*/ 1358900 h 2520950"/>
              <a:gd name="connsiteX228" fmla="*/ 849729 w 1150957"/>
              <a:gd name="connsiteY228" fmla="*/ 1371600 h 2520950"/>
              <a:gd name="connsiteX229" fmla="*/ 853962 w 1150957"/>
              <a:gd name="connsiteY229" fmla="*/ 1384300 h 2520950"/>
              <a:gd name="connsiteX230" fmla="*/ 856079 w 1150957"/>
              <a:gd name="connsiteY230" fmla="*/ 1390650 h 2520950"/>
              <a:gd name="connsiteX231" fmla="*/ 858195 w 1150957"/>
              <a:gd name="connsiteY231" fmla="*/ 1397000 h 2520950"/>
              <a:gd name="connsiteX232" fmla="*/ 860312 w 1150957"/>
              <a:gd name="connsiteY232" fmla="*/ 1432983 h 2520950"/>
              <a:gd name="connsiteX233" fmla="*/ 864545 w 1150957"/>
              <a:gd name="connsiteY233" fmla="*/ 1468967 h 2520950"/>
              <a:gd name="connsiteX234" fmla="*/ 866662 w 1150957"/>
              <a:gd name="connsiteY234" fmla="*/ 1511300 h 2520950"/>
              <a:gd name="connsiteX235" fmla="*/ 870895 w 1150957"/>
              <a:gd name="connsiteY235" fmla="*/ 1557867 h 2520950"/>
              <a:gd name="connsiteX236" fmla="*/ 873012 w 1150957"/>
              <a:gd name="connsiteY236" fmla="*/ 1598083 h 2520950"/>
              <a:gd name="connsiteX237" fmla="*/ 877245 w 1150957"/>
              <a:gd name="connsiteY237" fmla="*/ 1625600 h 2520950"/>
              <a:gd name="connsiteX238" fmla="*/ 877245 w 1150957"/>
              <a:gd name="connsiteY238" fmla="*/ 1833033 h 2520950"/>
              <a:gd name="connsiteX239" fmla="*/ 870895 w 1150957"/>
              <a:gd name="connsiteY239" fmla="*/ 1835150 h 2520950"/>
              <a:gd name="connsiteX240" fmla="*/ 862429 w 1150957"/>
              <a:gd name="connsiteY240" fmla="*/ 1837267 h 2520950"/>
              <a:gd name="connsiteX241" fmla="*/ 864545 w 1150957"/>
              <a:gd name="connsiteY241" fmla="*/ 1843617 h 2520950"/>
              <a:gd name="connsiteX242" fmla="*/ 873012 w 1150957"/>
              <a:gd name="connsiteY242" fmla="*/ 1856317 h 2520950"/>
              <a:gd name="connsiteX243" fmla="*/ 881479 w 1150957"/>
              <a:gd name="connsiteY243" fmla="*/ 1869017 h 2520950"/>
              <a:gd name="connsiteX244" fmla="*/ 883595 w 1150957"/>
              <a:gd name="connsiteY244" fmla="*/ 1875367 h 2520950"/>
              <a:gd name="connsiteX245" fmla="*/ 887829 w 1150957"/>
              <a:gd name="connsiteY245" fmla="*/ 1879600 h 2520950"/>
              <a:gd name="connsiteX246" fmla="*/ 892062 w 1150957"/>
              <a:gd name="connsiteY246" fmla="*/ 1888067 h 2520950"/>
              <a:gd name="connsiteX247" fmla="*/ 896295 w 1150957"/>
              <a:gd name="connsiteY247" fmla="*/ 1894417 h 2520950"/>
              <a:gd name="connsiteX248" fmla="*/ 900529 w 1150957"/>
              <a:gd name="connsiteY248" fmla="*/ 1907117 h 2520950"/>
              <a:gd name="connsiteX249" fmla="*/ 904762 w 1150957"/>
              <a:gd name="connsiteY249" fmla="*/ 1919817 h 2520950"/>
              <a:gd name="connsiteX250" fmla="*/ 906879 w 1150957"/>
              <a:gd name="connsiteY250" fmla="*/ 1926167 h 2520950"/>
              <a:gd name="connsiteX251" fmla="*/ 908995 w 1150957"/>
              <a:gd name="connsiteY251" fmla="*/ 1932517 h 2520950"/>
              <a:gd name="connsiteX252" fmla="*/ 913229 w 1150957"/>
              <a:gd name="connsiteY252" fmla="*/ 1938867 h 2520950"/>
              <a:gd name="connsiteX253" fmla="*/ 915345 w 1150957"/>
              <a:gd name="connsiteY253" fmla="*/ 1945217 h 2520950"/>
              <a:gd name="connsiteX254" fmla="*/ 919579 w 1150957"/>
              <a:gd name="connsiteY254" fmla="*/ 1949450 h 2520950"/>
              <a:gd name="connsiteX255" fmla="*/ 925929 w 1150957"/>
              <a:gd name="connsiteY255" fmla="*/ 1966383 h 2520950"/>
              <a:gd name="connsiteX256" fmla="*/ 932279 w 1150957"/>
              <a:gd name="connsiteY256" fmla="*/ 1979083 h 2520950"/>
              <a:gd name="connsiteX257" fmla="*/ 934395 w 1150957"/>
              <a:gd name="connsiteY257" fmla="*/ 1985433 h 2520950"/>
              <a:gd name="connsiteX258" fmla="*/ 938629 w 1150957"/>
              <a:gd name="connsiteY258" fmla="*/ 1989667 h 2520950"/>
              <a:gd name="connsiteX259" fmla="*/ 957679 w 1150957"/>
              <a:gd name="connsiteY259" fmla="*/ 2000250 h 2520950"/>
              <a:gd name="connsiteX260" fmla="*/ 970379 w 1150957"/>
              <a:gd name="connsiteY260" fmla="*/ 2010833 h 2520950"/>
              <a:gd name="connsiteX261" fmla="*/ 978845 w 1150957"/>
              <a:gd name="connsiteY261" fmla="*/ 2015067 h 2520950"/>
              <a:gd name="connsiteX262" fmla="*/ 989429 w 1150957"/>
              <a:gd name="connsiteY262" fmla="*/ 2023533 h 2520950"/>
              <a:gd name="connsiteX263" fmla="*/ 1002129 w 1150957"/>
              <a:gd name="connsiteY263" fmla="*/ 2029883 h 2520950"/>
              <a:gd name="connsiteX264" fmla="*/ 1006362 w 1150957"/>
              <a:gd name="connsiteY264" fmla="*/ 2034117 h 2520950"/>
              <a:gd name="connsiteX265" fmla="*/ 1027529 w 1150957"/>
              <a:gd name="connsiteY265" fmla="*/ 2040467 h 2520950"/>
              <a:gd name="connsiteX266" fmla="*/ 1040229 w 1150957"/>
              <a:gd name="connsiteY266" fmla="*/ 2048933 h 2520950"/>
              <a:gd name="connsiteX267" fmla="*/ 1046579 w 1150957"/>
              <a:gd name="connsiteY267" fmla="*/ 2051050 h 2520950"/>
              <a:gd name="connsiteX268" fmla="*/ 1052929 w 1150957"/>
              <a:gd name="connsiteY268" fmla="*/ 2055283 h 2520950"/>
              <a:gd name="connsiteX269" fmla="*/ 1057162 w 1150957"/>
              <a:gd name="connsiteY269" fmla="*/ 2059517 h 2520950"/>
              <a:gd name="connsiteX270" fmla="*/ 1063512 w 1150957"/>
              <a:gd name="connsiteY270" fmla="*/ 2061633 h 2520950"/>
              <a:gd name="connsiteX271" fmla="*/ 1078329 w 1150957"/>
              <a:gd name="connsiteY271" fmla="*/ 2072217 h 2520950"/>
              <a:gd name="connsiteX272" fmla="*/ 1088912 w 1150957"/>
              <a:gd name="connsiteY272" fmla="*/ 2082800 h 2520950"/>
              <a:gd name="connsiteX273" fmla="*/ 1093145 w 1150957"/>
              <a:gd name="connsiteY273" fmla="*/ 2089150 h 2520950"/>
              <a:gd name="connsiteX274" fmla="*/ 1099495 w 1150957"/>
              <a:gd name="connsiteY274" fmla="*/ 2093383 h 2520950"/>
              <a:gd name="connsiteX275" fmla="*/ 1103729 w 1150957"/>
              <a:gd name="connsiteY275" fmla="*/ 2097617 h 2520950"/>
              <a:gd name="connsiteX276" fmla="*/ 1114312 w 1150957"/>
              <a:gd name="connsiteY276" fmla="*/ 2114550 h 2520950"/>
              <a:gd name="connsiteX277" fmla="*/ 1116429 w 1150957"/>
              <a:gd name="connsiteY277" fmla="*/ 2120900 h 2520950"/>
              <a:gd name="connsiteX278" fmla="*/ 1122779 w 1150957"/>
              <a:gd name="connsiteY278" fmla="*/ 2125133 h 2520950"/>
              <a:gd name="connsiteX279" fmla="*/ 1127012 w 1150957"/>
              <a:gd name="connsiteY279" fmla="*/ 2129367 h 2520950"/>
              <a:gd name="connsiteX280" fmla="*/ 1135479 w 1150957"/>
              <a:gd name="connsiteY280" fmla="*/ 2146300 h 2520950"/>
              <a:gd name="connsiteX281" fmla="*/ 1141829 w 1150957"/>
              <a:gd name="connsiteY281" fmla="*/ 2150533 h 2520950"/>
              <a:gd name="connsiteX282" fmla="*/ 1146062 w 1150957"/>
              <a:gd name="connsiteY282" fmla="*/ 2163233 h 2520950"/>
              <a:gd name="connsiteX283" fmla="*/ 1148179 w 1150957"/>
              <a:gd name="connsiteY283" fmla="*/ 2169583 h 2520950"/>
              <a:gd name="connsiteX284" fmla="*/ 1148179 w 1150957"/>
              <a:gd name="connsiteY284" fmla="*/ 2233083 h 2520950"/>
              <a:gd name="connsiteX285" fmla="*/ 1143945 w 1150957"/>
              <a:gd name="connsiteY285" fmla="*/ 2252133 h 2520950"/>
              <a:gd name="connsiteX286" fmla="*/ 1141829 w 1150957"/>
              <a:gd name="connsiteY286" fmla="*/ 2269067 h 2520950"/>
              <a:gd name="connsiteX287" fmla="*/ 1139712 w 1150957"/>
              <a:gd name="connsiteY287" fmla="*/ 2275417 h 2520950"/>
              <a:gd name="connsiteX288" fmla="*/ 1135479 w 1150957"/>
              <a:gd name="connsiteY288" fmla="*/ 2292350 h 2520950"/>
              <a:gd name="connsiteX289" fmla="*/ 1131245 w 1150957"/>
              <a:gd name="connsiteY289" fmla="*/ 2305050 h 2520950"/>
              <a:gd name="connsiteX290" fmla="*/ 1129129 w 1150957"/>
              <a:gd name="connsiteY290" fmla="*/ 2317750 h 2520950"/>
              <a:gd name="connsiteX291" fmla="*/ 1124895 w 1150957"/>
              <a:gd name="connsiteY291" fmla="*/ 2330450 h 2520950"/>
              <a:gd name="connsiteX292" fmla="*/ 1122779 w 1150957"/>
              <a:gd name="connsiteY292" fmla="*/ 2336800 h 2520950"/>
              <a:gd name="connsiteX293" fmla="*/ 1120662 w 1150957"/>
              <a:gd name="connsiteY293" fmla="*/ 2343150 h 2520950"/>
              <a:gd name="connsiteX294" fmla="*/ 1118545 w 1150957"/>
              <a:gd name="connsiteY294" fmla="*/ 2349500 h 2520950"/>
              <a:gd name="connsiteX295" fmla="*/ 1116429 w 1150957"/>
              <a:gd name="connsiteY295" fmla="*/ 2362200 h 2520950"/>
              <a:gd name="connsiteX296" fmla="*/ 1112195 w 1150957"/>
              <a:gd name="connsiteY296" fmla="*/ 2402417 h 2520950"/>
              <a:gd name="connsiteX297" fmla="*/ 1110079 w 1150957"/>
              <a:gd name="connsiteY297" fmla="*/ 2463800 h 2520950"/>
              <a:gd name="connsiteX298" fmla="*/ 1097379 w 1150957"/>
              <a:gd name="connsiteY298" fmla="*/ 2468033 h 2520950"/>
              <a:gd name="connsiteX299" fmla="*/ 1082562 w 1150957"/>
              <a:gd name="connsiteY299" fmla="*/ 2472267 h 2520950"/>
              <a:gd name="connsiteX300" fmla="*/ 1076212 w 1150957"/>
              <a:gd name="connsiteY300" fmla="*/ 2474383 h 2520950"/>
              <a:gd name="connsiteX301" fmla="*/ 1059279 w 1150957"/>
              <a:gd name="connsiteY301" fmla="*/ 2476500 h 2520950"/>
              <a:gd name="connsiteX302" fmla="*/ 1048695 w 1150957"/>
              <a:gd name="connsiteY302" fmla="*/ 2478617 h 2520950"/>
              <a:gd name="connsiteX303" fmla="*/ 925929 w 1150957"/>
              <a:gd name="connsiteY303" fmla="*/ 2480733 h 2520950"/>
              <a:gd name="connsiteX304" fmla="*/ 881479 w 1150957"/>
              <a:gd name="connsiteY304" fmla="*/ 2482850 h 2520950"/>
              <a:gd name="connsiteX305" fmla="*/ 858195 w 1150957"/>
              <a:gd name="connsiteY305" fmla="*/ 2484967 h 2520950"/>
              <a:gd name="connsiteX306" fmla="*/ 824329 w 1150957"/>
              <a:gd name="connsiteY306" fmla="*/ 2487083 h 2520950"/>
              <a:gd name="connsiteX307" fmla="*/ 796812 w 1150957"/>
              <a:gd name="connsiteY307" fmla="*/ 2491317 h 2520950"/>
              <a:gd name="connsiteX308" fmla="*/ 765062 w 1150957"/>
              <a:gd name="connsiteY308" fmla="*/ 2493433 h 2520950"/>
              <a:gd name="connsiteX309" fmla="*/ 737545 w 1150957"/>
              <a:gd name="connsiteY309" fmla="*/ 2497667 h 2520950"/>
              <a:gd name="connsiteX310" fmla="*/ 726962 w 1150957"/>
              <a:gd name="connsiteY310" fmla="*/ 2499783 h 2520950"/>
              <a:gd name="connsiteX311" fmla="*/ 701562 w 1150957"/>
              <a:gd name="connsiteY311" fmla="*/ 2501900 h 2520950"/>
              <a:gd name="connsiteX312" fmla="*/ 650762 w 1150957"/>
              <a:gd name="connsiteY312" fmla="*/ 2506133 h 2520950"/>
              <a:gd name="connsiteX313" fmla="*/ 189329 w 1150957"/>
              <a:gd name="connsiteY313" fmla="*/ 2508250 h 2520950"/>
              <a:gd name="connsiteX314" fmla="*/ 170279 w 1150957"/>
              <a:gd name="connsiteY314" fmla="*/ 2510367 h 2520950"/>
              <a:gd name="connsiteX315" fmla="*/ 153345 w 1150957"/>
              <a:gd name="connsiteY315" fmla="*/ 2512483 h 2520950"/>
              <a:gd name="connsiteX316" fmla="*/ 98312 w 1150957"/>
              <a:gd name="connsiteY316" fmla="*/ 2520950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150957" h="2520950">
                <a:moveTo>
                  <a:pt x="98312" y="2520950"/>
                </a:moveTo>
                <a:lnTo>
                  <a:pt x="98312" y="2520950"/>
                </a:lnTo>
                <a:cubicBezTo>
                  <a:pt x="106073" y="2482850"/>
                  <a:pt x="115531" y="2445057"/>
                  <a:pt x="121595" y="2406650"/>
                </a:cubicBezTo>
                <a:cubicBezTo>
                  <a:pt x="121992" y="2404137"/>
                  <a:pt x="119161" y="2402099"/>
                  <a:pt x="117362" y="2400300"/>
                </a:cubicBezTo>
                <a:cubicBezTo>
                  <a:pt x="115563" y="2398501"/>
                  <a:pt x="112998" y="2397656"/>
                  <a:pt x="111012" y="2396067"/>
                </a:cubicBezTo>
                <a:cubicBezTo>
                  <a:pt x="102710" y="2389425"/>
                  <a:pt x="111458" y="2393392"/>
                  <a:pt x="100429" y="2389717"/>
                </a:cubicBezTo>
                <a:cubicBezTo>
                  <a:pt x="99018" y="2388306"/>
                  <a:pt x="97980" y="2386376"/>
                  <a:pt x="96195" y="2385483"/>
                </a:cubicBezTo>
                <a:cubicBezTo>
                  <a:pt x="85966" y="2380368"/>
                  <a:pt x="83127" y="2381919"/>
                  <a:pt x="72912" y="2379133"/>
                </a:cubicBezTo>
                <a:cubicBezTo>
                  <a:pt x="68607" y="2377959"/>
                  <a:pt x="64445" y="2376311"/>
                  <a:pt x="60212" y="2374900"/>
                </a:cubicBezTo>
                <a:cubicBezTo>
                  <a:pt x="58095" y="2374194"/>
                  <a:pt x="56027" y="2373324"/>
                  <a:pt x="53862" y="2372783"/>
                </a:cubicBezTo>
                <a:cubicBezTo>
                  <a:pt x="51144" y="2372104"/>
                  <a:pt x="42086" y="2370070"/>
                  <a:pt x="39045" y="2368550"/>
                </a:cubicBezTo>
                <a:cubicBezTo>
                  <a:pt x="30353" y="2364204"/>
                  <a:pt x="35028" y="2365336"/>
                  <a:pt x="28462" y="2360083"/>
                </a:cubicBezTo>
                <a:cubicBezTo>
                  <a:pt x="26476" y="2358494"/>
                  <a:pt x="24229" y="2357261"/>
                  <a:pt x="22112" y="2355850"/>
                </a:cubicBezTo>
                <a:cubicBezTo>
                  <a:pt x="20701" y="2353733"/>
                  <a:pt x="19468" y="2351486"/>
                  <a:pt x="17879" y="2349500"/>
                </a:cubicBezTo>
                <a:cubicBezTo>
                  <a:pt x="12626" y="2342934"/>
                  <a:pt x="13758" y="2347609"/>
                  <a:pt x="9412" y="2338917"/>
                </a:cubicBezTo>
                <a:cubicBezTo>
                  <a:pt x="3916" y="2327926"/>
                  <a:pt x="11330" y="2336603"/>
                  <a:pt x="3062" y="2328333"/>
                </a:cubicBezTo>
                <a:cubicBezTo>
                  <a:pt x="-1712" y="2314013"/>
                  <a:pt x="-266" y="2321088"/>
                  <a:pt x="3062" y="2294467"/>
                </a:cubicBezTo>
                <a:cubicBezTo>
                  <a:pt x="3602" y="2290149"/>
                  <a:pt x="5577" y="2286184"/>
                  <a:pt x="9412" y="2283883"/>
                </a:cubicBezTo>
                <a:cubicBezTo>
                  <a:pt x="11325" y="2282735"/>
                  <a:pt x="13645" y="2282472"/>
                  <a:pt x="15762" y="2281767"/>
                </a:cubicBezTo>
                <a:cubicBezTo>
                  <a:pt x="18584" y="2278945"/>
                  <a:pt x="20442" y="2274562"/>
                  <a:pt x="24229" y="2273300"/>
                </a:cubicBezTo>
                <a:lnTo>
                  <a:pt x="43279" y="2266950"/>
                </a:lnTo>
                <a:lnTo>
                  <a:pt x="49629" y="2264833"/>
                </a:lnTo>
                <a:lnTo>
                  <a:pt x="55979" y="2262717"/>
                </a:lnTo>
                <a:cubicBezTo>
                  <a:pt x="57390" y="2261306"/>
                  <a:pt x="58501" y="2259510"/>
                  <a:pt x="60212" y="2258483"/>
                </a:cubicBezTo>
                <a:cubicBezTo>
                  <a:pt x="63664" y="2256412"/>
                  <a:pt x="74550" y="2254899"/>
                  <a:pt x="77145" y="2254250"/>
                </a:cubicBezTo>
                <a:cubicBezTo>
                  <a:pt x="79310" y="2253709"/>
                  <a:pt x="81378" y="2252839"/>
                  <a:pt x="83495" y="2252133"/>
                </a:cubicBezTo>
                <a:cubicBezTo>
                  <a:pt x="84906" y="2250722"/>
                  <a:pt x="86018" y="2248927"/>
                  <a:pt x="87729" y="2247900"/>
                </a:cubicBezTo>
                <a:cubicBezTo>
                  <a:pt x="89642" y="2246752"/>
                  <a:pt x="92337" y="2247177"/>
                  <a:pt x="94079" y="2245783"/>
                </a:cubicBezTo>
                <a:cubicBezTo>
                  <a:pt x="96065" y="2244194"/>
                  <a:pt x="96398" y="2241108"/>
                  <a:pt x="98312" y="2239433"/>
                </a:cubicBezTo>
                <a:cubicBezTo>
                  <a:pt x="102141" y="2236083"/>
                  <a:pt x="107414" y="2234565"/>
                  <a:pt x="111012" y="2230967"/>
                </a:cubicBezTo>
                <a:lnTo>
                  <a:pt x="119479" y="2222500"/>
                </a:lnTo>
                <a:cubicBezTo>
                  <a:pt x="125473" y="2204512"/>
                  <a:pt x="117113" y="2226444"/>
                  <a:pt x="125829" y="2211917"/>
                </a:cubicBezTo>
                <a:cubicBezTo>
                  <a:pt x="126977" y="2210004"/>
                  <a:pt x="126947" y="2207563"/>
                  <a:pt x="127945" y="2205567"/>
                </a:cubicBezTo>
                <a:cubicBezTo>
                  <a:pt x="129083" y="2203292"/>
                  <a:pt x="130768" y="2201334"/>
                  <a:pt x="132179" y="2199217"/>
                </a:cubicBezTo>
                <a:cubicBezTo>
                  <a:pt x="137971" y="2181834"/>
                  <a:pt x="129230" y="2209451"/>
                  <a:pt x="136412" y="2175933"/>
                </a:cubicBezTo>
                <a:cubicBezTo>
                  <a:pt x="137347" y="2171570"/>
                  <a:pt x="139234" y="2167466"/>
                  <a:pt x="140645" y="2163233"/>
                </a:cubicBezTo>
                <a:lnTo>
                  <a:pt x="144879" y="2150533"/>
                </a:lnTo>
                <a:lnTo>
                  <a:pt x="146995" y="2144183"/>
                </a:lnTo>
                <a:cubicBezTo>
                  <a:pt x="146290" y="2111022"/>
                  <a:pt x="145984" y="2077850"/>
                  <a:pt x="144879" y="2044700"/>
                </a:cubicBezTo>
                <a:cubicBezTo>
                  <a:pt x="144299" y="2027294"/>
                  <a:pt x="142683" y="2016552"/>
                  <a:pt x="140645" y="2000250"/>
                </a:cubicBezTo>
                <a:cubicBezTo>
                  <a:pt x="141351" y="1980494"/>
                  <a:pt x="141024" y="1960675"/>
                  <a:pt x="142762" y="1940983"/>
                </a:cubicBezTo>
                <a:cubicBezTo>
                  <a:pt x="143154" y="1936538"/>
                  <a:pt x="146120" y="1932659"/>
                  <a:pt x="146995" y="1928283"/>
                </a:cubicBezTo>
                <a:cubicBezTo>
                  <a:pt x="147701" y="1924755"/>
                  <a:pt x="148165" y="1921171"/>
                  <a:pt x="149112" y="1917700"/>
                </a:cubicBezTo>
                <a:cubicBezTo>
                  <a:pt x="150286" y="1913395"/>
                  <a:pt x="151934" y="1909233"/>
                  <a:pt x="153345" y="1905000"/>
                </a:cubicBezTo>
                <a:cubicBezTo>
                  <a:pt x="154051" y="1902883"/>
                  <a:pt x="154921" y="1900815"/>
                  <a:pt x="155462" y="1898650"/>
                </a:cubicBezTo>
                <a:cubicBezTo>
                  <a:pt x="156168" y="1895828"/>
                  <a:pt x="156557" y="1892907"/>
                  <a:pt x="157579" y="1890183"/>
                </a:cubicBezTo>
                <a:cubicBezTo>
                  <a:pt x="158687" y="1887229"/>
                  <a:pt x="160704" y="1884671"/>
                  <a:pt x="161812" y="1881717"/>
                </a:cubicBezTo>
                <a:cubicBezTo>
                  <a:pt x="170460" y="1858657"/>
                  <a:pt x="156375" y="1888360"/>
                  <a:pt x="168162" y="1864783"/>
                </a:cubicBezTo>
                <a:cubicBezTo>
                  <a:pt x="168868" y="1861255"/>
                  <a:pt x="169635" y="1857740"/>
                  <a:pt x="170279" y="1854200"/>
                </a:cubicBezTo>
                <a:cubicBezTo>
                  <a:pt x="171162" y="1849344"/>
                  <a:pt x="173082" y="1836159"/>
                  <a:pt x="174512" y="1830917"/>
                </a:cubicBezTo>
                <a:cubicBezTo>
                  <a:pt x="174517" y="1830898"/>
                  <a:pt x="179800" y="1815051"/>
                  <a:pt x="180862" y="1811867"/>
                </a:cubicBezTo>
                <a:lnTo>
                  <a:pt x="182979" y="1805517"/>
                </a:lnTo>
                <a:cubicBezTo>
                  <a:pt x="183684" y="1799872"/>
                  <a:pt x="184160" y="1794194"/>
                  <a:pt x="185095" y="1788583"/>
                </a:cubicBezTo>
                <a:cubicBezTo>
                  <a:pt x="185573" y="1785714"/>
                  <a:pt x="186770" y="1782992"/>
                  <a:pt x="187212" y="1780117"/>
                </a:cubicBezTo>
                <a:cubicBezTo>
                  <a:pt x="190027" y="1761821"/>
                  <a:pt x="189487" y="1751015"/>
                  <a:pt x="191445" y="1731433"/>
                </a:cubicBezTo>
                <a:cubicBezTo>
                  <a:pt x="191872" y="1727163"/>
                  <a:pt x="192955" y="1722982"/>
                  <a:pt x="193562" y="1718733"/>
                </a:cubicBezTo>
                <a:cubicBezTo>
                  <a:pt x="194367" y="1713102"/>
                  <a:pt x="195164" y="1707465"/>
                  <a:pt x="195679" y="1701800"/>
                </a:cubicBezTo>
                <a:cubicBezTo>
                  <a:pt x="196576" y="1691938"/>
                  <a:pt x="197090" y="1682045"/>
                  <a:pt x="197795" y="1672167"/>
                </a:cubicBezTo>
                <a:cubicBezTo>
                  <a:pt x="198501" y="1651000"/>
                  <a:pt x="198904" y="1629821"/>
                  <a:pt x="199912" y="1608667"/>
                </a:cubicBezTo>
                <a:cubicBezTo>
                  <a:pt x="201119" y="1583323"/>
                  <a:pt x="202174" y="1586881"/>
                  <a:pt x="204145" y="1564217"/>
                </a:cubicBezTo>
                <a:cubicBezTo>
                  <a:pt x="204975" y="1554672"/>
                  <a:pt x="208035" y="1508637"/>
                  <a:pt x="208379" y="1500717"/>
                </a:cubicBezTo>
                <a:cubicBezTo>
                  <a:pt x="209299" y="1479559"/>
                  <a:pt x="209287" y="1458361"/>
                  <a:pt x="210495" y="1437217"/>
                </a:cubicBezTo>
                <a:cubicBezTo>
                  <a:pt x="210700" y="1433625"/>
                  <a:pt x="212065" y="1430189"/>
                  <a:pt x="212612" y="1426633"/>
                </a:cubicBezTo>
                <a:cubicBezTo>
                  <a:pt x="213477" y="1421011"/>
                  <a:pt x="213794" y="1415311"/>
                  <a:pt x="214729" y="1409700"/>
                </a:cubicBezTo>
                <a:cubicBezTo>
                  <a:pt x="215912" y="1402603"/>
                  <a:pt x="218167" y="1395684"/>
                  <a:pt x="218962" y="1388533"/>
                </a:cubicBezTo>
                <a:cubicBezTo>
                  <a:pt x="219668" y="1382183"/>
                  <a:pt x="220589" y="1375853"/>
                  <a:pt x="221079" y="1369483"/>
                </a:cubicBezTo>
                <a:cubicBezTo>
                  <a:pt x="222000" y="1357503"/>
                  <a:pt x="221959" y="1345451"/>
                  <a:pt x="223195" y="1333500"/>
                </a:cubicBezTo>
                <a:cubicBezTo>
                  <a:pt x="224078" y="1324962"/>
                  <a:pt x="226018" y="1316567"/>
                  <a:pt x="227429" y="1308100"/>
                </a:cubicBezTo>
                <a:cubicBezTo>
                  <a:pt x="230171" y="1291648"/>
                  <a:pt x="227950" y="1299388"/>
                  <a:pt x="233779" y="1284817"/>
                </a:cubicBezTo>
                <a:cubicBezTo>
                  <a:pt x="238311" y="1230432"/>
                  <a:pt x="234679" y="1250679"/>
                  <a:pt x="240129" y="1223433"/>
                </a:cubicBezTo>
                <a:cubicBezTo>
                  <a:pt x="239423" y="1203678"/>
                  <a:pt x="239245" y="1183896"/>
                  <a:pt x="238012" y="1164167"/>
                </a:cubicBezTo>
                <a:cubicBezTo>
                  <a:pt x="237830" y="1161263"/>
                  <a:pt x="236465" y="1158553"/>
                  <a:pt x="235895" y="1155700"/>
                </a:cubicBezTo>
                <a:cubicBezTo>
                  <a:pt x="235053" y="1151492"/>
                  <a:pt x="234744" y="1147182"/>
                  <a:pt x="233779" y="1143000"/>
                </a:cubicBezTo>
                <a:cubicBezTo>
                  <a:pt x="229937" y="1126352"/>
                  <a:pt x="229614" y="1129415"/>
                  <a:pt x="223195" y="1113367"/>
                </a:cubicBezTo>
                <a:cubicBezTo>
                  <a:pt x="222366" y="1111295"/>
                  <a:pt x="221958" y="1109068"/>
                  <a:pt x="221079" y="1107017"/>
                </a:cubicBezTo>
                <a:cubicBezTo>
                  <a:pt x="219836" y="1104117"/>
                  <a:pt x="218411" y="1101290"/>
                  <a:pt x="216845" y="1098550"/>
                </a:cubicBezTo>
                <a:cubicBezTo>
                  <a:pt x="215583" y="1096341"/>
                  <a:pt x="213645" y="1094525"/>
                  <a:pt x="212612" y="1092200"/>
                </a:cubicBezTo>
                <a:cubicBezTo>
                  <a:pt x="201032" y="1066144"/>
                  <a:pt x="218355" y="1093466"/>
                  <a:pt x="197795" y="1064683"/>
                </a:cubicBezTo>
                <a:cubicBezTo>
                  <a:pt x="196384" y="1060450"/>
                  <a:pt x="195558" y="1055974"/>
                  <a:pt x="193562" y="1051983"/>
                </a:cubicBezTo>
                <a:cubicBezTo>
                  <a:pt x="183624" y="1032107"/>
                  <a:pt x="187197" y="1046656"/>
                  <a:pt x="180862" y="1030817"/>
                </a:cubicBezTo>
                <a:cubicBezTo>
                  <a:pt x="178376" y="1024602"/>
                  <a:pt x="176629" y="1018117"/>
                  <a:pt x="174512" y="1011767"/>
                </a:cubicBezTo>
                <a:lnTo>
                  <a:pt x="172395" y="1005417"/>
                </a:lnTo>
                <a:cubicBezTo>
                  <a:pt x="172407" y="1004917"/>
                  <a:pt x="167582" y="925373"/>
                  <a:pt x="178745" y="897467"/>
                </a:cubicBezTo>
                <a:lnTo>
                  <a:pt x="182979" y="886883"/>
                </a:lnTo>
                <a:cubicBezTo>
                  <a:pt x="184390" y="879828"/>
                  <a:pt x="184540" y="872397"/>
                  <a:pt x="187212" y="865717"/>
                </a:cubicBezTo>
                <a:cubicBezTo>
                  <a:pt x="208629" y="812175"/>
                  <a:pt x="186645" y="868337"/>
                  <a:pt x="199912" y="831850"/>
                </a:cubicBezTo>
                <a:cubicBezTo>
                  <a:pt x="201210" y="828279"/>
                  <a:pt x="202880" y="824850"/>
                  <a:pt x="204145" y="821267"/>
                </a:cubicBezTo>
                <a:cubicBezTo>
                  <a:pt x="207952" y="810480"/>
                  <a:pt x="211793" y="796397"/>
                  <a:pt x="216845" y="785283"/>
                </a:cubicBezTo>
                <a:cubicBezTo>
                  <a:pt x="218803" y="780974"/>
                  <a:pt x="221437" y="776977"/>
                  <a:pt x="223195" y="772583"/>
                </a:cubicBezTo>
                <a:cubicBezTo>
                  <a:pt x="233926" y="745756"/>
                  <a:pt x="224472" y="761141"/>
                  <a:pt x="233779" y="747183"/>
                </a:cubicBezTo>
                <a:cubicBezTo>
                  <a:pt x="234484" y="745066"/>
                  <a:pt x="235016" y="742884"/>
                  <a:pt x="235895" y="740833"/>
                </a:cubicBezTo>
                <a:cubicBezTo>
                  <a:pt x="238928" y="733757"/>
                  <a:pt x="242472" y="728462"/>
                  <a:pt x="246479" y="721783"/>
                </a:cubicBezTo>
                <a:cubicBezTo>
                  <a:pt x="250205" y="699419"/>
                  <a:pt x="245758" y="718431"/>
                  <a:pt x="254945" y="696383"/>
                </a:cubicBezTo>
                <a:cubicBezTo>
                  <a:pt x="256661" y="692264"/>
                  <a:pt x="257768" y="687916"/>
                  <a:pt x="259179" y="683683"/>
                </a:cubicBezTo>
                <a:cubicBezTo>
                  <a:pt x="259885" y="681566"/>
                  <a:pt x="260297" y="679329"/>
                  <a:pt x="261295" y="677333"/>
                </a:cubicBezTo>
                <a:lnTo>
                  <a:pt x="269762" y="660400"/>
                </a:lnTo>
                <a:cubicBezTo>
                  <a:pt x="270468" y="656872"/>
                  <a:pt x="271099" y="653329"/>
                  <a:pt x="271879" y="649817"/>
                </a:cubicBezTo>
                <a:cubicBezTo>
                  <a:pt x="272510" y="646977"/>
                  <a:pt x="273517" y="644220"/>
                  <a:pt x="273995" y="641350"/>
                </a:cubicBezTo>
                <a:cubicBezTo>
                  <a:pt x="275980" y="629437"/>
                  <a:pt x="276244" y="617280"/>
                  <a:pt x="278229" y="605367"/>
                </a:cubicBezTo>
                <a:cubicBezTo>
                  <a:pt x="278596" y="603166"/>
                  <a:pt x="279640" y="601134"/>
                  <a:pt x="280345" y="599017"/>
                </a:cubicBezTo>
                <a:cubicBezTo>
                  <a:pt x="281051" y="594078"/>
                  <a:pt x="281483" y="589092"/>
                  <a:pt x="282462" y="584200"/>
                </a:cubicBezTo>
                <a:cubicBezTo>
                  <a:pt x="282900" y="582012"/>
                  <a:pt x="284240" y="580055"/>
                  <a:pt x="284579" y="577850"/>
                </a:cubicBezTo>
                <a:cubicBezTo>
                  <a:pt x="285657" y="570842"/>
                  <a:pt x="285692" y="563703"/>
                  <a:pt x="286695" y="556683"/>
                </a:cubicBezTo>
                <a:cubicBezTo>
                  <a:pt x="287106" y="553803"/>
                  <a:pt x="288241" y="551069"/>
                  <a:pt x="288812" y="548217"/>
                </a:cubicBezTo>
                <a:cubicBezTo>
                  <a:pt x="294009" y="522238"/>
                  <a:pt x="288125" y="546737"/>
                  <a:pt x="293045" y="527050"/>
                </a:cubicBezTo>
                <a:cubicBezTo>
                  <a:pt x="293751" y="518583"/>
                  <a:pt x="294393" y="510111"/>
                  <a:pt x="295162" y="501650"/>
                </a:cubicBezTo>
                <a:cubicBezTo>
                  <a:pt x="295804" y="494588"/>
                  <a:pt x="296706" y="487551"/>
                  <a:pt x="297279" y="480483"/>
                </a:cubicBezTo>
                <a:cubicBezTo>
                  <a:pt x="298823" y="461443"/>
                  <a:pt x="299782" y="442357"/>
                  <a:pt x="301512" y="423333"/>
                </a:cubicBezTo>
                <a:cubicBezTo>
                  <a:pt x="302218" y="415572"/>
                  <a:pt x="303008" y="407818"/>
                  <a:pt x="303629" y="400050"/>
                </a:cubicBezTo>
                <a:cubicBezTo>
                  <a:pt x="306264" y="367112"/>
                  <a:pt x="302532" y="380055"/>
                  <a:pt x="307862" y="364067"/>
                </a:cubicBezTo>
                <a:cubicBezTo>
                  <a:pt x="309273" y="351367"/>
                  <a:pt x="308054" y="338089"/>
                  <a:pt x="312095" y="325967"/>
                </a:cubicBezTo>
                <a:lnTo>
                  <a:pt x="318445" y="306917"/>
                </a:lnTo>
                <a:cubicBezTo>
                  <a:pt x="319151" y="300567"/>
                  <a:pt x="319385" y="294147"/>
                  <a:pt x="320562" y="287867"/>
                </a:cubicBezTo>
                <a:cubicBezTo>
                  <a:pt x="321002" y="285522"/>
                  <a:pt x="325084" y="271574"/>
                  <a:pt x="326912" y="266700"/>
                </a:cubicBezTo>
                <a:cubicBezTo>
                  <a:pt x="328246" y="263143"/>
                  <a:pt x="329944" y="259721"/>
                  <a:pt x="331145" y="256117"/>
                </a:cubicBezTo>
                <a:cubicBezTo>
                  <a:pt x="332065" y="253357"/>
                  <a:pt x="332342" y="250410"/>
                  <a:pt x="333262" y="247650"/>
                </a:cubicBezTo>
                <a:cubicBezTo>
                  <a:pt x="334463" y="244046"/>
                  <a:pt x="336217" y="240645"/>
                  <a:pt x="337495" y="237067"/>
                </a:cubicBezTo>
                <a:cubicBezTo>
                  <a:pt x="339764" y="230715"/>
                  <a:pt x="346888" y="207697"/>
                  <a:pt x="350195" y="201083"/>
                </a:cubicBezTo>
                <a:cubicBezTo>
                  <a:pt x="351088" y="199298"/>
                  <a:pt x="353018" y="198261"/>
                  <a:pt x="354429" y="196850"/>
                </a:cubicBezTo>
                <a:cubicBezTo>
                  <a:pt x="364770" y="172720"/>
                  <a:pt x="356260" y="191023"/>
                  <a:pt x="369245" y="167217"/>
                </a:cubicBezTo>
                <a:cubicBezTo>
                  <a:pt x="370756" y="164447"/>
                  <a:pt x="371807" y="161426"/>
                  <a:pt x="373479" y="158750"/>
                </a:cubicBezTo>
                <a:cubicBezTo>
                  <a:pt x="375349" y="155758"/>
                  <a:pt x="377712" y="153105"/>
                  <a:pt x="379829" y="150283"/>
                </a:cubicBezTo>
                <a:cubicBezTo>
                  <a:pt x="384680" y="135727"/>
                  <a:pt x="378046" y="153401"/>
                  <a:pt x="388295" y="135467"/>
                </a:cubicBezTo>
                <a:cubicBezTo>
                  <a:pt x="389402" y="133530"/>
                  <a:pt x="389214" y="130999"/>
                  <a:pt x="390412" y="129117"/>
                </a:cubicBezTo>
                <a:cubicBezTo>
                  <a:pt x="394200" y="123164"/>
                  <a:pt x="403112" y="112183"/>
                  <a:pt x="403112" y="112183"/>
                </a:cubicBezTo>
                <a:cubicBezTo>
                  <a:pt x="403818" y="110066"/>
                  <a:pt x="404122" y="107770"/>
                  <a:pt x="405229" y="105833"/>
                </a:cubicBezTo>
                <a:cubicBezTo>
                  <a:pt x="410493" y="96621"/>
                  <a:pt x="413023" y="97093"/>
                  <a:pt x="420045" y="88900"/>
                </a:cubicBezTo>
                <a:cubicBezTo>
                  <a:pt x="437718" y="68281"/>
                  <a:pt x="408621" y="98208"/>
                  <a:pt x="430629" y="76200"/>
                </a:cubicBezTo>
                <a:cubicBezTo>
                  <a:pt x="432040" y="73378"/>
                  <a:pt x="432809" y="70129"/>
                  <a:pt x="434862" y="67733"/>
                </a:cubicBezTo>
                <a:cubicBezTo>
                  <a:pt x="437158" y="65054"/>
                  <a:pt x="440574" y="63587"/>
                  <a:pt x="443329" y="61383"/>
                </a:cubicBezTo>
                <a:cubicBezTo>
                  <a:pt x="447632" y="57941"/>
                  <a:pt x="452132" y="54697"/>
                  <a:pt x="456029" y="50800"/>
                </a:cubicBezTo>
                <a:cubicBezTo>
                  <a:pt x="457828" y="49001"/>
                  <a:pt x="458348" y="46125"/>
                  <a:pt x="460262" y="44450"/>
                </a:cubicBezTo>
                <a:cubicBezTo>
                  <a:pt x="464091" y="41100"/>
                  <a:pt x="469909" y="40053"/>
                  <a:pt x="472962" y="35983"/>
                </a:cubicBezTo>
                <a:cubicBezTo>
                  <a:pt x="475079" y="33161"/>
                  <a:pt x="476602" y="29775"/>
                  <a:pt x="479312" y="27517"/>
                </a:cubicBezTo>
                <a:cubicBezTo>
                  <a:pt x="481026" y="26089"/>
                  <a:pt x="483611" y="26279"/>
                  <a:pt x="485662" y="25400"/>
                </a:cubicBezTo>
                <a:cubicBezTo>
                  <a:pt x="488562" y="24157"/>
                  <a:pt x="491307" y="22578"/>
                  <a:pt x="494129" y="21167"/>
                </a:cubicBezTo>
                <a:cubicBezTo>
                  <a:pt x="495540" y="19756"/>
                  <a:pt x="496577" y="17826"/>
                  <a:pt x="498362" y="16933"/>
                </a:cubicBezTo>
                <a:cubicBezTo>
                  <a:pt x="500964" y="15632"/>
                  <a:pt x="504032" y="15616"/>
                  <a:pt x="506829" y="14817"/>
                </a:cubicBezTo>
                <a:cubicBezTo>
                  <a:pt x="508974" y="14204"/>
                  <a:pt x="511014" y="13241"/>
                  <a:pt x="513179" y="12700"/>
                </a:cubicBezTo>
                <a:cubicBezTo>
                  <a:pt x="516669" y="11827"/>
                  <a:pt x="520272" y="11456"/>
                  <a:pt x="523762" y="10583"/>
                </a:cubicBezTo>
                <a:cubicBezTo>
                  <a:pt x="528745" y="9337"/>
                  <a:pt x="533556" y="7426"/>
                  <a:pt x="538579" y="6350"/>
                </a:cubicBezTo>
                <a:cubicBezTo>
                  <a:pt x="578382" y="-2179"/>
                  <a:pt x="528106" y="11458"/>
                  <a:pt x="568212" y="0"/>
                </a:cubicBezTo>
                <a:cubicBezTo>
                  <a:pt x="613368" y="706"/>
                  <a:pt x="658558" y="210"/>
                  <a:pt x="703679" y="2117"/>
                </a:cubicBezTo>
                <a:cubicBezTo>
                  <a:pt x="708811" y="2334"/>
                  <a:pt x="713622" y="4726"/>
                  <a:pt x="718495" y="6350"/>
                </a:cubicBezTo>
                <a:cubicBezTo>
                  <a:pt x="742414" y="14322"/>
                  <a:pt x="717252" y="7626"/>
                  <a:pt x="737545" y="12700"/>
                </a:cubicBezTo>
                <a:cubicBezTo>
                  <a:pt x="741073" y="15522"/>
                  <a:pt x="744317" y="18741"/>
                  <a:pt x="748129" y="21167"/>
                </a:cubicBezTo>
                <a:cubicBezTo>
                  <a:pt x="767255" y="33338"/>
                  <a:pt x="754857" y="20933"/>
                  <a:pt x="771412" y="35983"/>
                </a:cubicBezTo>
                <a:cubicBezTo>
                  <a:pt x="794739" y="57189"/>
                  <a:pt x="774958" y="41474"/>
                  <a:pt x="801045" y="74083"/>
                </a:cubicBezTo>
                <a:cubicBezTo>
                  <a:pt x="815870" y="92614"/>
                  <a:pt x="807004" y="80905"/>
                  <a:pt x="826445" y="110067"/>
                </a:cubicBezTo>
                <a:cubicBezTo>
                  <a:pt x="829267" y="114300"/>
                  <a:pt x="831859" y="118697"/>
                  <a:pt x="834912" y="122767"/>
                </a:cubicBezTo>
                <a:cubicBezTo>
                  <a:pt x="840992" y="130872"/>
                  <a:pt x="841620" y="130658"/>
                  <a:pt x="845495" y="139700"/>
                </a:cubicBezTo>
                <a:cubicBezTo>
                  <a:pt x="847871" y="145243"/>
                  <a:pt x="851194" y="160381"/>
                  <a:pt x="851845" y="162983"/>
                </a:cubicBezTo>
                <a:cubicBezTo>
                  <a:pt x="852551" y="165805"/>
                  <a:pt x="852882" y="168749"/>
                  <a:pt x="853962" y="171450"/>
                </a:cubicBezTo>
                <a:cubicBezTo>
                  <a:pt x="857688" y="180765"/>
                  <a:pt x="858489" y="181386"/>
                  <a:pt x="860312" y="190500"/>
                </a:cubicBezTo>
                <a:cubicBezTo>
                  <a:pt x="861519" y="196532"/>
                  <a:pt x="862847" y="207555"/>
                  <a:pt x="864545" y="213783"/>
                </a:cubicBezTo>
                <a:cubicBezTo>
                  <a:pt x="865719" y="218088"/>
                  <a:pt x="867368" y="222250"/>
                  <a:pt x="868779" y="226483"/>
                </a:cubicBezTo>
                <a:cubicBezTo>
                  <a:pt x="869484" y="230716"/>
                  <a:pt x="870315" y="234931"/>
                  <a:pt x="870895" y="239183"/>
                </a:cubicBezTo>
                <a:cubicBezTo>
                  <a:pt x="872432" y="250456"/>
                  <a:pt x="873259" y="261828"/>
                  <a:pt x="875129" y="273050"/>
                </a:cubicBezTo>
                <a:cubicBezTo>
                  <a:pt x="875834" y="277283"/>
                  <a:pt x="876638" y="281501"/>
                  <a:pt x="877245" y="285750"/>
                </a:cubicBezTo>
                <a:cubicBezTo>
                  <a:pt x="878049" y="291381"/>
                  <a:pt x="878246" y="297105"/>
                  <a:pt x="879362" y="302683"/>
                </a:cubicBezTo>
                <a:cubicBezTo>
                  <a:pt x="880369" y="307720"/>
                  <a:pt x="882349" y="312517"/>
                  <a:pt x="883595" y="317500"/>
                </a:cubicBezTo>
                <a:cubicBezTo>
                  <a:pt x="884468" y="320990"/>
                  <a:pt x="885120" y="324534"/>
                  <a:pt x="885712" y="328083"/>
                </a:cubicBezTo>
                <a:cubicBezTo>
                  <a:pt x="886532" y="333004"/>
                  <a:pt x="886559" y="338075"/>
                  <a:pt x="887829" y="342900"/>
                </a:cubicBezTo>
                <a:cubicBezTo>
                  <a:pt x="890100" y="351531"/>
                  <a:pt x="894130" y="359642"/>
                  <a:pt x="896295" y="368300"/>
                </a:cubicBezTo>
                <a:cubicBezTo>
                  <a:pt x="897706" y="373944"/>
                  <a:pt x="899388" y="379528"/>
                  <a:pt x="900529" y="385233"/>
                </a:cubicBezTo>
                <a:cubicBezTo>
                  <a:pt x="905395" y="409565"/>
                  <a:pt x="899187" y="390831"/>
                  <a:pt x="906879" y="416983"/>
                </a:cubicBezTo>
                <a:cubicBezTo>
                  <a:pt x="916938" y="451182"/>
                  <a:pt x="909981" y="421169"/>
                  <a:pt x="917462" y="452967"/>
                </a:cubicBezTo>
                <a:cubicBezTo>
                  <a:pt x="929048" y="502213"/>
                  <a:pt x="913809" y="443397"/>
                  <a:pt x="928045" y="488950"/>
                </a:cubicBezTo>
                <a:cubicBezTo>
                  <a:pt x="932832" y="504266"/>
                  <a:pt x="932020" y="505660"/>
                  <a:pt x="934395" y="520700"/>
                </a:cubicBezTo>
                <a:cubicBezTo>
                  <a:pt x="935734" y="529178"/>
                  <a:pt x="936946" y="537683"/>
                  <a:pt x="938629" y="546100"/>
                </a:cubicBezTo>
                <a:lnTo>
                  <a:pt x="942862" y="567267"/>
                </a:lnTo>
                <a:cubicBezTo>
                  <a:pt x="943568" y="635000"/>
                  <a:pt x="943770" y="702741"/>
                  <a:pt x="944979" y="770467"/>
                </a:cubicBezTo>
                <a:cubicBezTo>
                  <a:pt x="945181" y="781776"/>
                  <a:pt x="946071" y="793069"/>
                  <a:pt x="947095" y="804333"/>
                </a:cubicBezTo>
                <a:cubicBezTo>
                  <a:pt x="947445" y="808179"/>
                  <a:pt x="950455" y="826743"/>
                  <a:pt x="953445" y="829733"/>
                </a:cubicBezTo>
                <a:lnTo>
                  <a:pt x="957679" y="833967"/>
                </a:lnTo>
                <a:cubicBezTo>
                  <a:pt x="962068" y="847138"/>
                  <a:pt x="956111" y="834908"/>
                  <a:pt x="966145" y="842433"/>
                </a:cubicBezTo>
                <a:cubicBezTo>
                  <a:pt x="985603" y="857026"/>
                  <a:pt x="968733" y="850352"/>
                  <a:pt x="983079" y="855133"/>
                </a:cubicBezTo>
                <a:cubicBezTo>
                  <a:pt x="993805" y="865861"/>
                  <a:pt x="979924" y="853240"/>
                  <a:pt x="993662" y="861483"/>
                </a:cubicBezTo>
                <a:cubicBezTo>
                  <a:pt x="1007142" y="869571"/>
                  <a:pt x="985478" y="862614"/>
                  <a:pt x="1006362" y="867833"/>
                </a:cubicBezTo>
                <a:cubicBezTo>
                  <a:pt x="1016425" y="874543"/>
                  <a:pt x="1010297" y="871262"/>
                  <a:pt x="1025412" y="876300"/>
                </a:cubicBezTo>
                <a:lnTo>
                  <a:pt x="1031762" y="878417"/>
                </a:lnTo>
                <a:lnTo>
                  <a:pt x="1038112" y="880533"/>
                </a:lnTo>
                <a:cubicBezTo>
                  <a:pt x="1039965" y="887946"/>
                  <a:pt x="1042345" y="896228"/>
                  <a:pt x="1042345" y="903817"/>
                </a:cubicBezTo>
                <a:cubicBezTo>
                  <a:pt x="1042345" y="910206"/>
                  <a:pt x="1041910" y="916703"/>
                  <a:pt x="1040229" y="922867"/>
                </a:cubicBezTo>
                <a:cubicBezTo>
                  <a:pt x="1039704" y="924792"/>
                  <a:pt x="1037406" y="925689"/>
                  <a:pt x="1035995" y="927100"/>
                </a:cubicBezTo>
                <a:cubicBezTo>
                  <a:pt x="1030746" y="942851"/>
                  <a:pt x="1038804" y="921828"/>
                  <a:pt x="1025412" y="941917"/>
                </a:cubicBezTo>
                <a:cubicBezTo>
                  <a:pt x="1024001" y="944034"/>
                  <a:pt x="1022768" y="946281"/>
                  <a:pt x="1021179" y="948267"/>
                </a:cubicBezTo>
                <a:cubicBezTo>
                  <a:pt x="1017733" y="952574"/>
                  <a:pt x="1015308" y="953591"/>
                  <a:pt x="1010595" y="956733"/>
                </a:cubicBezTo>
                <a:cubicBezTo>
                  <a:pt x="1006834" y="968021"/>
                  <a:pt x="1011536" y="959556"/>
                  <a:pt x="1002129" y="965200"/>
                </a:cubicBezTo>
                <a:cubicBezTo>
                  <a:pt x="993494" y="970381"/>
                  <a:pt x="1002319" y="968857"/>
                  <a:pt x="993662" y="975783"/>
                </a:cubicBezTo>
                <a:cubicBezTo>
                  <a:pt x="991920" y="977177"/>
                  <a:pt x="989429" y="977194"/>
                  <a:pt x="987312" y="977900"/>
                </a:cubicBezTo>
                <a:cubicBezTo>
                  <a:pt x="980055" y="988786"/>
                  <a:pt x="986808" y="980420"/>
                  <a:pt x="976729" y="988483"/>
                </a:cubicBezTo>
                <a:cubicBezTo>
                  <a:pt x="975170" y="989730"/>
                  <a:pt x="974092" y="991519"/>
                  <a:pt x="972495" y="992717"/>
                </a:cubicBezTo>
                <a:cubicBezTo>
                  <a:pt x="968425" y="995770"/>
                  <a:pt x="963392" y="997585"/>
                  <a:pt x="959795" y="1001183"/>
                </a:cubicBezTo>
                <a:cubicBezTo>
                  <a:pt x="958384" y="1002594"/>
                  <a:pt x="957159" y="1004220"/>
                  <a:pt x="955562" y="1005417"/>
                </a:cubicBezTo>
                <a:cubicBezTo>
                  <a:pt x="951492" y="1008470"/>
                  <a:pt x="947095" y="1011061"/>
                  <a:pt x="942862" y="1013883"/>
                </a:cubicBezTo>
                <a:lnTo>
                  <a:pt x="936512" y="1018117"/>
                </a:lnTo>
                <a:cubicBezTo>
                  <a:pt x="928081" y="1030765"/>
                  <a:pt x="937289" y="1019767"/>
                  <a:pt x="925929" y="1026583"/>
                </a:cubicBezTo>
                <a:cubicBezTo>
                  <a:pt x="920691" y="1029726"/>
                  <a:pt x="921789" y="1032840"/>
                  <a:pt x="917462" y="1037167"/>
                </a:cubicBezTo>
                <a:cubicBezTo>
                  <a:pt x="915663" y="1038966"/>
                  <a:pt x="913229" y="1039989"/>
                  <a:pt x="911112" y="1041400"/>
                </a:cubicBezTo>
                <a:cubicBezTo>
                  <a:pt x="907063" y="1053545"/>
                  <a:pt x="911895" y="1042207"/>
                  <a:pt x="902645" y="1054100"/>
                </a:cubicBezTo>
                <a:cubicBezTo>
                  <a:pt x="899522" y="1058116"/>
                  <a:pt x="897777" y="1063202"/>
                  <a:pt x="894179" y="1066800"/>
                </a:cubicBezTo>
                <a:lnTo>
                  <a:pt x="885712" y="1075267"/>
                </a:lnTo>
                <a:cubicBezTo>
                  <a:pt x="883991" y="1080430"/>
                  <a:pt x="883464" y="1083865"/>
                  <a:pt x="879362" y="1087967"/>
                </a:cubicBezTo>
                <a:cubicBezTo>
                  <a:pt x="877563" y="1089766"/>
                  <a:pt x="875129" y="1090789"/>
                  <a:pt x="873012" y="1092200"/>
                </a:cubicBezTo>
                <a:cubicBezTo>
                  <a:pt x="872306" y="1094317"/>
                  <a:pt x="872289" y="1096808"/>
                  <a:pt x="870895" y="1098550"/>
                </a:cubicBezTo>
                <a:cubicBezTo>
                  <a:pt x="869306" y="1100536"/>
                  <a:pt x="866531" y="1101194"/>
                  <a:pt x="864545" y="1102783"/>
                </a:cubicBezTo>
                <a:cubicBezTo>
                  <a:pt x="849465" y="1114848"/>
                  <a:pt x="873506" y="1098222"/>
                  <a:pt x="853962" y="1111250"/>
                </a:cubicBezTo>
                <a:cubicBezTo>
                  <a:pt x="852551" y="1113367"/>
                  <a:pt x="850867" y="1115325"/>
                  <a:pt x="849729" y="1117600"/>
                </a:cubicBezTo>
                <a:cubicBezTo>
                  <a:pt x="848731" y="1119596"/>
                  <a:pt x="849190" y="1122372"/>
                  <a:pt x="847612" y="1123950"/>
                </a:cubicBezTo>
                <a:cubicBezTo>
                  <a:pt x="846034" y="1125528"/>
                  <a:pt x="843379" y="1125361"/>
                  <a:pt x="841262" y="1126067"/>
                </a:cubicBezTo>
                <a:cubicBezTo>
                  <a:pt x="839851" y="1128184"/>
                  <a:pt x="838618" y="1130431"/>
                  <a:pt x="837029" y="1132417"/>
                </a:cubicBezTo>
                <a:cubicBezTo>
                  <a:pt x="835782" y="1133975"/>
                  <a:pt x="833822" y="1134939"/>
                  <a:pt x="832795" y="1136650"/>
                </a:cubicBezTo>
                <a:cubicBezTo>
                  <a:pt x="824552" y="1150388"/>
                  <a:pt x="837173" y="1136507"/>
                  <a:pt x="826445" y="1147233"/>
                </a:cubicBezTo>
                <a:cubicBezTo>
                  <a:pt x="822399" y="1159374"/>
                  <a:pt x="827069" y="1148519"/>
                  <a:pt x="820095" y="1157817"/>
                </a:cubicBezTo>
                <a:cubicBezTo>
                  <a:pt x="805738" y="1176961"/>
                  <a:pt x="817104" y="1165044"/>
                  <a:pt x="807395" y="1174750"/>
                </a:cubicBezTo>
                <a:cubicBezTo>
                  <a:pt x="801401" y="1192738"/>
                  <a:pt x="809761" y="1170806"/>
                  <a:pt x="801045" y="1185333"/>
                </a:cubicBezTo>
                <a:cubicBezTo>
                  <a:pt x="799897" y="1187246"/>
                  <a:pt x="800077" y="1189770"/>
                  <a:pt x="798929" y="1191683"/>
                </a:cubicBezTo>
                <a:cubicBezTo>
                  <a:pt x="791388" y="1204252"/>
                  <a:pt x="797724" y="1185926"/>
                  <a:pt x="790462" y="1202267"/>
                </a:cubicBezTo>
                <a:cubicBezTo>
                  <a:pt x="788650" y="1206345"/>
                  <a:pt x="786229" y="1214967"/>
                  <a:pt x="786229" y="1214967"/>
                </a:cubicBezTo>
                <a:cubicBezTo>
                  <a:pt x="786934" y="1247422"/>
                  <a:pt x="787021" y="1279897"/>
                  <a:pt x="788345" y="1312333"/>
                </a:cubicBezTo>
                <a:cubicBezTo>
                  <a:pt x="788656" y="1319962"/>
                  <a:pt x="790857" y="1318815"/>
                  <a:pt x="796812" y="1320800"/>
                </a:cubicBezTo>
                <a:cubicBezTo>
                  <a:pt x="799108" y="1327686"/>
                  <a:pt x="797786" y="1328053"/>
                  <a:pt x="805279" y="1331383"/>
                </a:cubicBezTo>
                <a:cubicBezTo>
                  <a:pt x="809357" y="1333195"/>
                  <a:pt x="817979" y="1335617"/>
                  <a:pt x="817979" y="1335617"/>
                </a:cubicBezTo>
                <a:cubicBezTo>
                  <a:pt x="819390" y="1337734"/>
                  <a:pt x="820413" y="1340168"/>
                  <a:pt x="822212" y="1341967"/>
                </a:cubicBezTo>
                <a:cubicBezTo>
                  <a:pt x="828276" y="1348031"/>
                  <a:pt x="828028" y="1344875"/>
                  <a:pt x="834912" y="1348317"/>
                </a:cubicBezTo>
                <a:cubicBezTo>
                  <a:pt x="837187" y="1349455"/>
                  <a:pt x="839145" y="1351139"/>
                  <a:pt x="841262" y="1352550"/>
                </a:cubicBezTo>
                <a:cubicBezTo>
                  <a:pt x="842673" y="1354667"/>
                  <a:pt x="844462" y="1356575"/>
                  <a:pt x="845495" y="1358900"/>
                </a:cubicBezTo>
                <a:cubicBezTo>
                  <a:pt x="847307" y="1362978"/>
                  <a:pt x="848318" y="1367367"/>
                  <a:pt x="849729" y="1371600"/>
                </a:cubicBezTo>
                <a:lnTo>
                  <a:pt x="853962" y="1384300"/>
                </a:lnTo>
                <a:lnTo>
                  <a:pt x="856079" y="1390650"/>
                </a:lnTo>
                <a:lnTo>
                  <a:pt x="858195" y="1397000"/>
                </a:lnTo>
                <a:cubicBezTo>
                  <a:pt x="858901" y="1408994"/>
                  <a:pt x="859390" y="1421003"/>
                  <a:pt x="860312" y="1432983"/>
                </a:cubicBezTo>
                <a:cubicBezTo>
                  <a:pt x="860859" y="1440096"/>
                  <a:pt x="863594" y="1461355"/>
                  <a:pt x="864545" y="1468967"/>
                </a:cubicBezTo>
                <a:cubicBezTo>
                  <a:pt x="865251" y="1483078"/>
                  <a:pt x="865899" y="1497192"/>
                  <a:pt x="866662" y="1511300"/>
                </a:cubicBezTo>
                <a:cubicBezTo>
                  <a:pt x="868732" y="1549580"/>
                  <a:pt x="866501" y="1535889"/>
                  <a:pt x="870895" y="1557867"/>
                </a:cubicBezTo>
                <a:cubicBezTo>
                  <a:pt x="871601" y="1571272"/>
                  <a:pt x="872020" y="1584696"/>
                  <a:pt x="873012" y="1598083"/>
                </a:cubicBezTo>
                <a:cubicBezTo>
                  <a:pt x="873916" y="1610290"/>
                  <a:pt x="875063" y="1614686"/>
                  <a:pt x="877245" y="1625600"/>
                </a:cubicBezTo>
                <a:cubicBezTo>
                  <a:pt x="884369" y="1703951"/>
                  <a:pt x="883797" y="1688886"/>
                  <a:pt x="877245" y="1833033"/>
                </a:cubicBezTo>
                <a:cubicBezTo>
                  <a:pt x="877144" y="1835262"/>
                  <a:pt x="873040" y="1834537"/>
                  <a:pt x="870895" y="1835150"/>
                </a:cubicBezTo>
                <a:cubicBezTo>
                  <a:pt x="868098" y="1835949"/>
                  <a:pt x="865251" y="1836561"/>
                  <a:pt x="862429" y="1837267"/>
                </a:cubicBezTo>
                <a:cubicBezTo>
                  <a:pt x="863134" y="1839384"/>
                  <a:pt x="863462" y="1841667"/>
                  <a:pt x="864545" y="1843617"/>
                </a:cubicBezTo>
                <a:cubicBezTo>
                  <a:pt x="867016" y="1848065"/>
                  <a:pt x="871403" y="1851490"/>
                  <a:pt x="873012" y="1856317"/>
                </a:cubicBezTo>
                <a:cubicBezTo>
                  <a:pt x="876076" y="1865507"/>
                  <a:pt x="873551" y="1861089"/>
                  <a:pt x="881479" y="1869017"/>
                </a:cubicBezTo>
                <a:cubicBezTo>
                  <a:pt x="882184" y="1871134"/>
                  <a:pt x="882447" y="1873454"/>
                  <a:pt x="883595" y="1875367"/>
                </a:cubicBezTo>
                <a:cubicBezTo>
                  <a:pt x="884622" y="1877078"/>
                  <a:pt x="886722" y="1877940"/>
                  <a:pt x="887829" y="1879600"/>
                </a:cubicBezTo>
                <a:cubicBezTo>
                  <a:pt x="889579" y="1882225"/>
                  <a:pt x="890497" y="1885327"/>
                  <a:pt x="892062" y="1888067"/>
                </a:cubicBezTo>
                <a:cubicBezTo>
                  <a:pt x="893324" y="1890276"/>
                  <a:pt x="895262" y="1892092"/>
                  <a:pt x="896295" y="1894417"/>
                </a:cubicBezTo>
                <a:cubicBezTo>
                  <a:pt x="898107" y="1898495"/>
                  <a:pt x="899118" y="1902884"/>
                  <a:pt x="900529" y="1907117"/>
                </a:cubicBezTo>
                <a:lnTo>
                  <a:pt x="904762" y="1919817"/>
                </a:lnTo>
                <a:lnTo>
                  <a:pt x="906879" y="1926167"/>
                </a:lnTo>
                <a:cubicBezTo>
                  <a:pt x="907584" y="1928284"/>
                  <a:pt x="907757" y="1930661"/>
                  <a:pt x="908995" y="1932517"/>
                </a:cubicBezTo>
                <a:lnTo>
                  <a:pt x="913229" y="1938867"/>
                </a:lnTo>
                <a:cubicBezTo>
                  <a:pt x="913934" y="1940984"/>
                  <a:pt x="914197" y="1943304"/>
                  <a:pt x="915345" y="1945217"/>
                </a:cubicBezTo>
                <a:cubicBezTo>
                  <a:pt x="916372" y="1946928"/>
                  <a:pt x="918878" y="1947581"/>
                  <a:pt x="919579" y="1949450"/>
                </a:cubicBezTo>
                <a:cubicBezTo>
                  <a:pt x="926913" y="1969008"/>
                  <a:pt x="916386" y="1956842"/>
                  <a:pt x="925929" y="1966383"/>
                </a:cubicBezTo>
                <a:cubicBezTo>
                  <a:pt x="931247" y="1982343"/>
                  <a:pt x="924073" y="1962670"/>
                  <a:pt x="932279" y="1979083"/>
                </a:cubicBezTo>
                <a:cubicBezTo>
                  <a:pt x="933277" y="1981079"/>
                  <a:pt x="933247" y="1983520"/>
                  <a:pt x="934395" y="1985433"/>
                </a:cubicBezTo>
                <a:cubicBezTo>
                  <a:pt x="935422" y="1987145"/>
                  <a:pt x="937032" y="1988469"/>
                  <a:pt x="938629" y="1989667"/>
                </a:cubicBezTo>
                <a:cubicBezTo>
                  <a:pt x="950273" y="1998400"/>
                  <a:pt x="947780" y="1996950"/>
                  <a:pt x="957679" y="2000250"/>
                </a:cubicBezTo>
                <a:cubicBezTo>
                  <a:pt x="963518" y="2006089"/>
                  <a:pt x="963501" y="2006902"/>
                  <a:pt x="970379" y="2010833"/>
                </a:cubicBezTo>
                <a:cubicBezTo>
                  <a:pt x="973118" y="2012399"/>
                  <a:pt x="976220" y="2013317"/>
                  <a:pt x="978845" y="2015067"/>
                </a:cubicBezTo>
                <a:cubicBezTo>
                  <a:pt x="990651" y="2022938"/>
                  <a:pt x="974060" y="2015848"/>
                  <a:pt x="989429" y="2023533"/>
                </a:cubicBezTo>
                <a:cubicBezTo>
                  <a:pt x="999857" y="2028747"/>
                  <a:pt x="992024" y="2021799"/>
                  <a:pt x="1002129" y="2029883"/>
                </a:cubicBezTo>
                <a:cubicBezTo>
                  <a:pt x="1003687" y="2031130"/>
                  <a:pt x="1004577" y="2033224"/>
                  <a:pt x="1006362" y="2034117"/>
                </a:cubicBezTo>
                <a:cubicBezTo>
                  <a:pt x="1011512" y="2036692"/>
                  <a:pt x="1021455" y="2038948"/>
                  <a:pt x="1027529" y="2040467"/>
                </a:cubicBezTo>
                <a:cubicBezTo>
                  <a:pt x="1031762" y="2043289"/>
                  <a:pt x="1035402" y="2047324"/>
                  <a:pt x="1040229" y="2048933"/>
                </a:cubicBezTo>
                <a:cubicBezTo>
                  <a:pt x="1042346" y="2049639"/>
                  <a:pt x="1044583" y="2050052"/>
                  <a:pt x="1046579" y="2051050"/>
                </a:cubicBezTo>
                <a:cubicBezTo>
                  <a:pt x="1048854" y="2052188"/>
                  <a:pt x="1050943" y="2053694"/>
                  <a:pt x="1052929" y="2055283"/>
                </a:cubicBezTo>
                <a:cubicBezTo>
                  <a:pt x="1054487" y="2056530"/>
                  <a:pt x="1055451" y="2058490"/>
                  <a:pt x="1057162" y="2059517"/>
                </a:cubicBezTo>
                <a:cubicBezTo>
                  <a:pt x="1059075" y="2060665"/>
                  <a:pt x="1061395" y="2060928"/>
                  <a:pt x="1063512" y="2061633"/>
                </a:cubicBezTo>
                <a:cubicBezTo>
                  <a:pt x="1073557" y="2071678"/>
                  <a:pt x="1068193" y="2068838"/>
                  <a:pt x="1078329" y="2072217"/>
                </a:cubicBezTo>
                <a:cubicBezTo>
                  <a:pt x="1089617" y="2089150"/>
                  <a:pt x="1074801" y="2068689"/>
                  <a:pt x="1088912" y="2082800"/>
                </a:cubicBezTo>
                <a:cubicBezTo>
                  <a:pt x="1090711" y="2084599"/>
                  <a:pt x="1091346" y="2087351"/>
                  <a:pt x="1093145" y="2089150"/>
                </a:cubicBezTo>
                <a:cubicBezTo>
                  <a:pt x="1094944" y="2090949"/>
                  <a:pt x="1097509" y="2091794"/>
                  <a:pt x="1099495" y="2093383"/>
                </a:cubicBezTo>
                <a:cubicBezTo>
                  <a:pt x="1101054" y="2094630"/>
                  <a:pt x="1102318" y="2096206"/>
                  <a:pt x="1103729" y="2097617"/>
                </a:cubicBezTo>
                <a:cubicBezTo>
                  <a:pt x="1108766" y="2112730"/>
                  <a:pt x="1104249" y="2107842"/>
                  <a:pt x="1114312" y="2114550"/>
                </a:cubicBezTo>
                <a:cubicBezTo>
                  <a:pt x="1115018" y="2116667"/>
                  <a:pt x="1115035" y="2119158"/>
                  <a:pt x="1116429" y="2120900"/>
                </a:cubicBezTo>
                <a:cubicBezTo>
                  <a:pt x="1118018" y="2122886"/>
                  <a:pt x="1120793" y="2123544"/>
                  <a:pt x="1122779" y="2125133"/>
                </a:cubicBezTo>
                <a:cubicBezTo>
                  <a:pt x="1124337" y="2126380"/>
                  <a:pt x="1125601" y="2127956"/>
                  <a:pt x="1127012" y="2129367"/>
                </a:cubicBezTo>
                <a:cubicBezTo>
                  <a:pt x="1130375" y="2139457"/>
                  <a:pt x="1128761" y="2140926"/>
                  <a:pt x="1135479" y="2146300"/>
                </a:cubicBezTo>
                <a:cubicBezTo>
                  <a:pt x="1137466" y="2147889"/>
                  <a:pt x="1139712" y="2149122"/>
                  <a:pt x="1141829" y="2150533"/>
                </a:cubicBezTo>
                <a:lnTo>
                  <a:pt x="1146062" y="2163233"/>
                </a:lnTo>
                <a:lnTo>
                  <a:pt x="1148179" y="2169583"/>
                </a:lnTo>
                <a:cubicBezTo>
                  <a:pt x="1152308" y="2198495"/>
                  <a:pt x="1151434" y="2185877"/>
                  <a:pt x="1148179" y="2233083"/>
                </a:cubicBezTo>
                <a:cubicBezTo>
                  <a:pt x="1147531" y="2242476"/>
                  <a:pt x="1146465" y="2244575"/>
                  <a:pt x="1143945" y="2252133"/>
                </a:cubicBezTo>
                <a:cubicBezTo>
                  <a:pt x="1143240" y="2257778"/>
                  <a:pt x="1142846" y="2263470"/>
                  <a:pt x="1141829" y="2269067"/>
                </a:cubicBezTo>
                <a:cubicBezTo>
                  <a:pt x="1141430" y="2271262"/>
                  <a:pt x="1140299" y="2273264"/>
                  <a:pt x="1139712" y="2275417"/>
                </a:cubicBezTo>
                <a:cubicBezTo>
                  <a:pt x="1138181" y="2281030"/>
                  <a:pt x="1137319" y="2286831"/>
                  <a:pt x="1135479" y="2292350"/>
                </a:cubicBezTo>
                <a:lnTo>
                  <a:pt x="1131245" y="2305050"/>
                </a:lnTo>
                <a:cubicBezTo>
                  <a:pt x="1130540" y="2309283"/>
                  <a:pt x="1130170" y="2313586"/>
                  <a:pt x="1129129" y="2317750"/>
                </a:cubicBezTo>
                <a:cubicBezTo>
                  <a:pt x="1128047" y="2322079"/>
                  <a:pt x="1126306" y="2326217"/>
                  <a:pt x="1124895" y="2330450"/>
                </a:cubicBezTo>
                <a:lnTo>
                  <a:pt x="1122779" y="2336800"/>
                </a:lnTo>
                <a:lnTo>
                  <a:pt x="1120662" y="2343150"/>
                </a:lnTo>
                <a:lnTo>
                  <a:pt x="1118545" y="2349500"/>
                </a:lnTo>
                <a:cubicBezTo>
                  <a:pt x="1117840" y="2353733"/>
                  <a:pt x="1116836" y="2357928"/>
                  <a:pt x="1116429" y="2362200"/>
                </a:cubicBezTo>
                <a:cubicBezTo>
                  <a:pt x="1112520" y="2403245"/>
                  <a:pt x="1117323" y="2381907"/>
                  <a:pt x="1112195" y="2402417"/>
                </a:cubicBezTo>
                <a:cubicBezTo>
                  <a:pt x="1111490" y="2422878"/>
                  <a:pt x="1114588" y="2443830"/>
                  <a:pt x="1110079" y="2463800"/>
                </a:cubicBezTo>
                <a:cubicBezTo>
                  <a:pt x="1109096" y="2468153"/>
                  <a:pt x="1101612" y="2466622"/>
                  <a:pt x="1097379" y="2468033"/>
                </a:cubicBezTo>
                <a:cubicBezTo>
                  <a:pt x="1082157" y="2473107"/>
                  <a:pt x="1101162" y="2466953"/>
                  <a:pt x="1082562" y="2472267"/>
                </a:cubicBezTo>
                <a:cubicBezTo>
                  <a:pt x="1080417" y="2472880"/>
                  <a:pt x="1078407" y="2473984"/>
                  <a:pt x="1076212" y="2474383"/>
                </a:cubicBezTo>
                <a:cubicBezTo>
                  <a:pt x="1070615" y="2475400"/>
                  <a:pt x="1064901" y="2475635"/>
                  <a:pt x="1059279" y="2476500"/>
                </a:cubicBezTo>
                <a:cubicBezTo>
                  <a:pt x="1055723" y="2477047"/>
                  <a:pt x="1052291" y="2478503"/>
                  <a:pt x="1048695" y="2478617"/>
                </a:cubicBezTo>
                <a:cubicBezTo>
                  <a:pt x="1007788" y="2479916"/>
                  <a:pt x="966851" y="2480028"/>
                  <a:pt x="925929" y="2480733"/>
                </a:cubicBezTo>
                <a:lnTo>
                  <a:pt x="881479" y="2482850"/>
                </a:lnTo>
                <a:cubicBezTo>
                  <a:pt x="873701" y="2483336"/>
                  <a:pt x="865967" y="2484391"/>
                  <a:pt x="858195" y="2484967"/>
                </a:cubicBezTo>
                <a:cubicBezTo>
                  <a:pt x="846915" y="2485802"/>
                  <a:pt x="835618" y="2486378"/>
                  <a:pt x="824329" y="2487083"/>
                </a:cubicBezTo>
                <a:cubicBezTo>
                  <a:pt x="817955" y="2488146"/>
                  <a:pt x="802803" y="2490772"/>
                  <a:pt x="796812" y="2491317"/>
                </a:cubicBezTo>
                <a:cubicBezTo>
                  <a:pt x="786249" y="2492277"/>
                  <a:pt x="775645" y="2492728"/>
                  <a:pt x="765062" y="2493433"/>
                </a:cubicBezTo>
                <a:cubicBezTo>
                  <a:pt x="755908" y="2494959"/>
                  <a:pt x="746699" y="2496141"/>
                  <a:pt x="737545" y="2497667"/>
                </a:cubicBezTo>
                <a:cubicBezTo>
                  <a:pt x="733996" y="2498258"/>
                  <a:pt x="730535" y="2499363"/>
                  <a:pt x="726962" y="2499783"/>
                </a:cubicBezTo>
                <a:cubicBezTo>
                  <a:pt x="718524" y="2500776"/>
                  <a:pt x="710006" y="2500962"/>
                  <a:pt x="701562" y="2501900"/>
                </a:cubicBezTo>
                <a:cubicBezTo>
                  <a:pt x="669207" y="2505496"/>
                  <a:pt x="714215" y="2505595"/>
                  <a:pt x="650762" y="2506133"/>
                </a:cubicBezTo>
                <a:lnTo>
                  <a:pt x="189329" y="2508250"/>
                </a:lnTo>
                <a:lnTo>
                  <a:pt x="170279" y="2510367"/>
                </a:lnTo>
                <a:cubicBezTo>
                  <a:pt x="164629" y="2511032"/>
                  <a:pt x="159034" y="2512483"/>
                  <a:pt x="153345" y="2512483"/>
                </a:cubicBezTo>
                <a:cubicBezTo>
                  <a:pt x="131462" y="2512483"/>
                  <a:pt x="107484" y="2519539"/>
                  <a:pt x="98312" y="2520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BE8BE230-EE05-473E-8FAE-197ACE062B11}"/>
              </a:ext>
            </a:extLst>
          </p:cNvPr>
          <p:cNvSpPr/>
          <p:nvPr/>
        </p:nvSpPr>
        <p:spPr bwMode="auto">
          <a:xfrm>
            <a:off x="6117167" y="3638549"/>
            <a:ext cx="1510602" cy="2751667"/>
          </a:xfrm>
          <a:custGeom>
            <a:avLst/>
            <a:gdLst>
              <a:gd name="connsiteX0" fmla="*/ 1399117 w 1435100"/>
              <a:gd name="connsiteY0" fmla="*/ 2540000 h 2571750"/>
              <a:gd name="connsiteX1" fmla="*/ 1399117 w 1435100"/>
              <a:gd name="connsiteY1" fmla="*/ 2540000 h 2571750"/>
              <a:gd name="connsiteX2" fmla="*/ 1350433 w 1435100"/>
              <a:gd name="connsiteY2" fmla="*/ 2459567 h 2571750"/>
              <a:gd name="connsiteX3" fmla="*/ 1346200 w 1435100"/>
              <a:gd name="connsiteY3" fmla="*/ 2446867 h 2571750"/>
              <a:gd name="connsiteX4" fmla="*/ 1344083 w 1435100"/>
              <a:gd name="connsiteY4" fmla="*/ 2436283 h 2571750"/>
              <a:gd name="connsiteX5" fmla="*/ 1346200 w 1435100"/>
              <a:gd name="connsiteY5" fmla="*/ 2370667 h 2571750"/>
              <a:gd name="connsiteX6" fmla="*/ 1348317 w 1435100"/>
              <a:gd name="connsiteY6" fmla="*/ 2341033 h 2571750"/>
              <a:gd name="connsiteX7" fmla="*/ 1352550 w 1435100"/>
              <a:gd name="connsiteY7" fmla="*/ 2247900 h 2571750"/>
              <a:gd name="connsiteX8" fmla="*/ 1354667 w 1435100"/>
              <a:gd name="connsiteY8" fmla="*/ 2205567 h 2571750"/>
              <a:gd name="connsiteX9" fmla="*/ 1356783 w 1435100"/>
              <a:gd name="connsiteY9" fmla="*/ 2184400 h 2571750"/>
              <a:gd name="connsiteX10" fmla="*/ 1361017 w 1435100"/>
              <a:gd name="connsiteY10" fmla="*/ 2110317 h 2571750"/>
              <a:gd name="connsiteX11" fmla="*/ 1363133 w 1435100"/>
              <a:gd name="connsiteY11" fmla="*/ 2025650 h 2571750"/>
              <a:gd name="connsiteX12" fmla="*/ 1369483 w 1435100"/>
              <a:gd name="connsiteY12" fmla="*/ 1989667 h 2571750"/>
              <a:gd name="connsiteX13" fmla="*/ 1371600 w 1435100"/>
              <a:gd name="connsiteY13" fmla="*/ 1983317 h 2571750"/>
              <a:gd name="connsiteX14" fmla="*/ 1375833 w 1435100"/>
              <a:gd name="connsiteY14" fmla="*/ 1951567 h 2571750"/>
              <a:gd name="connsiteX15" fmla="*/ 1377950 w 1435100"/>
              <a:gd name="connsiteY15" fmla="*/ 1943100 h 2571750"/>
              <a:gd name="connsiteX16" fmla="*/ 1380067 w 1435100"/>
              <a:gd name="connsiteY16" fmla="*/ 1930400 h 2571750"/>
              <a:gd name="connsiteX17" fmla="*/ 1382183 w 1435100"/>
              <a:gd name="connsiteY17" fmla="*/ 1919817 h 2571750"/>
              <a:gd name="connsiteX18" fmla="*/ 1386417 w 1435100"/>
              <a:gd name="connsiteY18" fmla="*/ 1898650 h 2571750"/>
              <a:gd name="connsiteX19" fmla="*/ 1390650 w 1435100"/>
              <a:gd name="connsiteY19" fmla="*/ 1866900 h 2571750"/>
              <a:gd name="connsiteX20" fmla="*/ 1392767 w 1435100"/>
              <a:gd name="connsiteY20" fmla="*/ 1852083 h 2571750"/>
              <a:gd name="connsiteX21" fmla="*/ 1394883 w 1435100"/>
              <a:gd name="connsiteY21" fmla="*/ 1845733 h 2571750"/>
              <a:gd name="connsiteX22" fmla="*/ 1397000 w 1435100"/>
              <a:gd name="connsiteY22" fmla="*/ 1833033 h 2571750"/>
              <a:gd name="connsiteX23" fmla="*/ 1399117 w 1435100"/>
              <a:gd name="connsiteY23" fmla="*/ 1824567 h 2571750"/>
              <a:gd name="connsiteX24" fmla="*/ 1401233 w 1435100"/>
              <a:gd name="connsiteY24" fmla="*/ 1805517 h 2571750"/>
              <a:gd name="connsiteX25" fmla="*/ 1403350 w 1435100"/>
              <a:gd name="connsiteY25" fmla="*/ 1799167 h 2571750"/>
              <a:gd name="connsiteX26" fmla="*/ 1407583 w 1435100"/>
              <a:gd name="connsiteY26" fmla="*/ 1780117 h 2571750"/>
              <a:gd name="connsiteX27" fmla="*/ 1409700 w 1435100"/>
              <a:gd name="connsiteY27" fmla="*/ 1773767 h 2571750"/>
              <a:gd name="connsiteX28" fmla="*/ 1411817 w 1435100"/>
              <a:gd name="connsiteY28" fmla="*/ 1761067 h 2571750"/>
              <a:gd name="connsiteX29" fmla="*/ 1413933 w 1435100"/>
              <a:gd name="connsiteY29" fmla="*/ 1754717 h 2571750"/>
              <a:gd name="connsiteX30" fmla="*/ 1420283 w 1435100"/>
              <a:gd name="connsiteY30" fmla="*/ 1733550 h 2571750"/>
              <a:gd name="connsiteX31" fmla="*/ 1422400 w 1435100"/>
              <a:gd name="connsiteY31" fmla="*/ 1727200 h 2571750"/>
              <a:gd name="connsiteX32" fmla="*/ 1424517 w 1435100"/>
              <a:gd name="connsiteY32" fmla="*/ 1708150 h 2571750"/>
              <a:gd name="connsiteX33" fmla="*/ 1426633 w 1435100"/>
              <a:gd name="connsiteY33" fmla="*/ 1701800 h 2571750"/>
              <a:gd name="connsiteX34" fmla="*/ 1430867 w 1435100"/>
              <a:gd name="connsiteY34" fmla="*/ 1674283 h 2571750"/>
              <a:gd name="connsiteX35" fmla="*/ 1432983 w 1435100"/>
              <a:gd name="connsiteY35" fmla="*/ 1655233 h 2571750"/>
              <a:gd name="connsiteX36" fmla="*/ 1435100 w 1435100"/>
              <a:gd name="connsiteY36" fmla="*/ 1642533 h 2571750"/>
              <a:gd name="connsiteX37" fmla="*/ 1432983 w 1435100"/>
              <a:gd name="connsiteY37" fmla="*/ 1570567 h 2571750"/>
              <a:gd name="connsiteX38" fmla="*/ 1426633 w 1435100"/>
              <a:gd name="connsiteY38" fmla="*/ 1559983 h 2571750"/>
              <a:gd name="connsiteX39" fmla="*/ 1420283 w 1435100"/>
              <a:gd name="connsiteY39" fmla="*/ 1549400 h 2571750"/>
              <a:gd name="connsiteX40" fmla="*/ 1407583 w 1435100"/>
              <a:gd name="connsiteY40" fmla="*/ 1532467 h 2571750"/>
              <a:gd name="connsiteX41" fmla="*/ 1401233 w 1435100"/>
              <a:gd name="connsiteY41" fmla="*/ 1521883 h 2571750"/>
              <a:gd name="connsiteX42" fmla="*/ 1392767 w 1435100"/>
              <a:gd name="connsiteY42" fmla="*/ 1509183 h 2571750"/>
              <a:gd name="connsiteX43" fmla="*/ 1388533 w 1435100"/>
              <a:gd name="connsiteY43" fmla="*/ 1504950 h 2571750"/>
              <a:gd name="connsiteX44" fmla="*/ 1384300 w 1435100"/>
              <a:gd name="connsiteY44" fmla="*/ 1498600 h 2571750"/>
              <a:gd name="connsiteX45" fmla="*/ 1377950 w 1435100"/>
              <a:gd name="connsiteY45" fmla="*/ 1494367 h 2571750"/>
              <a:gd name="connsiteX46" fmla="*/ 1371600 w 1435100"/>
              <a:gd name="connsiteY46" fmla="*/ 1483783 h 2571750"/>
              <a:gd name="connsiteX47" fmla="*/ 1365250 w 1435100"/>
              <a:gd name="connsiteY47" fmla="*/ 1481667 h 2571750"/>
              <a:gd name="connsiteX48" fmla="*/ 1363133 w 1435100"/>
              <a:gd name="connsiteY48" fmla="*/ 1475317 h 2571750"/>
              <a:gd name="connsiteX49" fmla="*/ 1358900 w 1435100"/>
              <a:gd name="connsiteY49" fmla="*/ 1471083 h 2571750"/>
              <a:gd name="connsiteX50" fmla="*/ 1350433 w 1435100"/>
              <a:gd name="connsiteY50" fmla="*/ 1460500 h 2571750"/>
              <a:gd name="connsiteX51" fmla="*/ 1348317 w 1435100"/>
              <a:gd name="connsiteY51" fmla="*/ 1454150 h 2571750"/>
              <a:gd name="connsiteX52" fmla="*/ 1339850 w 1435100"/>
              <a:gd name="connsiteY52" fmla="*/ 1445683 h 2571750"/>
              <a:gd name="connsiteX53" fmla="*/ 1333500 w 1435100"/>
              <a:gd name="connsiteY53" fmla="*/ 1432983 h 2571750"/>
              <a:gd name="connsiteX54" fmla="*/ 1331383 w 1435100"/>
              <a:gd name="connsiteY54" fmla="*/ 1426633 h 2571750"/>
              <a:gd name="connsiteX55" fmla="*/ 1327150 w 1435100"/>
              <a:gd name="connsiteY55" fmla="*/ 1420283 h 2571750"/>
              <a:gd name="connsiteX56" fmla="*/ 1325033 w 1435100"/>
              <a:gd name="connsiteY56" fmla="*/ 1413933 h 2571750"/>
              <a:gd name="connsiteX57" fmla="*/ 1320800 w 1435100"/>
              <a:gd name="connsiteY57" fmla="*/ 1407583 h 2571750"/>
              <a:gd name="connsiteX58" fmla="*/ 1318683 w 1435100"/>
              <a:gd name="connsiteY58" fmla="*/ 1401233 h 2571750"/>
              <a:gd name="connsiteX59" fmla="*/ 1314450 w 1435100"/>
              <a:gd name="connsiteY59" fmla="*/ 1394883 h 2571750"/>
              <a:gd name="connsiteX60" fmla="*/ 1310217 w 1435100"/>
              <a:gd name="connsiteY60" fmla="*/ 1382183 h 2571750"/>
              <a:gd name="connsiteX61" fmla="*/ 1308100 w 1435100"/>
              <a:gd name="connsiteY61" fmla="*/ 1375833 h 2571750"/>
              <a:gd name="connsiteX62" fmla="*/ 1301750 w 1435100"/>
              <a:gd name="connsiteY62" fmla="*/ 1363133 h 2571750"/>
              <a:gd name="connsiteX63" fmla="*/ 1297517 w 1435100"/>
              <a:gd name="connsiteY63" fmla="*/ 1344083 h 2571750"/>
              <a:gd name="connsiteX64" fmla="*/ 1299633 w 1435100"/>
              <a:gd name="connsiteY64" fmla="*/ 1318683 h 2571750"/>
              <a:gd name="connsiteX65" fmla="*/ 1301750 w 1435100"/>
              <a:gd name="connsiteY65" fmla="*/ 1312333 h 2571750"/>
              <a:gd name="connsiteX66" fmla="*/ 1308100 w 1435100"/>
              <a:gd name="connsiteY66" fmla="*/ 1310217 h 2571750"/>
              <a:gd name="connsiteX67" fmla="*/ 1316567 w 1435100"/>
              <a:gd name="connsiteY67" fmla="*/ 1301750 h 2571750"/>
              <a:gd name="connsiteX68" fmla="*/ 1329267 w 1435100"/>
              <a:gd name="connsiteY68" fmla="*/ 1297517 h 2571750"/>
              <a:gd name="connsiteX69" fmla="*/ 1333500 w 1435100"/>
              <a:gd name="connsiteY69" fmla="*/ 1293283 h 2571750"/>
              <a:gd name="connsiteX70" fmla="*/ 1337733 w 1435100"/>
              <a:gd name="connsiteY70" fmla="*/ 1286933 h 2571750"/>
              <a:gd name="connsiteX71" fmla="*/ 1344083 w 1435100"/>
              <a:gd name="connsiteY71" fmla="*/ 1289050 h 2571750"/>
              <a:gd name="connsiteX72" fmla="*/ 1358900 w 1435100"/>
              <a:gd name="connsiteY72" fmla="*/ 1299633 h 2571750"/>
              <a:gd name="connsiteX73" fmla="*/ 1367367 w 1435100"/>
              <a:gd name="connsiteY73" fmla="*/ 1308100 h 2571750"/>
              <a:gd name="connsiteX74" fmla="*/ 1382183 w 1435100"/>
              <a:gd name="connsiteY74" fmla="*/ 1312333 h 2571750"/>
              <a:gd name="connsiteX75" fmla="*/ 1386417 w 1435100"/>
              <a:gd name="connsiteY75" fmla="*/ 1316567 h 2571750"/>
              <a:gd name="connsiteX76" fmla="*/ 1380067 w 1435100"/>
              <a:gd name="connsiteY76" fmla="*/ 1305983 h 2571750"/>
              <a:gd name="connsiteX77" fmla="*/ 1371600 w 1435100"/>
              <a:gd name="connsiteY77" fmla="*/ 1293283 h 2571750"/>
              <a:gd name="connsiteX78" fmla="*/ 1367367 w 1435100"/>
              <a:gd name="connsiteY78" fmla="*/ 1286933 h 2571750"/>
              <a:gd name="connsiteX79" fmla="*/ 1363133 w 1435100"/>
              <a:gd name="connsiteY79" fmla="*/ 1282700 h 2571750"/>
              <a:gd name="connsiteX80" fmla="*/ 1358900 w 1435100"/>
              <a:gd name="connsiteY80" fmla="*/ 1276350 h 2571750"/>
              <a:gd name="connsiteX81" fmla="*/ 1352550 w 1435100"/>
              <a:gd name="connsiteY81" fmla="*/ 1272117 h 2571750"/>
              <a:gd name="connsiteX82" fmla="*/ 1346200 w 1435100"/>
              <a:gd name="connsiteY82" fmla="*/ 1261533 h 2571750"/>
              <a:gd name="connsiteX83" fmla="*/ 1339850 w 1435100"/>
              <a:gd name="connsiteY83" fmla="*/ 1259417 h 2571750"/>
              <a:gd name="connsiteX84" fmla="*/ 1333500 w 1435100"/>
              <a:gd name="connsiteY84" fmla="*/ 1248833 h 2571750"/>
              <a:gd name="connsiteX85" fmla="*/ 1327150 w 1435100"/>
              <a:gd name="connsiteY85" fmla="*/ 1246717 h 2571750"/>
              <a:gd name="connsiteX86" fmla="*/ 1312333 w 1435100"/>
              <a:gd name="connsiteY86" fmla="*/ 1236133 h 2571750"/>
              <a:gd name="connsiteX87" fmla="*/ 1308100 w 1435100"/>
              <a:gd name="connsiteY87" fmla="*/ 1229783 h 2571750"/>
              <a:gd name="connsiteX88" fmla="*/ 1293283 w 1435100"/>
              <a:gd name="connsiteY88" fmla="*/ 1219200 h 2571750"/>
              <a:gd name="connsiteX89" fmla="*/ 1284817 w 1435100"/>
              <a:gd name="connsiteY89" fmla="*/ 1206500 h 2571750"/>
              <a:gd name="connsiteX90" fmla="*/ 1282700 w 1435100"/>
              <a:gd name="connsiteY90" fmla="*/ 1200150 h 2571750"/>
              <a:gd name="connsiteX91" fmla="*/ 1278467 w 1435100"/>
              <a:gd name="connsiteY91" fmla="*/ 1193800 h 2571750"/>
              <a:gd name="connsiteX92" fmla="*/ 1272117 w 1435100"/>
              <a:gd name="connsiteY92" fmla="*/ 1174750 h 2571750"/>
              <a:gd name="connsiteX93" fmla="*/ 1270000 w 1435100"/>
              <a:gd name="connsiteY93" fmla="*/ 1168400 h 2571750"/>
              <a:gd name="connsiteX94" fmla="*/ 1272117 w 1435100"/>
              <a:gd name="connsiteY94" fmla="*/ 1111250 h 2571750"/>
              <a:gd name="connsiteX95" fmla="*/ 1274233 w 1435100"/>
              <a:gd name="connsiteY95" fmla="*/ 1102783 h 2571750"/>
              <a:gd name="connsiteX96" fmla="*/ 1276350 w 1435100"/>
              <a:gd name="connsiteY96" fmla="*/ 1092200 h 2571750"/>
              <a:gd name="connsiteX97" fmla="*/ 1282700 w 1435100"/>
              <a:gd name="connsiteY97" fmla="*/ 1073150 h 2571750"/>
              <a:gd name="connsiteX98" fmla="*/ 1284817 w 1435100"/>
              <a:gd name="connsiteY98" fmla="*/ 1066800 h 2571750"/>
              <a:gd name="connsiteX99" fmla="*/ 1286933 w 1435100"/>
              <a:gd name="connsiteY99" fmla="*/ 1060450 h 2571750"/>
              <a:gd name="connsiteX100" fmla="*/ 1286933 w 1435100"/>
              <a:gd name="connsiteY100" fmla="*/ 939800 h 2571750"/>
              <a:gd name="connsiteX101" fmla="*/ 1284817 w 1435100"/>
              <a:gd name="connsiteY101" fmla="*/ 929217 h 2571750"/>
              <a:gd name="connsiteX102" fmla="*/ 1282700 w 1435100"/>
              <a:gd name="connsiteY102" fmla="*/ 916517 h 2571750"/>
              <a:gd name="connsiteX103" fmla="*/ 1278467 w 1435100"/>
              <a:gd name="connsiteY103" fmla="*/ 903817 h 2571750"/>
              <a:gd name="connsiteX104" fmla="*/ 1276350 w 1435100"/>
              <a:gd name="connsiteY104" fmla="*/ 897467 h 2571750"/>
              <a:gd name="connsiteX105" fmla="*/ 1274233 w 1435100"/>
              <a:gd name="connsiteY105" fmla="*/ 878417 h 2571750"/>
              <a:gd name="connsiteX106" fmla="*/ 1270000 w 1435100"/>
              <a:gd name="connsiteY106" fmla="*/ 861483 h 2571750"/>
              <a:gd name="connsiteX107" fmla="*/ 1265767 w 1435100"/>
              <a:gd name="connsiteY107" fmla="*/ 833967 h 2571750"/>
              <a:gd name="connsiteX108" fmla="*/ 1261533 w 1435100"/>
              <a:gd name="connsiteY108" fmla="*/ 774700 h 2571750"/>
              <a:gd name="connsiteX109" fmla="*/ 1259417 w 1435100"/>
              <a:gd name="connsiteY109" fmla="*/ 768350 h 2571750"/>
              <a:gd name="connsiteX110" fmla="*/ 1257300 w 1435100"/>
              <a:gd name="connsiteY110" fmla="*/ 755650 h 2571750"/>
              <a:gd name="connsiteX111" fmla="*/ 1253067 w 1435100"/>
              <a:gd name="connsiteY111" fmla="*/ 742950 h 2571750"/>
              <a:gd name="connsiteX112" fmla="*/ 1248833 w 1435100"/>
              <a:gd name="connsiteY112" fmla="*/ 719667 h 2571750"/>
              <a:gd name="connsiteX113" fmla="*/ 1246717 w 1435100"/>
              <a:gd name="connsiteY113" fmla="*/ 711200 h 2571750"/>
              <a:gd name="connsiteX114" fmla="*/ 1242483 w 1435100"/>
              <a:gd name="connsiteY114" fmla="*/ 704850 h 2571750"/>
              <a:gd name="connsiteX115" fmla="*/ 1238250 w 1435100"/>
              <a:gd name="connsiteY115" fmla="*/ 683683 h 2571750"/>
              <a:gd name="connsiteX116" fmla="*/ 1229783 w 1435100"/>
              <a:gd name="connsiteY116" fmla="*/ 662517 h 2571750"/>
              <a:gd name="connsiteX117" fmla="*/ 1225550 w 1435100"/>
              <a:gd name="connsiteY117" fmla="*/ 645583 h 2571750"/>
              <a:gd name="connsiteX118" fmla="*/ 1223433 w 1435100"/>
              <a:gd name="connsiteY118" fmla="*/ 637117 h 2571750"/>
              <a:gd name="connsiteX119" fmla="*/ 1219200 w 1435100"/>
              <a:gd name="connsiteY119" fmla="*/ 630767 h 2571750"/>
              <a:gd name="connsiteX120" fmla="*/ 1214967 w 1435100"/>
              <a:gd name="connsiteY120" fmla="*/ 618067 h 2571750"/>
              <a:gd name="connsiteX121" fmla="*/ 1212850 w 1435100"/>
              <a:gd name="connsiteY121" fmla="*/ 599017 h 2571750"/>
              <a:gd name="connsiteX122" fmla="*/ 1210733 w 1435100"/>
              <a:gd name="connsiteY122" fmla="*/ 592667 h 2571750"/>
              <a:gd name="connsiteX123" fmla="*/ 1206500 w 1435100"/>
              <a:gd name="connsiteY123" fmla="*/ 575733 h 2571750"/>
              <a:gd name="connsiteX124" fmla="*/ 1204383 w 1435100"/>
              <a:gd name="connsiteY124" fmla="*/ 560917 h 2571750"/>
              <a:gd name="connsiteX125" fmla="*/ 1200150 w 1435100"/>
              <a:gd name="connsiteY125" fmla="*/ 522817 h 2571750"/>
              <a:gd name="connsiteX126" fmla="*/ 1198033 w 1435100"/>
              <a:gd name="connsiteY126" fmla="*/ 472017 h 2571750"/>
              <a:gd name="connsiteX127" fmla="*/ 1195917 w 1435100"/>
              <a:gd name="connsiteY127" fmla="*/ 455083 h 2571750"/>
              <a:gd name="connsiteX128" fmla="*/ 1193800 w 1435100"/>
              <a:gd name="connsiteY128" fmla="*/ 427567 h 2571750"/>
              <a:gd name="connsiteX129" fmla="*/ 1191683 w 1435100"/>
              <a:gd name="connsiteY129" fmla="*/ 404283 h 2571750"/>
              <a:gd name="connsiteX130" fmla="*/ 1189567 w 1435100"/>
              <a:gd name="connsiteY130" fmla="*/ 372533 h 2571750"/>
              <a:gd name="connsiteX131" fmla="*/ 1187450 w 1435100"/>
              <a:gd name="connsiteY131" fmla="*/ 361950 h 2571750"/>
              <a:gd name="connsiteX132" fmla="*/ 1185333 w 1435100"/>
              <a:gd name="connsiteY132" fmla="*/ 347133 h 2571750"/>
              <a:gd name="connsiteX133" fmla="*/ 1181100 w 1435100"/>
              <a:gd name="connsiteY133" fmla="*/ 296333 h 2571750"/>
              <a:gd name="connsiteX134" fmla="*/ 1178983 w 1435100"/>
              <a:gd name="connsiteY134" fmla="*/ 287867 h 2571750"/>
              <a:gd name="connsiteX135" fmla="*/ 1176867 w 1435100"/>
              <a:gd name="connsiteY135" fmla="*/ 277283 h 2571750"/>
              <a:gd name="connsiteX136" fmla="*/ 1172633 w 1435100"/>
              <a:gd name="connsiteY136" fmla="*/ 264583 h 2571750"/>
              <a:gd name="connsiteX137" fmla="*/ 1168400 w 1435100"/>
              <a:gd name="connsiteY137" fmla="*/ 251883 h 2571750"/>
              <a:gd name="connsiteX138" fmla="*/ 1166283 w 1435100"/>
              <a:gd name="connsiteY138" fmla="*/ 245533 h 2571750"/>
              <a:gd name="connsiteX139" fmla="*/ 1157817 w 1435100"/>
              <a:gd name="connsiteY139" fmla="*/ 232833 h 2571750"/>
              <a:gd name="connsiteX140" fmla="*/ 1151467 w 1435100"/>
              <a:gd name="connsiteY140" fmla="*/ 213783 h 2571750"/>
              <a:gd name="connsiteX141" fmla="*/ 1149350 w 1435100"/>
              <a:gd name="connsiteY141" fmla="*/ 207433 h 2571750"/>
              <a:gd name="connsiteX142" fmla="*/ 1145117 w 1435100"/>
              <a:gd name="connsiteY142" fmla="*/ 201083 h 2571750"/>
              <a:gd name="connsiteX143" fmla="*/ 1138767 w 1435100"/>
              <a:gd name="connsiteY143" fmla="*/ 182033 h 2571750"/>
              <a:gd name="connsiteX144" fmla="*/ 1136650 w 1435100"/>
              <a:gd name="connsiteY144" fmla="*/ 175683 h 2571750"/>
              <a:gd name="connsiteX145" fmla="*/ 1132417 w 1435100"/>
              <a:gd name="connsiteY145" fmla="*/ 169333 h 2571750"/>
              <a:gd name="connsiteX146" fmla="*/ 1128183 w 1435100"/>
              <a:gd name="connsiteY146" fmla="*/ 156633 h 2571750"/>
              <a:gd name="connsiteX147" fmla="*/ 1119717 w 1435100"/>
              <a:gd name="connsiteY147" fmla="*/ 143933 h 2571750"/>
              <a:gd name="connsiteX148" fmla="*/ 1117600 w 1435100"/>
              <a:gd name="connsiteY148" fmla="*/ 137583 h 2571750"/>
              <a:gd name="connsiteX149" fmla="*/ 1109133 w 1435100"/>
              <a:gd name="connsiteY149" fmla="*/ 127000 h 2571750"/>
              <a:gd name="connsiteX150" fmla="*/ 1102783 w 1435100"/>
              <a:gd name="connsiteY150" fmla="*/ 114300 h 2571750"/>
              <a:gd name="connsiteX151" fmla="*/ 1096433 w 1435100"/>
              <a:gd name="connsiteY151" fmla="*/ 107950 h 2571750"/>
              <a:gd name="connsiteX152" fmla="*/ 1092200 w 1435100"/>
              <a:gd name="connsiteY152" fmla="*/ 101600 h 2571750"/>
              <a:gd name="connsiteX153" fmla="*/ 1085850 w 1435100"/>
              <a:gd name="connsiteY153" fmla="*/ 97367 h 2571750"/>
              <a:gd name="connsiteX154" fmla="*/ 1081617 w 1435100"/>
              <a:gd name="connsiteY154" fmla="*/ 93133 h 2571750"/>
              <a:gd name="connsiteX155" fmla="*/ 1075267 w 1435100"/>
              <a:gd name="connsiteY155" fmla="*/ 88900 h 2571750"/>
              <a:gd name="connsiteX156" fmla="*/ 1060450 w 1435100"/>
              <a:gd name="connsiteY156" fmla="*/ 78317 h 2571750"/>
              <a:gd name="connsiteX157" fmla="*/ 1051983 w 1435100"/>
              <a:gd name="connsiteY157" fmla="*/ 67733 h 2571750"/>
              <a:gd name="connsiteX158" fmla="*/ 1045633 w 1435100"/>
              <a:gd name="connsiteY158" fmla="*/ 65617 h 2571750"/>
              <a:gd name="connsiteX159" fmla="*/ 1028700 w 1435100"/>
              <a:gd name="connsiteY159" fmla="*/ 52917 h 2571750"/>
              <a:gd name="connsiteX160" fmla="*/ 1022350 w 1435100"/>
              <a:gd name="connsiteY160" fmla="*/ 48683 h 2571750"/>
              <a:gd name="connsiteX161" fmla="*/ 1018117 w 1435100"/>
              <a:gd name="connsiteY161" fmla="*/ 42333 h 2571750"/>
              <a:gd name="connsiteX162" fmla="*/ 1009650 w 1435100"/>
              <a:gd name="connsiteY162" fmla="*/ 40217 h 2571750"/>
              <a:gd name="connsiteX163" fmla="*/ 1003300 w 1435100"/>
              <a:gd name="connsiteY163" fmla="*/ 38100 h 2571750"/>
              <a:gd name="connsiteX164" fmla="*/ 984250 w 1435100"/>
              <a:gd name="connsiteY164" fmla="*/ 29633 h 2571750"/>
              <a:gd name="connsiteX165" fmla="*/ 971550 w 1435100"/>
              <a:gd name="connsiteY165" fmla="*/ 25400 h 2571750"/>
              <a:gd name="connsiteX166" fmla="*/ 965200 w 1435100"/>
              <a:gd name="connsiteY166" fmla="*/ 23283 h 2571750"/>
              <a:gd name="connsiteX167" fmla="*/ 952500 w 1435100"/>
              <a:gd name="connsiteY167" fmla="*/ 16933 h 2571750"/>
              <a:gd name="connsiteX168" fmla="*/ 929217 w 1435100"/>
              <a:gd name="connsiteY168" fmla="*/ 12700 h 2571750"/>
              <a:gd name="connsiteX169" fmla="*/ 905933 w 1435100"/>
              <a:gd name="connsiteY169" fmla="*/ 6350 h 2571750"/>
              <a:gd name="connsiteX170" fmla="*/ 880533 w 1435100"/>
              <a:gd name="connsiteY170" fmla="*/ 4233 h 2571750"/>
              <a:gd name="connsiteX171" fmla="*/ 844550 w 1435100"/>
              <a:gd name="connsiteY171" fmla="*/ 0 h 2571750"/>
              <a:gd name="connsiteX172" fmla="*/ 812800 w 1435100"/>
              <a:gd name="connsiteY172" fmla="*/ 2117 h 2571750"/>
              <a:gd name="connsiteX173" fmla="*/ 787400 w 1435100"/>
              <a:gd name="connsiteY173" fmla="*/ 8467 h 2571750"/>
              <a:gd name="connsiteX174" fmla="*/ 774700 w 1435100"/>
              <a:gd name="connsiteY174" fmla="*/ 14817 h 2571750"/>
              <a:gd name="connsiteX175" fmla="*/ 762000 w 1435100"/>
              <a:gd name="connsiteY175" fmla="*/ 27517 h 2571750"/>
              <a:gd name="connsiteX176" fmla="*/ 757767 w 1435100"/>
              <a:gd name="connsiteY176" fmla="*/ 33867 h 2571750"/>
              <a:gd name="connsiteX177" fmla="*/ 747183 w 1435100"/>
              <a:gd name="connsiteY177" fmla="*/ 42333 h 2571750"/>
              <a:gd name="connsiteX178" fmla="*/ 742950 w 1435100"/>
              <a:gd name="connsiteY178" fmla="*/ 48683 h 2571750"/>
              <a:gd name="connsiteX179" fmla="*/ 734483 w 1435100"/>
              <a:gd name="connsiteY179" fmla="*/ 57150 h 2571750"/>
              <a:gd name="connsiteX180" fmla="*/ 728133 w 1435100"/>
              <a:gd name="connsiteY180" fmla="*/ 71967 h 2571750"/>
              <a:gd name="connsiteX181" fmla="*/ 719667 w 1435100"/>
              <a:gd name="connsiteY181" fmla="*/ 84667 h 2571750"/>
              <a:gd name="connsiteX182" fmla="*/ 715433 w 1435100"/>
              <a:gd name="connsiteY182" fmla="*/ 88900 h 2571750"/>
              <a:gd name="connsiteX183" fmla="*/ 709083 w 1435100"/>
              <a:gd name="connsiteY183" fmla="*/ 101600 h 2571750"/>
              <a:gd name="connsiteX184" fmla="*/ 702733 w 1435100"/>
              <a:gd name="connsiteY184" fmla="*/ 107950 h 2571750"/>
              <a:gd name="connsiteX185" fmla="*/ 694267 w 1435100"/>
              <a:gd name="connsiteY185" fmla="*/ 120650 h 2571750"/>
              <a:gd name="connsiteX186" fmla="*/ 685800 w 1435100"/>
              <a:gd name="connsiteY186" fmla="*/ 129117 h 2571750"/>
              <a:gd name="connsiteX187" fmla="*/ 677333 w 1435100"/>
              <a:gd name="connsiteY187" fmla="*/ 141817 h 2571750"/>
              <a:gd name="connsiteX188" fmla="*/ 670983 w 1435100"/>
              <a:gd name="connsiteY188" fmla="*/ 154517 h 2571750"/>
              <a:gd name="connsiteX189" fmla="*/ 668867 w 1435100"/>
              <a:gd name="connsiteY189" fmla="*/ 162983 h 2571750"/>
              <a:gd name="connsiteX190" fmla="*/ 664633 w 1435100"/>
              <a:gd name="connsiteY190" fmla="*/ 167217 h 2571750"/>
              <a:gd name="connsiteX191" fmla="*/ 660400 w 1435100"/>
              <a:gd name="connsiteY191" fmla="*/ 175683 h 2571750"/>
              <a:gd name="connsiteX192" fmla="*/ 656167 w 1435100"/>
              <a:gd name="connsiteY192" fmla="*/ 179917 h 2571750"/>
              <a:gd name="connsiteX193" fmla="*/ 651933 w 1435100"/>
              <a:gd name="connsiteY193" fmla="*/ 188383 h 2571750"/>
              <a:gd name="connsiteX194" fmla="*/ 649817 w 1435100"/>
              <a:gd name="connsiteY194" fmla="*/ 194733 h 2571750"/>
              <a:gd name="connsiteX195" fmla="*/ 643467 w 1435100"/>
              <a:gd name="connsiteY195" fmla="*/ 201083 h 2571750"/>
              <a:gd name="connsiteX196" fmla="*/ 637117 w 1435100"/>
              <a:gd name="connsiteY196" fmla="*/ 211667 h 2571750"/>
              <a:gd name="connsiteX197" fmla="*/ 611717 w 1435100"/>
              <a:gd name="connsiteY197" fmla="*/ 251883 h 2571750"/>
              <a:gd name="connsiteX198" fmla="*/ 607483 w 1435100"/>
              <a:gd name="connsiteY198" fmla="*/ 262467 h 2571750"/>
              <a:gd name="connsiteX199" fmla="*/ 601133 w 1435100"/>
              <a:gd name="connsiteY199" fmla="*/ 283633 h 2571750"/>
              <a:gd name="connsiteX200" fmla="*/ 599017 w 1435100"/>
              <a:gd name="connsiteY200" fmla="*/ 292100 h 2571750"/>
              <a:gd name="connsiteX201" fmla="*/ 596900 w 1435100"/>
              <a:gd name="connsiteY201" fmla="*/ 302683 h 2571750"/>
              <a:gd name="connsiteX202" fmla="*/ 592667 w 1435100"/>
              <a:gd name="connsiteY202" fmla="*/ 311150 h 2571750"/>
              <a:gd name="connsiteX203" fmla="*/ 588433 w 1435100"/>
              <a:gd name="connsiteY203" fmla="*/ 332317 h 2571750"/>
              <a:gd name="connsiteX204" fmla="*/ 584200 w 1435100"/>
              <a:gd name="connsiteY204" fmla="*/ 440267 h 2571750"/>
              <a:gd name="connsiteX205" fmla="*/ 579967 w 1435100"/>
              <a:gd name="connsiteY205" fmla="*/ 482600 h 2571750"/>
              <a:gd name="connsiteX206" fmla="*/ 575733 w 1435100"/>
              <a:gd name="connsiteY206" fmla="*/ 501650 h 2571750"/>
              <a:gd name="connsiteX207" fmla="*/ 569383 w 1435100"/>
              <a:gd name="connsiteY207" fmla="*/ 537633 h 2571750"/>
              <a:gd name="connsiteX208" fmla="*/ 565150 w 1435100"/>
              <a:gd name="connsiteY208" fmla="*/ 546100 h 2571750"/>
              <a:gd name="connsiteX209" fmla="*/ 560917 w 1435100"/>
              <a:gd name="connsiteY209" fmla="*/ 565150 h 2571750"/>
              <a:gd name="connsiteX210" fmla="*/ 558800 w 1435100"/>
              <a:gd name="connsiteY210" fmla="*/ 571500 h 2571750"/>
              <a:gd name="connsiteX211" fmla="*/ 550333 w 1435100"/>
              <a:gd name="connsiteY211" fmla="*/ 592667 h 2571750"/>
              <a:gd name="connsiteX212" fmla="*/ 543983 w 1435100"/>
              <a:gd name="connsiteY212" fmla="*/ 611717 h 2571750"/>
              <a:gd name="connsiteX213" fmla="*/ 541867 w 1435100"/>
              <a:gd name="connsiteY213" fmla="*/ 618067 h 2571750"/>
              <a:gd name="connsiteX214" fmla="*/ 537633 w 1435100"/>
              <a:gd name="connsiteY214" fmla="*/ 626533 h 2571750"/>
              <a:gd name="connsiteX215" fmla="*/ 531283 w 1435100"/>
              <a:gd name="connsiteY215" fmla="*/ 649817 h 2571750"/>
              <a:gd name="connsiteX216" fmla="*/ 527050 w 1435100"/>
              <a:gd name="connsiteY216" fmla="*/ 662517 h 2571750"/>
              <a:gd name="connsiteX217" fmla="*/ 522817 w 1435100"/>
              <a:gd name="connsiteY217" fmla="*/ 683683 h 2571750"/>
              <a:gd name="connsiteX218" fmla="*/ 518583 w 1435100"/>
              <a:gd name="connsiteY218" fmla="*/ 690033 h 2571750"/>
              <a:gd name="connsiteX219" fmla="*/ 514350 w 1435100"/>
              <a:gd name="connsiteY219" fmla="*/ 704850 h 2571750"/>
              <a:gd name="connsiteX220" fmla="*/ 510117 w 1435100"/>
              <a:gd name="connsiteY220" fmla="*/ 730250 h 2571750"/>
              <a:gd name="connsiteX221" fmla="*/ 508000 w 1435100"/>
              <a:gd name="connsiteY221" fmla="*/ 742950 h 2571750"/>
              <a:gd name="connsiteX222" fmla="*/ 501650 w 1435100"/>
              <a:gd name="connsiteY222" fmla="*/ 778933 h 2571750"/>
              <a:gd name="connsiteX223" fmla="*/ 497417 w 1435100"/>
              <a:gd name="connsiteY223" fmla="*/ 806450 h 2571750"/>
              <a:gd name="connsiteX224" fmla="*/ 488950 w 1435100"/>
              <a:gd name="connsiteY224" fmla="*/ 825500 h 2571750"/>
              <a:gd name="connsiteX225" fmla="*/ 482600 w 1435100"/>
              <a:gd name="connsiteY225" fmla="*/ 829733 h 2571750"/>
              <a:gd name="connsiteX226" fmla="*/ 474133 w 1435100"/>
              <a:gd name="connsiteY226" fmla="*/ 840317 h 2571750"/>
              <a:gd name="connsiteX227" fmla="*/ 465667 w 1435100"/>
              <a:gd name="connsiteY227" fmla="*/ 844550 h 2571750"/>
              <a:gd name="connsiteX228" fmla="*/ 459317 w 1435100"/>
              <a:gd name="connsiteY228" fmla="*/ 848783 h 2571750"/>
              <a:gd name="connsiteX229" fmla="*/ 446617 w 1435100"/>
              <a:gd name="connsiteY229" fmla="*/ 853017 h 2571750"/>
              <a:gd name="connsiteX230" fmla="*/ 440267 w 1435100"/>
              <a:gd name="connsiteY230" fmla="*/ 855133 h 2571750"/>
              <a:gd name="connsiteX231" fmla="*/ 427567 w 1435100"/>
              <a:gd name="connsiteY231" fmla="*/ 861483 h 2571750"/>
              <a:gd name="connsiteX232" fmla="*/ 419100 w 1435100"/>
              <a:gd name="connsiteY232" fmla="*/ 865717 h 2571750"/>
              <a:gd name="connsiteX233" fmla="*/ 402167 w 1435100"/>
              <a:gd name="connsiteY233" fmla="*/ 869950 h 2571750"/>
              <a:gd name="connsiteX234" fmla="*/ 395817 w 1435100"/>
              <a:gd name="connsiteY234" fmla="*/ 874183 h 2571750"/>
              <a:gd name="connsiteX235" fmla="*/ 383117 w 1435100"/>
              <a:gd name="connsiteY235" fmla="*/ 878417 h 2571750"/>
              <a:gd name="connsiteX236" fmla="*/ 366183 w 1435100"/>
              <a:gd name="connsiteY236" fmla="*/ 891117 h 2571750"/>
              <a:gd name="connsiteX237" fmla="*/ 359833 w 1435100"/>
              <a:gd name="connsiteY237" fmla="*/ 897467 h 2571750"/>
              <a:gd name="connsiteX238" fmla="*/ 353483 w 1435100"/>
              <a:gd name="connsiteY238" fmla="*/ 901700 h 2571750"/>
              <a:gd name="connsiteX239" fmla="*/ 345017 w 1435100"/>
              <a:gd name="connsiteY239" fmla="*/ 914400 h 2571750"/>
              <a:gd name="connsiteX240" fmla="*/ 340783 w 1435100"/>
              <a:gd name="connsiteY240" fmla="*/ 918633 h 2571750"/>
              <a:gd name="connsiteX241" fmla="*/ 332317 w 1435100"/>
              <a:gd name="connsiteY241" fmla="*/ 929217 h 2571750"/>
              <a:gd name="connsiteX242" fmla="*/ 323850 w 1435100"/>
              <a:gd name="connsiteY242" fmla="*/ 941917 h 2571750"/>
              <a:gd name="connsiteX243" fmla="*/ 321733 w 1435100"/>
              <a:gd name="connsiteY243" fmla="*/ 948267 h 2571750"/>
              <a:gd name="connsiteX244" fmla="*/ 309033 w 1435100"/>
              <a:gd name="connsiteY244" fmla="*/ 965200 h 2571750"/>
              <a:gd name="connsiteX245" fmla="*/ 304800 w 1435100"/>
              <a:gd name="connsiteY245" fmla="*/ 977900 h 2571750"/>
              <a:gd name="connsiteX246" fmla="*/ 300567 w 1435100"/>
              <a:gd name="connsiteY246" fmla="*/ 984250 h 2571750"/>
              <a:gd name="connsiteX247" fmla="*/ 292100 w 1435100"/>
              <a:gd name="connsiteY247" fmla="*/ 992717 h 2571750"/>
              <a:gd name="connsiteX248" fmla="*/ 287867 w 1435100"/>
              <a:gd name="connsiteY248" fmla="*/ 999067 h 2571750"/>
              <a:gd name="connsiteX249" fmla="*/ 281517 w 1435100"/>
              <a:gd name="connsiteY249" fmla="*/ 1003300 h 2571750"/>
              <a:gd name="connsiteX250" fmla="*/ 266700 w 1435100"/>
              <a:gd name="connsiteY250" fmla="*/ 1016000 h 2571750"/>
              <a:gd name="connsiteX251" fmla="*/ 264583 w 1435100"/>
              <a:gd name="connsiteY251" fmla="*/ 1022350 h 2571750"/>
              <a:gd name="connsiteX252" fmla="*/ 258233 w 1435100"/>
              <a:gd name="connsiteY252" fmla="*/ 1026583 h 2571750"/>
              <a:gd name="connsiteX253" fmla="*/ 254000 w 1435100"/>
              <a:gd name="connsiteY253" fmla="*/ 1030817 h 2571750"/>
              <a:gd name="connsiteX254" fmla="*/ 247650 w 1435100"/>
              <a:gd name="connsiteY254" fmla="*/ 1035050 h 2571750"/>
              <a:gd name="connsiteX255" fmla="*/ 234950 w 1435100"/>
              <a:gd name="connsiteY255" fmla="*/ 1047750 h 2571750"/>
              <a:gd name="connsiteX256" fmla="*/ 222250 w 1435100"/>
              <a:gd name="connsiteY256" fmla="*/ 1056217 h 2571750"/>
              <a:gd name="connsiteX257" fmla="*/ 218017 w 1435100"/>
              <a:gd name="connsiteY257" fmla="*/ 1062567 h 2571750"/>
              <a:gd name="connsiteX258" fmla="*/ 203200 w 1435100"/>
              <a:gd name="connsiteY258" fmla="*/ 1075267 h 2571750"/>
              <a:gd name="connsiteX259" fmla="*/ 194733 w 1435100"/>
              <a:gd name="connsiteY259" fmla="*/ 1085850 h 2571750"/>
              <a:gd name="connsiteX260" fmla="*/ 184150 w 1435100"/>
              <a:gd name="connsiteY260" fmla="*/ 1094317 h 2571750"/>
              <a:gd name="connsiteX261" fmla="*/ 179917 w 1435100"/>
              <a:gd name="connsiteY261" fmla="*/ 1100667 h 2571750"/>
              <a:gd name="connsiteX262" fmla="*/ 175683 w 1435100"/>
              <a:gd name="connsiteY262" fmla="*/ 1104900 h 2571750"/>
              <a:gd name="connsiteX263" fmla="*/ 171450 w 1435100"/>
              <a:gd name="connsiteY263" fmla="*/ 1111250 h 2571750"/>
              <a:gd name="connsiteX264" fmla="*/ 165100 w 1435100"/>
              <a:gd name="connsiteY264" fmla="*/ 1115483 h 2571750"/>
              <a:gd name="connsiteX265" fmla="*/ 150283 w 1435100"/>
              <a:gd name="connsiteY265" fmla="*/ 1126067 h 2571750"/>
              <a:gd name="connsiteX266" fmla="*/ 143933 w 1435100"/>
              <a:gd name="connsiteY266" fmla="*/ 1132417 h 2571750"/>
              <a:gd name="connsiteX267" fmla="*/ 131233 w 1435100"/>
              <a:gd name="connsiteY267" fmla="*/ 1140883 h 2571750"/>
              <a:gd name="connsiteX268" fmla="*/ 122767 w 1435100"/>
              <a:gd name="connsiteY268" fmla="*/ 1149350 h 2571750"/>
              <a:gd name="connsiteX269" fmla="*/ 114300 w 1435100"/>
              <a:gd name="connsiteY269" fmla="*/ 1157817 h 2571750"/>
              <a:gd name="connsiteX270" fmla="*/ 107950 w 1435100"/>
              <a:gd name="connsiteY270" fmla="*/ 1162050 h 2571750"/>
              <a:gd name="connsiteX271" fmla="*/ 101600 w 1435100"/>
              <a:gd name="connsiteY271" fmla="*/ 1168400 h 2571750"/>
              <a:gd name="connsiteX272" fmla="*/ 95250 w 1435100"/>
              <a:gd name="connsiteY272" fmla="*/ 1172633 h 2571750"/>
              <a:gd name="connsiteX273" fmla="*/ 91017 w 1435100"/>
              <a:gd name="connsiteY273" fmla="*/ 1176867 h 2571750"/>
              <a:gd name="connsiteX274" fmla="*/ 84667 w 1435100"/>
              <a:gd name="connsiteY274" fmla="*/ 1181100 h 2571750"/>
              <a:gd name="connsiteX275" fmla="*/ 76200 w 1435100"/>
              <a:gd name="connsiteY275" fmla="*/ 1191683 h 2571750"/>
              <a:gd name="connsiteX276" fmla="*/ 61383 w 1435100"/>
              <a:gd name="connsiteY276" fmla="*/ 1204383 h 2571750"/>
              <a:gd name="connsiteX277" fmla="*/ 48683 w 1435100"/>
              <a:gd name="connsiteY277" fmla="*/ 1219200 h 2571750"/>
              <a:gd name="connsiteX278" fmla="*/ 42333 w 1435100"/>
              <a:gd name="connsiteY278" fmla="*/ 1225550 h 2571750"/>
              <a:gd name="connsiteX279" fmla="*/ 33867 w 1435100"/>
              <a:gd name="connsiteY279" fmla="*/ 1238250 h 2571750"/>
              <a:gd name="connsiteX280" fmla="*/ 29633 w 1435100"/>
              <a:gd name="connsiteY280" fmla="*/ 1244600 h 2571750"/>
              <a:gd name="connsiteX281" fmla="*/ 23283 w 1435100"/>
              <a:gd name="connsiteY281" fmla="*/ 1250950 h 2571750"/>
              <a:gd name="connsiteX282" fmla="*/ 14817 w 1435100"/>
              <a:gd name="connsiteY282" fmla="*/ 1259417 h 2571750"/>
              <a:gd name="connsiteX283" fmla="*/ 10583 w 1435100"/>
              <a:gd name="connsiteY283" fmla="*/ 1265767 h 2571750"/>
              <a:gd name="connsiteX284" fmla="*/ 8467 w 1435100"/>
              <a:gd name="connsiteY284" fmla="*/ 1272117 h 2571750"/>
              <a:gd name="connsiteX285" fmla="*/ 4233 w 1435100"/>
              <a:gd name="connsiteY285" fmla="*/ 1276350 h 2571750"/>
              <a:gd name="connsiteX286" fmla="*/ 0 w 1435100"/>
              <a:gd name="connsiteY286" fmla="*/ 1282700 h 2571750"/>
              <a:gd name="connsiteX287" fmla="*/ 4233 w 1435100"/>
              <a:gd name="connsiteY287" fmla="*/ 1301750 h 2571750"/>
              <a:gd name="connsiteX288" fmla="*/ 8467 w 1435100"/>
              <a:gd name="connsiteY288" fmla="*/ 1305983 h 2571750"/>
              <a:gd name="connsiteX289" fmla="*/ 12700 w 1435100"/>
              <a:gd name="connsiteY289" fmla="*/ 1312333 h 2571750"/>
              <a:gd name="connsiteX290" fmla="*/ 19050 w 1435100"/>
              <a:gd name="connsiteY290" fmla="*/ 1322917 h 2571750"/>
              <a:gd name="connsiteX291" fmla="*/ 25400 w 1435100"/>
              <a:gd name="connsiteY291" fmla="*/ 1335617 h 2571750"/>
              <a:gd name="connsiteX292" fmla="*/ 27517 w 1435100"/>
              <a:gd name="connsiteY292" fmla="*/ 1341967 h 2571750"/>
              <a:gd name="connsiteX293" fmla="*/ 31750 w 1435100"/>
              <a:gd name="connsiteY293" fmla="*/ 1348317 h 2571750"/>
              <a:gd name="connsiteX294" fmla="*/ 33867 w 1435100"/>
              <a:gd name="connsiteY294" fmla="*/ 1354667 h 2571750"/>
              <a:gd name="connsiteX295" fmla="*/ 40217 w 1435100"/>
              <a:gd name="connsiteY295" fmla="*/ 1358900 h 2571750"/>
              <a:gd name="connsiteX296" fmla="*/ 50800 w 1435100"/>
              <a:gd name="connsiteY296" fmla="*/ 1373717 h 2571750"/>
              <a:gd name="connsiteX297" fmla="*/ 55033 w 1435100"/>
              <a:gd name="connsiteY297" fmla="*/ 1382183 h 2571750"/>
              <a:gd name="connsiteX298" fmla="*/ 65617 w 1435100"/>
              <a:gd name="connsiteY298" fmla="*/ 1390650 h 2571750"/>
              <a:gd name="connsiteX299" fmla="*/ 78317 w 1435100"/>
              <a:gd name="connsiteY299" fmla="*/ 1403350 h 2571750"/>
              <a:gd name="connsiteX300" fmla="*/ 91017 w 1435100"/>
              <a:gd name="connsiteY300" fmla="*/ 1411817 h 2571750"/>
              <a:gd name="connsiteX301" fmla="*/ 95250 w 1435100"/>
              <a:gd name="connsiteY301" fmla="*/ 1418167 h 2571750"/>
              <a:gd name="connsiteX302" fmla="*/ 101600 w 1435100"/>
              <a:gd name="connsiteY302" fmla="*/ 1420283 h 2571750"/>
              <a:gd name="connsiteX303" fmla="*/ 105833 w 1435100"/>
              <a:gd name="connsiteY303" fmla="*/ 1424517 h 2571750"/>
              <a:gd name="connsiteX304" fmla="*/ 107950 w 1435100"/>
              <a:gd name="connsiteY304" fmla="*/ 1430867 h 2571750"/>
              <a:gd name="connsiteX305" fmla="*/ 116417 w 1435100"/>
              <a:gd name="connsiteY305" fmla="*/ 1441450 h 2571750"/>
              <a:gd name="connsiteX306" fmla="*/ 120650 w 1435100"/>
              <a:gd name="connsiteY306" fmla="*/ 1456267 h 2571750"/>
              <a:gd name="connsiteX307" fmla="*/ 127000 w 1435100"/>
              <a:gd name="connsiteY307" fmla="*/ 1479550 h 2571750"/>
              <a:gd name="connsiteX308" fmla="*/ 129117 w 1435100"/>
              <a:gd name="connsiteY308" fmla="*/ 1492250 h 2571750"/>
              <a:gd name="connsiteX309" fmla="*/ 129117 w 1435100"/>
              <a:gd name="connsiteY309" fmla="*/ 1712383 h 2571750"/>
              <a:gd name="connsiteX310" fmla="*/ 133350 w 1435100"/>
              <a:gd name="connsiteY310" fmla="*/ 1756833 h 2571750"/>
              <a:gd name="connsiteX311" fmla="*/ 135467 w 1435100"/>
              <a:gd name="connsiteY311" fmla="*/ 1786467 h 2571750"/>
              <a:gd name="connsiteX312" fmla="*/ 139700 w 1435100"/>
              <a:gd name="connsiteY312" fmla="*/ 1938867 h 2571750"/>
              <a:gd name="connsiteX313" fmla="*/ 141817 w 1435100"/>
              <a:gd name="connsiteY313" fmla="*/ 1945217 h 2571750"/>
              <a:gd name="connsiteX314" fmla="*/ 148167 w 1435100"/>
              <a:gd name="connsiteY314" fmla="*/ 1962150 h 2571750"/>
              <a:gd name="connsiteX315" fmla="*/ 160867 w 1435100"/>
              <a:gd name="connsiteY315" fmla="*/ 1976967 h 2571750"/>
              <a:gd name="connsiteX316" fmla="*/ 177800 w 1435100"/>
              <a:gd name="connsiteY316" fmla="*/ 1996017 h 2571750"/>
              <a:gd name="connsiteX317" fmla="*/ 184150 w 1435100"/>
              <a:gd name="connsiteY317" fmla="*/ 2002367 h 2571750"/>
              <a:gd name="connsiteX318" fmla="*/ 190500 w 1435100"/>
              <a:gd name="connsiteY318" fmla="*/ 2008717 h 2571750"/>
              <a:gd name="connsiteX319" fmla="*/ 194733 w 1435100"/>
              <a:gd name="connsiteY319" fmla="*/ 2015067 h 2571750"/>
              <a:gd name="connsiteX320" fmla="*/ 205317 w 1435100"/>
              <a:gd name="connsiteY320" fmla="*/ 2025650 h 2571750"/>
              <a:gd name="connsiteX321" fmla="*/ 215900 w 1435100"/>
              <a:gd name="connsiteY321" fmla="*/ 2036233 h 2571750"/>
              <a:gd name="connsiteX322" fmla="*/ 224367 w 1435100"/>
              <a:gd name="connsiteY322" fmla="*/ 2046817 h 2571750"/>
              <a:gd name="connsiteX323" fmla="*/ 226483 w 1435100"/>
              <a:gd name="connsiteY323" fmla="*/ 2053167 h 2571750"/>
              <a:gd name="connsiteX324" fmla="*/ 230717 w 1435100"/>
              <a:gd name="connsiteY324" fmla="*/ 2059517 h 2571750"/>
              <a:gd name="connsiteX325" fmla="*/ 237067 w 1435100"/>
              <a:gd name="connsiteY325" fmla="*/ 2065867 h 2571750"/>
              <a:gd name="connsiteX326" fmla="*/ 241300 w 1435100"/>
              <a:gd name="connsiteY326" fmla="*/ 2072217 h 2571750"/>
              <a:gd name="connsiteX327" fmla="*/ 260350 w 1435100"/>
              <a:gd name="connsiteY327" fmla="*/ 2091267 h 2571750"/>
              <a:gd name="connsiteX328" fmla="*/ 273050 w 1435100"/>
              <a:gd name="connsiteY328" fmla="*/ 2101850 h 2571750"/>
              <a:gd name="connsiteX329" fmla="*/ 279400 w 1435100"/>
              <a:gd name="connsiteY329" fmla="*/ 2108200 h 2571750"/>
              <a:gd name="connsiteX330" fmla="*/ 292100 w 1435100"/>
              <a:gd name="connsiteY330" fmla="*/ 2112433 h 2571750"/>
              <a:gd name="connsiteX331" fmla="*/ 313267 w 1435100"/>
              <a:gd name="connsiteY331" fmla="*/ 2123017 h 2571750"/>
              <a:gd name="connsiteX332" fmla="*/ 328083 w 1435100"/>
              <a:gd name="connsiteY332" fmla="*/ 2131483 h 2571750"/>
              <a:gd name="connsiteX333" fmla="*/ 334433 w 1435100"/>
              <a:gd name="connsiteY333" fmla="*/ 2133600 h 2571750"/>
              <a:gd name="connsiteX334" fmla="*/ 342900 w 1435100"/>
              <a:gd name="connsiteY334" fmla="*/ 2137833 h 2571750"/>
              <a:gd name="connsiteX335" fmla="*/ 349250 w 1435100"/>
              <a:gd name="connsiteY335" fmla="*/ 2139950 h 2571750"/>
              <a:gd name="connsiteX336" fmla="*/ 368300 w 1435100"/>
              <a:gd name="connsiteY336" fmla="*/ 2148417 h 2571750"/>
              <a:gd name="connsiteX337" fmla="*/ 374650 w 1435100"/>
              <a:gd name="connsiteY337" fmla="*/ 2150533 h 2571750"/>
              <a:gd name="connsiteX338" fmla="*/ 378883 w 1435100"/>
              <a:gd name="connsiteY338" fmla="*/ 2154767 h 2571750"/>
              <a:gd name="connsiteX339" fmla="*/ 395817 w 1435100"/>
              <a:gd name="connsiteY339" fmla="*/ 2167467 h 2571750"/>
              <a:gd name="connsiteX340" fmla="*/ 404283 w 1435100"/>
              <a:gd name="connsiteY340" fmla="*/ 2186517 h 2571750"/>
              <a:gd name="connsiteX341" fmla="*/ 406400 w 1435100"/>
              <a:gd name="connsiteY341" fmla="*/ 2192867 h 2571750"/>
              <a:gd name="connsiteX342" fmla="*/ 410633 w 1435100"/>
              <a:gd name="connsiteY342" fmla="*/ 2199217 h 2571750"/>
              <a:gd name="connsiteX343" fmla="*/ 414867 w 1435100"/>
              <a:gd name="connsiteY343" fmla="*/ 2218267 h 2571750"/>
              <a:gd name="connsiteX344" fmla="*/ 421217 w 1435100"/>
              <a:gd name="connsiteY344" fmla="*/ 2247900 h 2571750"/>
              <a:gd name="connsiteX345" fmla="*/ 425450 w 1435100"/>
              <a:gd name="connsiteY345" fmla="*/ 2269067 h 2571750"/>
              <a:gd name="connsiteX346" fmla="*/ 427567 w 1435100"/>
              <a:gd name="connsiteY346" fmla="*/ 2290233 h 2571750"/>
              <a:gd name="connsiteX347" fmla="*/ 429683 w 1435100"/>
              <a:gd name="connsiteY347" fmla="*/ 2296583 h 2571750"/>
              <a:gd name="connsiteX348" fmla="*/ 433917 w 1435100"/>
              <a:gd name="connsiteY348" fmla="*/ 2317750 h 2571750"/>
              <a:gd name="connsiteX349" fmla="*/ 431800 w 1435100"/>
              <a:gd name="connsiteY349" fmla="*/ 2377017 h 2571750"/>
              <a:gd name="connsiteX350" fmla="*/ 427567 w 1435100"/>
              <a:gd name="connsiteY350" fmla="*/ 2389717 h 2571750"/>
              <a:gd name="connsiteX351" fmla="*/ 421217 w 1435100"/>
              <a:gd name="connsiteY351" fmla="*/ 2415117 h 2571750"/>
              <a:gd name="connsiteX352" fmla="*/ 414867 w 1435100"/>
              <a:gd name="connsiteY352" fmla="*/ 2429933 h 2571750"/>
              <a:gd name="connsiteX353" fmla="*/ 408517 w 1435100"/>
              <a:gd name="connsiteY353" fmla="*/ 2440517 h 2571750"/>
              <a:gd name="connsiteX354" fmla="*/ 402167 w 1435100"/>
              <a:gd name="connsiteY354" fmla="*/ 2459567 h 2571750"/>
              <a:gd name="connsiteX355" fmla="*/ 400050 w 1435100"/>
              <a:gd name="connsiteY355" fmla="*/ 2465917 h 2571750"/>
              <a:gd name="connsiteX356" fmla="*/ 395817 w 1435100"/>
              <a:gd name="connsiteY356" fmla="*/ 2472267 h 2571750"/>
              <a:gd name="connsiteX357" fmla="*/ 391583 w 1435100"/>
              <a:gd name="connsiteY357" fmla="*/ 2484967 h 2571750"/>
              <a:gd name="connsiteX358" fmla="*/ 391583 w 1435100"/>
              <a:gd name="connsiteY358" fmla="*/ 2520950 h 2571750"/>
              <a:gd name="connsiteX359" fmla="*/ 397933 w 1435100"/>
              <a:gd name="connsiteY359" fmla="*/ 2523067 h 2571750"/>
              <a:gd name="connsiteX360" fmla="*/ 406400 w 1435100"/>
              <a:gd name="connsiteY360" fmla="*/ 2527300 h 2571750"/>
              <a:gd name="connsiteX361" fmla="*/ 416983 w 1435100"/>
              <a:gd name="connsiteY361" fmla="*/ 2529417 h 2571750"/>
              <a:gd name="connsiteX362" fmla="*/ 425450 w 1435100"/>
              <a:gd name="connsiteY362" fmla="*/ 2531533 h 2571750"/>
              <a:gd name="connsiteX363" fmla="*/ 446617 w 1435100"/>
              <a:gd name="connsiteY363" fmla="*/ 2537883 h 2571750"/>
              <a:gd name="connsiteX364" fmla="*/ 474133 w 1435100"/>
              <a:gd name="connsiteY364" fmla="*/ 2535767 h 2571750"/>
              <a:gd name="connsiteX365" fmla="*/ 491067 w 1435100"/>
              <a:gd name="connsiteY365" fmla="*/ 2531533 h 2571750"/>
              <a:gd name="connsiteX366" fmla="*/ 501650 w 1435100"/>
              <a:gd name="connsiteY366" fmla="*/ 2529417 h 2571750"/>
              <a:gd name="connsiteX367" fmla="*/ 628650 w 1435100"/>
              <a:gd name="connsiteY367" fmla="*/ 2533650 h 2571750"/>
              <a:gd name="connsiteX368" fmla="*/ 643467 w 1435100"/>
              <a:gd name="connsiteY368" fmla="*/ 2535767 h 2571750"/>
              <a:gd name="connsiteX369" fmla="*/ 660400 w 1435100"/>
              <a:gd name="connsiteY369" fmla="*/ 2537883 h 2571750"/>
              <a:gd name="connsiteX370" fmla="*/ 675217 w 1435100"/>
              <a:gd name="connsiteY370" fmla="*/ 2540000 h 2571750"/>
              <a:gd name="connsiteX371" fmla="*/ 715433 w 1435100"/>
              <a:gd name="connsiteY371" fmla="*/ 2542117 h 2571750"/>
              <a:gd name="connsiteX372" fmla="*/ 755650 w 1435100"/>
              <a:gd name="connsiteY372" fmla="*/ 2548467 h 2571750"/>
              <a:gd name="connsiteX373" fmla="*/ 778933 w 1435100"/>
              <a:gd name="connsiteY373" fmla="*/ 2550583 h 2571750"/>
              <a:gd name="connsiteX374" fmla="*/ 808567 w 1435100"/>
              <a:gd name="connsiteY374" fmla="*/ 2554817 h 2571750"/>
              <a:gd name="connsiteX375" fmla="*/ 829733 w 1435100"/>
              <a:gd name="connsiteY375" fmla="*/ 2559050 h 2571750"/>
              <a:gd name="connsiteX376" fmla="*/ 840317 w 1435100"/>
              <a:gd name="connsiteY376" fmla="*/ 2561167 h 2571750"/>
              <a:gd name="connsiteX377" fmla="*/ 874183 w 1435100"/>
              <a:gd name="connsiteY377" fmla="*/ 2563283 h 2571750"/>
              <a:gd name="connsiteX378" fmla="*/ 1051983 w 1435100"/>
              <a:gd name="connsiteY378" fmla="*/ 2567517 h 2571750"/>
              <a:gd name="connsiteX379" fmla="*/ 1066800 w 1435100"/>
              <a:gd name="connsiteY379" fmla="*/ 2569633 h 2571750"/>
              <a:gd name="connsiteX380" fmla="*/ 1164167 w 1435100"/>
              <a:gd name="connsiteY380" fmla="*/ 2571750 h 2571750"/>
              <a:gd name="connsiteX381" fmla="*/ 1240367 w 1435100"/>
              <a:gd name="connsiteY381" fmla="*/ 2569633 h 2571750"/>
              <a:gd name="connsiteX382" fmla="*/ 1267883 w 1435100"/>
              <a:gd name="connsiteY382" fmla="*/ 2567517 h 2571750"/>
              <a:gd name="connsiteX383" fmla="*/ 1358900 w 1435100"/>
              <a:gd name="connsiteY383" fmla="*/ 2565400 h 2571750"/>
              <a:gd name="connsiteX384" fmla="*/ 1369483 w 1435100"/>
              <a:gd name="connsiteY384" fmla="*/ 2563283 h 2571750"/>
              <a:gd name="connsiteX385" fmla="*/ 1375833 w 1435100"/>
              <a:gd name="connsiteY385" fmla="*/ 2561167 h 2571750"/>
              <a:gd name="connsiteX386" fmla="*/ 1386417 w 1435100"/>
              <a:gd name="connsiteY386" fmla="*/ 2559050 h 2571750"/>
              <a:gd name="connsiteX387" fmla="*/ 1392767 w 1435100"/>
              <a:gd name="connsiteY387" fmla="*/ 2554817 h 2571750"/>
              <a:gd name="connsiteX388" fmla="*/ 1394883 w 1435100"/>
              <a:gd name="connsiteY388" fmla="*/ 2542117 h 2571750"/>
              <a:gd name="connsiteX389" fmla="*/ 1388533 w 1435100"/>
              <a:gd name="connsiteY389" fmla="*/ 2540000 h 2571750"/>
              <a:gd name="connsiteX390" fmla="*/ 1386417 w 1435100"/>
              <a:gd name="connsiteY390" fmla="*/ 2533650 h 2571750"/>
              <a:gd name="connsiteX391" fmla="*/ 1399117 w 1435100"/>
              <a:gd name="connsiteY391" fmla="*/ 254000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</a:cxnLst>
            <a:rect l="l" t="t" r="r" b="b"/>
            <a:pathLst>
              <a:path w="1435100" h="2571750">
                <a:moveTo>
                  <a:pt x="1399117" y="2540000"/>
                </a:moveTo>
                <a:lnTo>
                  <a:pt x="1399117" y="2540000"/>
                </a:lnTo>
                <a:cubicBezTo>
                  <a:pt x="1382889" y="2513189"/>
                  <a:pt x="1365915" y="2486815"/>
                  <a:pt x="1350433" y="2459567"/>
                </a:cubicBezTo>
                <a:cubicBezTo>
                  <a:pt x="1348229" y="2455687"/>
                  <a:pt x="1347075" y="2451243"/>
                  <a:pt x="1346200" y="2446867"/>
                </a:cubicBezTo>
                <a:lnTo>
                  <a:pt x="1344083" y="2436283"/>
                </a:lnTo>
                <a:cubicBezTo>
                  <a:pt x="1344789" y="2414411"/>
                  <a:pt x="1345228" y="2392529"/>
                  <a:pt x="1346200" y="2370667"/>
                </a:cubicBezTo>
                <a:cubicBezTo>
                  <a:pt x="1346640" y="2360774"/>
                  <a:pt x="1347929" y="2350929"/>
                  <a:pt x="1348317" y="2341033"/>
                </a:cubicBezTo>
                <a:cubicBezTo>
                  <a:pt x="1351968" y="2247931"/>
                  <a:pt x="1346472" y="2290441"/>
                  <a:pt x="1352550" y="2247900"/>
                </a:cubicBezTo>
                <a:cubicBezTo>
                  <a:pt x="1353256" y="2233789"/>
                  <a:pt x="1353727" y="2219664"/>
                  <a:pt x="1354667" y="2205567"/>
                </a:cubicBezTo>
                <a:cubicBezTo>
                  <a:pt x="1355139" y="2198492"/>
                  <a:pt x="1356311" y="2191475"/>
                  <a:pt x="1356783" y="2184400"/>
                </a:cubicBezTo>
                <a:cubicBezTo>
                  <a:pt x="1358428" y="2159720"/>
                  <a:pt x="1361017" y="2110317"/>
                  <a:pt x="1361017" y="2110317"/>
                </a:cubicBezTo>
                <a:cubicBezTo>
                  <a:pt x="1361722" y="2082095"/>
                  <a:pt x="1361933" y="2053856"/>
                  <a:pt x="1363133" y="2025650"/>
                </a:cubicBezTo>
                <a:cubicBezTo>
                  <a:pt x="1363392" y="2019566"/>
                  <a:pt x="1368419" y="1992859"/>
                  <a:pt x="1369483" y="1989667"/>
                </a:cubicBezTo>
                <a:cubicBezTo>
                  <a:pt x="1370189" y="1987550"/>
                  <a:pt x="1371116" y="1985495"/>
                  <a:pt x="1371600" y="1983317"/>
                </a:cubicBezTo>
                <a:cubicBezTo>
                  <a:pt x="1374569" y="1969959"/>
                  <a:pt x="1373539" y="1966480"/>
                  <a:pt x="1375833" y="1951567"/>
                </a:cubicBezTo>
                <a:cubicBezTo>
                  <a:pt x="1376275" y="1948692"/>
                  <a:pt x="1377379" y="1945953"/>
                  <a:pt x="1377950" y="1943100"/>
                </a:cubicBezTo>
                <a:cubicBezTo>
                  <a:pt x="1378792" y="1938892"/>
                  <a:pt x="1379299" y="1934623"/>
                  <a:pt x="1380067" y="1930400"/>
                </a:cubicBezTo>
                <a:cubicBezTo>
                  <a:pt x="1380710" y="1926861"/>
                  <a:pt x="1381540" y="1923356"/>
                  <a:pt x="1382183" y="1919817"/>
                </a:cubicBezTo>
                <a:cubicBezTo>
                  <a:pt x="1385641" y="1900798"/>
                  <a:pt x="1382674" y="1913619"/>
                  <a:pt x="1386417" y="1898650"/>
                </a:cubicBezTo>
                <a:cubicBezTo>
                  <a:pt x="1390618" y="1856631"/>
                  <a:pt x="1386266" y="1893199"/>
                  <a:pt x="1390650" y="1866900"/>
                </a:cubicBezTo>
                <a:cubicBezTo>
                  <a:pt x="1391470" y="1861979"/>
                  <a:pt x="1391789" y="1856975"/>
                  <a:pt x="1392767" y="1852083"/>
                </a:cubicBezTo>
                <a:cubicBezTo>
                  <a:pt x="1393205" y="1849895"/>
                  <a:pt x="1394399" y="1847911"/>
                  <a:pt x="1394883" y="1845733"/>
                </a:cubicBezTo>
                <a:cubicBezTo>
                  <a:pt x="1395814" y="1841543"/>
                  <a:pt x="1396158" y="1837241"/>
                  <a:pt x="1397000" y="1833033"/>
                </a:cubicBezTo>
                <a:cubicBezTo>
                  <a:pt x="1397571" y="1830181"/>
                  <a:pt x="1398411" y="1827389"/>
                  <a:pt x="1399117" y="1824567"/>
                </a:cubicBezTo>
                <a:cubicBezTo>
                  <a:pt x="1399822" y="1818217"/>
                  <a:pt x="1400183" y="1811819"/>
                  <a:pt x="1401233" y="1805517"/>
                </a:cubicBezTo>
                <a:cubicBezTo>
                  <a:pt x="1401600" y="1803316"/>
                  <a:pt x="1402737" y="1801312"/>
                  <a:pt x="1403350" y="1799167"/>
                </a:cubicBezTo>
                <a:cubicBezTo>
                  <a:pt x="1407698" y="1783951"/>
                  <a:pt x="1403217" y="1797583"/>
                  <a:pt x="1407583" y="1780117"/>
                </a:cubicBezTo>
                <a:cubicBezTo>
                  <a:pt x="1408124" y="1777952"/>
                  <a:pt x="1409216" y="1775945"/>
                  <a:pt x="1409700" y="1773767"/>
                </a:cubicBezTo>
                <a:cubicBezTo>
                  <a:pt x="1410631" y="1769577"/>
                  <a:pt x="1410886" y="1765257"/>
                  <a:pt x="1411817" y="1761067"/>
                </a:cubicBezTo>
                <a:cubicBezTo>
                  <a:pt x="1412301" y="1758889"/>
                  <a:pt x="1413320" y="1756862"/>
                  <a:pt x="1413933" y="1754717"/>
                </a:cubicBezTo>
                <a:cubicBezTo>
                  <a:pt x="1420323" y="1732351"/>
                  <a:pt x="1410237" y="1763689"/>
                  <a:pt x="1420283" y="1733550"/>
                </a:cubicBezTo>
                <a:lnTo>
                  <a:pt x="1422400" y="1727200"/>
                </a:lnTo>
                <a:cubicBezTo>
                  <a:pt x="1423106" y="1720850"/>
                  <a:pt x="1423467" y="1714452"/>
                  <a:pt x="1424517" y="1708150"/>
                </a:cubicBezTo>
                <a:cubicBezTo>
                  <a:pt x="1424884" y="1705949"/>
                  <a:pt x="1426294" y="1704005"/>
                  <a:pt x="1426633" y="1701800"/>
                </a:cubicBezTo>
                <a:cubicBezTo>
                  <a:pt x="1431309" y="1671403"/>
                  <a:pt x="1425772" y="1689566"/>
                  <a:pt x="1430867" y="1674283"/>
                </a:cubicBezTo>
                <a:cubicBezTo>
                  <a:pt x="1431572" y="1667933"/>
                  <a:pt x="1432139" y="1661566"/>
                  <a:pt x="1432983" y="1655233"/>
                </a:cubicBezTo>
                <a:cubicBezTo>
                  <a:pt x="1433550" y="1650979"/>
                  <a:pt x="1435100" y="1646825"/>
                  <a:pt x="1435100" y="1642533"/>
                </a:cubicBezTo>
                <a:cubicBezTo>
                  <a:pt x="1435100" y="1618534"/>
                  <a:pt x="1434278" y="1594531"/>
                  <a:pt x="1432983" y="1570567"/>
                </a:cubicBezTo>
                <a:cubicBezTo>
                  <a:pt x="1432669" y="1564756"/>
                  <a:pt x="1430268" y="1563618"/>
                  <a:pt x="1426633" y="1559983"/>
                </a:cubicBezTo>
                <a:cubicBezTo>
                  <a:pt x="1422587" y="1547840"/>
                  <a:pt x="1427257" y="1558699"/>
                  <a:pt x="1420283" y="1549400"/>
                </a:cubicBezTo>
                <a:cubicBezTo>
                  <a:pt x="1405922" y="1530253"/>
                  <a:pt x="1417293" y="1542175"/>
                  <a:pt x="1407583" y="1532467"/>
                </a:cubicBezTo>
                <a:cubicBezTo>
                  <a:pt x="1403537" y="1520326"/>
                  <a:pt x="1408207" y="1531181"/>
                  <a:pt x="1401233" y="1521883"/>
                </a:cubicBezTo>
                <a:cubicBezTo>
                  <a:pt x="1398180" y="1517813"/>
                  <a:pt x="1396365" y="1512780"/>
                  <a:pt x="1392767" y="1509183"/>
                </a:cubicBezTo>
                <a:cubicBezTo>
                  <a:pt x="1391356" y="1507772"/>
                  <a:pt x="1389780" y="1506508"/>
                  <a:pt x="1388533" y="1504950"/>
                </a:cubicBezTo>
                <a:cubicBezTo>
                  <a:pt x="1386944" y="1502964"/>
                  <a:pt x="1386099" y="1500399"/>
                  <a:pt x="1384300" y="1498600"/>
                </a:cubicBezTo>
                <a:cubicBezTo>
                  <a:pt x="1382501" y="1496801"/>
                  <a:pt x="1380067" y="1495778"/>
                  <a:pt x="1377950" y="1494367"/>
                </a:cubicBezTo>
                <a:cubicBezTo>
                  <a:pt x="1376285" y="1489374"/>
                  <a:pt x="1376441" y="1486688"/>
                  <a:pt x="1371600" y="1483783"/>
                </a:cubicBezTo>
                <a:cubicBezTo>
                  <a:pt x="1369687" y="1482635"/>
                  <a:pt x="1367367" y="1482372"/>
                  <a:pt x="1365250" y="1481667"/>
                </a:cubicBezTo>
                <a:cubicBezTo>
                  <a:pt x="1364544" y="1479550"/>
                  <a:pt x="1364281" y="1477230"/>
                  <a:pt x="1363133" y="1475317"/>
                </a:cubicBezTo>
                <a:cubicBezTo>
                  <a:pt x="1362106" y="1473606"/>
                  <a:pt x="1360147" y="1472641"/>
                  <a:pt x="1358900" y="1471083"/>
                </a:cubicBezTo>
                <a:cubicBezTo>
                  <a:pt x="1348230" y="1457744"/>
                  <a:pt x="1360647" y="1470712"/>
                  <a:pt x="1350433" y="1460500"/>
                </a:cubicBezTo>
                <a:cubicBezTo>
                  <a:pt x="1349728" y="1458383"/>
                  <a:pt x="1349614" y="1455966"/>
                  <a:pt x="1348317" y="1454150"/>
                </a:cubicBezTo>
                <a:cubicBezTo>
                  <a:pt x="1345997" y="1450902"/>
                  <a:pt x="1339850" y="1445683"/>
                  <a:pt x="1339850" y="1445683"/>
                </a:cubicBezTo>
                <a:cubicBezTo>
                  <a:pt x="1334529" y="1429722"/>
                  <a:pt x="1341707" y="1449396"/>
                  <a:pt x="1333500" y="1432983"/>
                </a:cubicBezTo>
                <a:cubicBezTo>
                  <a:pt x="1332502" y="1430987"/>
                  <a:pt x="1332381" y="1428629"/>
                  <a:pt x="1331383" y="1426633"/>
                </a:cubicBezTo>
                <a:cubicBezTo>
                  <a:pt x="1330245" y="1424358"/>
                  <a:pt x="1328288" y="1422558"/>
                  <a:pt x="1327150" y="1420283"/>
                </a:cubicBezTo>
                <a:cubicBezTo>
                  <a:pt x="1326152" y="1418287"/>
                  <a:pt x="1326031" y="1415929"/>
                  <a:pt x="1325033" y="1413933"/>
                </a:cubicBezTo>
                <a:cubicBezTo>
                  <a:pt x="1323895" y="1411658"/>
                  <a:pt x="1321938" y="1409858"/>
                  <a:pt x="1320800" y="1407583"/>
                </a:cubicBezTo>
                <a:cubicBezTo>
                  <a:pt x="1319802" y="1405587"/>
                  <a:pt x="1319681" y="1403229"/>
                  <a:pt x="1318683" y="1401233"/>
                </a:cubicBezTo>
                <a:cubicBezTo>
                  <a:pt x="1317545" y="1398958"/>
                  <a:pt x="1315483" y="1397208"/>
                  <a:pt x="1314450" y="1394883"/>
                </a:cubicBezTo>
                <a:cubicBezTo>
                  <a:pt x="1312638" y="1390805"/>
                  <a:pt x="1311628" y="1386416"/>
                  <a:pt x="1310217" y="1382183"/>
                </a:cubicBezTo>
                <a:cubicBezTo>
                  <a:pt x="1309511" y="1380066"/>
                  <a:pt x="1309338" y="1377690"/>
                  <a:pt x="1308100" y="1375833"/>
                </a:cubicBezTo>
                <a:cubicBezTo>
                  <a:pt x="1304295" y="1370125"/>
                  <a:pt x="1303211" y="1369705"/>
                  <a:pt x="1301750" y="1363133"/>
                </a:cubicBezTo>
                <a:cubicBezTo>
                  <a:pt x="1296780" y="1340771"/>
                  <a:pt x="1302282" y="1358383"/>
                  <a:pt x="1297517" y="1344083"/>
                </a:cubicBezTo>
                <a:cubicBezTo>
                  <a:pt x="1298222" y="1335616"/>
                  <a:pt x="1298510" y="1327104"/>
                  <a:pt x="1299633" y="1318683"/>
                </a:cubicBezTo>
                <a:cubicBezTo>
                  <a:pt x="1299928" y="1316471"/>
                  <a:pt x="1300172" y="1313911"/>
                  <a:pt x="1301750" y="1312333"/>
                </a:cubicBezTo>
                <a:cubicBezTo>
                  <a:pt x="1303328" y="1310755"/>
                  <a:pt x="1305983" y="1310922"/>
                  <a:pt x="1308100" y="1310217"/>
                </a:cubicBezTo>
                <a:cubicBezTo>
                  <a:pt x="1310922" y="1307395"/>
                  <a:pt x="1312780" y="1303012"/>
                  <a:pt x="1316567" y="1301750"/>
                </a:cubicBezTo>
                <a:lnTo>
                  <a:pt x="1329267" y="1297517"/>
                </a:lnTo>
                <a:cubicBezTo>
                  <a:pt x="1330678" y="1296106"/>
                  <a:pt x="1332253" y="1294841"/>
                  <a:pt x="1333500" y="1293283"/>
                </a:cubicBezTo>
                <a:cubicBezTo>
                  <a:pt x="1335089" y="1291296"/>
                  <a:pt x="1335371" y="1287878"/>
                  <a:pt x="1337733" y="1286933"/>
                </a:cubicBezTo>
                <a:cubicBezTo>
                  <a:pt x="1339805" y="1286104"/>
                  <a:pt x="1341966" y="1288344"/>
                  <a:pt x="1344083" y="1289050"/>
                </a:cubicBezTo>
                <a:cubicBezTo>
                  <a:pt x="1354128" y="1299095"/>
                  <a:pt x="1348763" y="1296255"/>
                  <a:pt x="1358900" y="1299633"/>
                </a:cubicBezTo>
                <a:cubicBezTo>
                  <a:pt x="1361722" y="1302455"/>
                  <a:pt x="1363495" y="1307132"/>
                  <a:pt x="1367367" y="1308100"/>
                </a:cubicBezTo>
                <a:cubicBezTo>
                  <a:pt x="1377997" y="1310758"/>
                  <a:pt x="1373073" y="1309297"/>
                  <a:pt x="1382183" y="1312333"/>
                </a:cubicBezTo>
                <a:cubicBezTo>
                  <a:pt x="1383594" y="1313744"/>
                  <a:pt x="1385005" y="1317978"/>
                  <a:pt x="1386417" y="1316567"/>
                </a:cubicBezTo>
                <a:cubicBezTo>
                  <a:pt x="1389307" y="1313678"/>
                  <a:pt x="1380834" y="1307006"/>
                  <a:pt x="1380067" y="1305983"/>
                </a:cubicBezTo>
                <a:cubicBezTo>
                  <a:pt x="1377014" y="1301913"/>
                  <a:pt x="1374422" y="1297516"/>
                  <a:pt x="1371600" y="1293283"/>
                </a:cubicBezTo>
                <a:cubicBezTo>
                  <a:pt x="1370189" y="1291166"/>
                  <a:pt x="1369166" y="1288732"/>
                  <a:pt x="1367367" y="1286933"/>
                </a:cubicBezTo>
                <a:cubicBezTo>
                  <a:pt x="1365956" y="1285522"/>
                  <a:pt x="1364380" y="1284258"/>
                  <a:pt x="1363133" y="1282700"/>
                </a:cubicBezTo>
                <a:cubicBezTo>
                  <a:pt x="1361544" y="1280714"/>
                  <a:pt x="1360699" y="1278149"/>
                  <a:pt x="1358900" y="1276350"/>
                </a:cubicBezTo>
                <a:cubicBezTo>
                  <a:pt x="1357101" y="1274551"/>
                  <a:pt x="1354667" y="1273528"/>
                  <a:pt x="1352550" y="1272117"/>
                </a:cubicBezTo>
                <a:cubicBezTo>
                  <a:pt x="1350885" y="1267124"/>
                  <a:pt x="1351041" y="1264438"/>
                  <a:pt x="1346200" y="1261533"/>
                </a:cubicBezTo>
                <a:cubicBezTo>
                  <a:pt x="1344287" y="1260385"/>
                  <a:pt x="1341967" y="1260122"/>
                  <a:pt x="1339850" y="1259417"/>
                </a:cubicBezTo>
                <a:cubicBezTo>
                  <a:pt x="1338185" y="1254424"/>
                  <a:pt x="1338341" y="1251738"/>
                  <a:pt x="1333500" y="1248833"/>
                </a:cubicBezTo>
                <a:cubicBezTo>
                  <a:pt x="1331587" y="1247685"/>
                  <a:pt x="1329267" y="1247422"/>
                  <a:pt x="1327150" y="1246717"/>
                </a:cubicBezTo>
                <a:cubicBezTo>
                  <a:pt x="1317105" y="1236672"/>
                  <a:pt x="1322469" y="1239512"/>
                  <a:pt x="1312333" y="1236133"/>
                </a:cubicBezTo>
                <a:cubicBezTo>
                  <a:pt x="1310922" y="1234016"/>
                  <a:pt x="1310086" y="1231372"/>
                  <a:pt x="1308100" y="1229783"/>
                </a:cubicBezTo>
                <a:cubicBezTo>
                  <a:pt x="1295217" y="1219477"/>
                  <a:pt x="1308241" y="1241639"/>
                  <a:pt x="1293283" y="1219200"/>
                </a:cubicBezTo>
                <a:cubicBezTo>
                  <a:pt x="1290461" y="1214967"/>
                  <a:pt x="1286426" y="1211327"/>
                  <a:pt x="1284817" y="1206500"/>
                </a:cubicBezTo>
                <a:cubicBezTo>
                  <a:pt x="1284111" y="1204383"/>
                  <a:pt x="1283698" y="1202146"/>
                  <a:pt x="1282700" y="1200150"/>
                </a:cubicBezTo>
                <a:cubicBezTo>
                  <a:pt x="1281562" y="1197875"/>
                  <a:pt x="1279500" y="1196125"/>
                  <a:pt x="1278467" y="1193800"/>
                </a:cubicBezTo>
                <a:cubicBezTo>
                  <a:pt x="1278456" y="1193775"/>
                  <a:pt x="1273180" y="1177938"/>
                  <a:pt x="1272117" y="1174750"/>
                </a:cubicBezTo>
                <a:lnTo>
                  <a:pt x="1270000" y="1168400"/>
                </a:lnTo>
                <a:cubicBezTo>
                  <a:pt x="1270706" y="1149350"/>
                  <a:pt x="1270890" y="1130274"/>
                  <a:pt x="1272117" y="1111250"/>
                </a:cubicBezTo>
                <a:cubicBezTo>
                  <a:pt x="1272304" y="1108347"/>
                  <a:pt x="1273602" y="1105623"/>
                  <a:pt x="1274233" y="1102783"/>
                </a:cubicBezTo>
                <a:cubicBezTo>
                  <a:pt x="1275013" y="1099271"/>
                  <a:pt x="1275403" y="1095671"/>
                  <a:pt x="1276350" y="1092200"/>
                </a:cubicBezTo>
                <a:cubicBezTo>
                  <a:pt x="1276355" y="1092181"/>
                  <a:pt x="1281638" y="1076334"/>
                  <a:pt x="1282700" y="1073150"/>
                </a:cubicBezTo>
                <a:lnTo>
                  <a:pt x="1284817" y="1066800"/>
                </a:lnTo>
                <a:lnTo>
                  <a:pt x="1286933" y="1060450"/>
                </a:lnTo>
                <a:cubicBezTo>
                  <a:pt x="1290830" y="1005905"/>
                  <a:pt x="1290453" y="1024296"/>
                  <a:pt x="1286933" y="939800"/>
                </a:cubicBezTo>
                <a:cubicBezTo>
                  <a:pt x="1286783" y="936206"/>
                  <a:pt x="1285460" y="932756"/>
                  <a:pt x="1284817" y="929217"/>
                </a:cubicBezTo>
                <a:cubicBezTo>
                  <a:pt x="1284049" y="924994"/>
                  <a:pt x="1283741" y="920681"/>
                  <a:pt x="1282700" y="916517"/>
                </a:cubicBezTo>
                <a:cubicBezTo>
                  <a:pt x="1281618" y="912188"/>
                  <a:pt x="1279878" y="908050"/>
                  <a:pt x="1278467" y="903817"/>
                </a:cubicBezTo>
                <a:lnTo>
                  <a:pt x="1276350" y="897467"/>
                </a:lnTo>
                <a:cubicBezTo>
                  <a:pt x="1275644" y="891117"/>
                  <a:pt x="1275343" y="884709"/>
                  <a:pt x="1274233" y="878417"/>
                </a:cubicBezTo>
                <a:cubicBezTo>
                  <a:pt x="1273222" y="872687"/>
                  <a:pt x="1270823" y="867243"/>
                  <a:pt x="1270000" y="861483"/>
                </a:cubicBezTo>
                <a:cubicBezTo>
                  <a:pt x="1267276" y="842418"/>
                  <a:pt x="1268703" y="851588"/>
                  <a:pt x="1265767" y="833967"/>
                </a:cubicBezTo>
                <a:cubicBezTo>
                  <a:pt x="1265168" y="823791"/>
                  <a:pt x="1263456" y="788165"/>
                  <a:pt x="1261533" y="774700"/>
                </a:cubicBezTo>
                <a:cubicBezTo>
                  <a:pt x="1261217" y="772491"/>
                  <a:pt x="1259901" y="770528"/>
                  <a:pt x="1259417" y="768350"/>
                </a:cubicBezTo>
                <a:cubicBezTo>
                  <a:pt x="1258486" y="764160"/>
                  <a:pt x="1258341" y="759814"/>
                  <a:pt x="1257300" y="755650"/>
                </a:cubicBezTo>
                <a:cubicBezTo>
                  <a:pt x="1256218" y="751321"/>
                  <a:pt x="1253067" y="742950"/>
                  <a:pt x="1253067" y="742950"/>
                </a:cubicBezTo>
                <a:cubicBezTo>
                  <a:pt x="1249562" y="714912"/>
                  <a:pt x="1253185" y="734901"/>
                  <a:pt x="1248833" y="719667"/>
                </a:cubicBezTo>
                <a:cubicBezTo>
                  <a:pt x="1248034" y="716870"/>
                  <a:pt x="1247863" y="713874"/>
                  <a:pt x="1246717" y="711200"/>
                </a:cubicBezTo>
                <a:cubicBezTo>
                  <a:pt x="1245715" y="708862"/>
                  <a:pt x="1243894" y="706967"/>
                  <a:pt x="1242483" y="704850"/>
                </a:cubicBezTo>
                <a:cubicBezTo>
                  <a:pt x="1236613" y="687236"/>
                  <a:pt x="1245549" y="715313"/>
                  <a:pt x="1238250" y="683683"/>
                </a:cubicBezTo>
                <a:cubicBezTo>
                  <a:pt x="1235036" y="669754"/>
                  <a:pt x="1234587" y="673726"/>
                  <a:pt x="1229783" y="662517"/>
                </a:cubicBezTo>
                <a:cubicBezTo>
                  <a:pt x="1227167" y="656412"/>
                  <a:pt x="1227077" y="652455"/>
                  <a:pt x="1225550" y="645583"/>
                </a:cubicBezTo>
                <a:cubicBezTo>
                  <a:pt x="1224919" y="642743"/>
                  <a:pt x="1224579" y="639791"/>
                  <a:pt x="1223433" y="637117"/>
                </a:cubicBezTo>
                <a:cubicBezTo>
                  <a:pt x="1222431" y="634779"/>
                  <a:pt x="1220233" y="633092"/>
                  <a:pt x="1219200" y="630767"/>
                </a:cubicBezTo>
                <a:cubicBezTo>
                  <a:pt x="1217388" y="626689"/>
                  <a:pt x="1216378" y="622300"/>
                  <a:pt x="1214967" y="618067"/>
                </a:cubicBezTo>
                <a:cubicBezTo>
                  <a:pt x="1214261" y="611717"/>
                  <a:pt x="1213901" y="605319"/>
                  <a:pt x="1212850" y="599017"/>
                </a:cubicBezTo>
                <a:cubicBezTo>
                  <a:pt x="1212483" y="596816"/>
                  <a:pt x="1211320" y="594820"/>
                  <a:pt x="1210733" y="592667"/>
                </a:cubicBezTo>
                <a:cubicBezTo>
                  <a:pt x="1209202" y="587054"/>
                  <a:pt x="1207323" y="581493"/>
                  <a:pt x="1206500" y="575733"/>
                </a:cubicBezTo>
                <a:cubicBezTo>
                  <a:pt x="1205794" y="570794"/>
                  <a:pt x="1204934" y="565875"/>
                  <a:pt x="1204383" y="560917"/>
                </a:cubicBezTo>
                <a:cubicBezTo>
                  <a:pt x="1199247" y="514687"/>
                  <a:pt x="1205014" y="556856"/>
                  <a:pt x="1200150" y="522817"/>
                </a:cubicBezTo>
                <a:cubicBezTo>
                  <a:pt x="1199444" y="505884"/>
                  <a:pt x="1199090" y="488932"/>
                  <a:pt x="1198033" y="472017"/>
                </a:cubicBezTo>
                <a:cubicBezTo>
                  <a:pt x="1197678" y="466340"/>
                  <a:pt x="1196456" y="460746"/>
                  <a:pt x="1195917" y="455083"/>
                </a:cubicBezTo>
                <a:cubicBezTo>
                  <a:pt x="1195045" y="445925"/>
                  <a:pt x="1194564" y="436734"/>
                  <a:pt x="1193800" y="427567"/>
                </a:cubicBezTo>
                <a:cubicBezTo>
                  <a:pt x="1193153" y="419801"/>
                  <a:pt x="1192281" y="412053"/>
                  <a:pt x="1191683" y="404283"/>
                </a:cubicBezTo>
                <a:cubicBezTo>
                  <a:pt x="1190870" y="393707"/>
                  <a:pt x="1190622" y="383087"/>
                  <a:pt x="1189567" y="372533"/>
                </a:cubicBezTo>
                <a:cubicBezTo>
                  <a:pt x="1189209" y="368953"/>
                  <a:pt x="1188042" y="365499"/>
                  <a:pt x="1187450" y="361950"/>
                </a:cubicBezTo>
                <a:cubicBezTo>
                  <a:pt x="1186630" y="357029"/>
                  <a:pt x="1186039" y="352072"/>
                  <a:pt x="1185333" y="347133"/>
                </a:cubicBezTo>
                <a:cubicBezTo>
                  <a:pt x="1184261" y="329980"/>
                  <a:pt x="1183916" y="313229"/>
                  <a:pt x="1181100" y="296333"/>
                </a:cubicBezTo>
                <a:cubicBezTo>
                  <a:pt x="1180622" y="293464"/>
                  <a:pt x="1179614" y="290707"/>
                  <a:pt x="1178983" y="287867"/>
                </a:cubicBezTo>
                <a:cubicBezTo>
                  <a:pt x="1178203" y="284355"/>
                  <a:pt x="1177814" y="280754"/>
                  <a:pt x="1176867" y="277283"/>
                </a:cubicBezTo>
                <a:cubicBezTo>
                  <a:pt x="1175693" y="272978"/>
                  <a:pt x="1174044" y="268816"/>
                  <a:pt x="1172633" y="264583"/>
                </a:cubicBezTo>
                <a:lnTo>
                  <a:pt x="1168400" y="251883"/>
                </a:lnTo>
                <a:cubicBezTo>
                  <a:pt x="1167694" y="249766"/>
                  <a:pt x="1167521" y="247390"/>
                  <a:pt x="1166283" y="245533"/>
                </a:cubicBezTo>
                <a:cubicBezTo>
                  <a:pt x="1163461" y="241300"/>
                  <a:pt x="1159426" y="237660"/>
                  <a:pt x="1157817" y="232833"/>
                </a:cubicBezTo>
                <a:lnTo>
                  <a:pt x="1151467" y="213783"/>
                </a:lnTo>
                <a:cubicBezTo>
                  <a:pt x="1150761" y="211666"/>
                  <a:pt x="1150588" y="209290"/>
                  <a:pt x="1149350" y="207433"/>
                </a:cubicBezTo>
                <a:cubicBezTo>
                  <a:pt x="1147939" y="205316"/>
                  <a:pt x="1146150" y="203408"/>
                  <a:pt x="1145117" y="201083"/>
                </a:cubicBezTo>
                <a:cubicBezTo>
                  <a:pt x="1145106" y="201058"/>
                  <a:pt x="1139830" y="185221"/>
                  <a:pt x="1138767" y="182033"/>
                </a:cubicBezTo>
                <a:cubicBezTo>
                  <a:pt x="1138061" y="179916"/>
                  <a:pt x="1137888" y="177540"/>
                  <a:pt x="1136650" y="175683"/>
                </a:cubicBezTo>
                <a:cubicBezTo>
                  <a:pt x="1135239" y="173566"/>
                  <a:pt x="1133450" y="171658"/>
                  <a:pt x="1132417" y="169333"/>
                </a:cubicBezTo>
                <a:cubicBezTo>
                  <a:pt x="1130605" y="165255"/>
                  <a:pt x="1130658" y="160346"/>
                  <a:pt x="1128183" y="156633"/>
                </a:cubicBezTo>
                <a:cubicBezTo>
                  <a:pt x="1125361" y="152400"/>
                  <a:pt x="1121326" y="148760"/>
                  <a:pt x="1119717" y="143933"/>
                </a:cubicBezTo>
                <a:cubicBezTo>
                  <a:pt x="1119011" y="141816"/>
                  <a:pt x="1118598" y="139579"/>
                  <a:pt x="1117600" y="137583"/>
                </a:cubicBezTo>
                <a:cubicBezTo>
                  <a:pt x="1113254" y="128891"/>
                  <a:pt x="1114386" y="133566"/>
                  <a:pt x="1109133" y="127000"/>
                </a:cubicBezTo>
                <a:cubicBezTo>
                  <a:pt x="1089159" y="102034"/>
                  <a:pt x="1118425" y="137763"/>
                  <a:pt x="1102783" y="114300"/>
                </a:cubicBezTo>
                <a:cubicBezTo>
                  <a:pt x="1101123" y="111809"/>
                  <a:pt x="1098349" y="110250"/>
                  <a:pt x="1096433" y="107950"/>
                </a:cubicBezTo>
                <a:cubicBezTo>
                  <a:pt x="1094804" y="105996"/>
                  <a:pt x="1093999" y="103399"/>
                  <a:pt x="1092200" y="101600"/>
                </a:cubicBezTo>
                <a:cubicBezTo>
                  <a:pt x="1090401" y="99801"/>
                  <a:pt x="1087836" y="98956"/>
                  <a:pt x="1085850" y="97367"/>
                </a:cubicBezTo>
                <a:cubicBezTo>
                  <a:pt x="1084292" y="96120"/>
                  <a:pt x="1083175" y="94380"/>
                  <a:pt x="1081617" y="93133"/>
                </a:cubicBezTo>
                <a:cubicBezTo>
                  <a:pt x="1079631" y="91544"/>
                  <a:pt x="1077198" y="90555"/>
                  <a:pt x="1075267" y="88900"/>
                </a:cubicBezTo>
                <a:cubicBezTo>
                  <a:pt x="1062483" y="77943"/>
                  <a:pt x="1072118" y="82205"/>
                  <a:pt x="1060450" y="78317"/>
                </a:cubicBezTo>
                <a:cubicBezTo>
                  <a:pt x="1058527" y="75432"/>
                  <a:pt x="1055335" y="69744"/>
                  <a:pt x="1051983" y="67733"/>
                </a:cubicBezTo>
                <a:cubicBezTo>
                  <a:pt x="1050070" y="66585"/>
                  <a:pt x="1047750" y="66322"/>
                  <a:pt x="1045633" y="65617"/>
                </a:cubicBezTo>
                <a:cubicBezTo>
                  <a:pt x="1037802" y="57784"/>
                  <a:pt x="1043063" y="62492"/>
                  <a:pt x="1028700" y="52917"/>
                </a:cubicBezTo>
                <a:lnTo>
                  <a:pt x="1022350" y="48683"/>
                </a:lnTo>
                <a:cubicBezTo>
                  <a:pt x="1020939" y="46566"/>
                  <a:pt x="1020234" y="43744"/>
                  <a:pt x="1018117" y="42333"/>
                </a:cubicBezTo>
                <a:cubicBezTo>
                  <a:pt x="1015696" y="40719"/>
                  <a:pt x="1012447" y="41016"/>
                  <a:pt x="1009650" y="40217"/>
                </a:cubicBezTo>
                <a:cubicBezTo>
                  <a:pt x="1007505" y="39604"/>
                  <a:pt x="1005296" y="39098"/>
                  <a:pt x="1003300" y="38100"/>
                </a:cubicBezTo>
                <a:cubicBezTo>
                  <a:pt x="983180" y="28040"/>
                  <a:pt x="1017005" y="40551"/>
                  <a:pt x="984250" y="29633"/>
                </a:cubicBezTo>
                <a:lnTo>
                  <a:pt x="971550" y="25400"/>
                </a:lnTo>
                <a:cubicBezTo>
                  <a:pt x="969433" y="24694"/>
                  <a:pt x="967057" y="24521"/>
                  <a:pt x="965200" y="23283"/>
                </a:cubicBezTo>
                <a:cubicBezTo>
                  <a:pt x="959493" y="19479"/>
                  <a:pt x="959071" y="18393"/>
                  <a:pt x="952500" y="16933"/>
                </a:cubicBezTo>
                <a:cubicBezTo>
                  <a:pt x="943761" y="14991"/>
                  <a:pt x="937713" y="15017"/>
                  <a:pt x="929217" y="12700"/>
                </a:cubicBezTo>
                <a:cubicBezTo>
                  <a:pt x="916663" y="9276"/>
                  <a:pt x="918023" y="7773"/>
                  <a:pt x="905933" y="6350"/>
                </a:cubicBezTo>
                <a:cubicBezTo>
                  <a:pt x="897495" y="5357"/>
                  <a:pt x="889000" y="4939"/>
                  <a:pt x="880533" y="4233"/>
                </a:cubicBezTo>
                <a:cubicBezTo>
                  <a:pt x="866735" y="1474"/>
                  <a:pt x="861453" y="0"/>
                  <a:pt x="844550" y="0"/>
                </a:cubicBezTo>
                <a:cubicBezTo>
                  <a:pt x="833943" y="0"/>
                  <a:pt x="823383" y="1411"/>
                  <a:pt x="812800" y="2117"/>
                </a:cubicBezTo>
                <a:cubicBezTo>
                  <a:pt x="806448" y="3175"/>
                  <a:pt x="792994" y="4738"/>
                  <a:pt x="787400" y="8467"/>
                </a:cubicBezTo>
                <a:cubicBezTo>
                  <a:pt x="779193" y="13938"/>
                  <a:pt x="783463" y="11895"/>
                  <a:pt x="774700" y="14817"/>
                </a:cubicBezTo>
                <a:cubicBezTo>
                  <a:pt x="770467" y="19050"/>
                  <a:pt x="765321" y="22536"/>
                  <a:pt x="762000" y="27517"/>
                </a:cubicBezTo>
                <a:cubicBezTo>
                  <a:pt x="760589" y="29634"/>
                  <a:pt x="759356" y="31881"/>
                  <a:pt x="757767" y="33867"/>
                </a:cubicBezTo>
                <a:cubicBezTo>
                  <a:pt x="754321" y="38174"/>
                  <a:pt x="751896" y="39191"/>
                  <a:pt x="747183" y="42333"/>
                </a:cubicBezTo>
                <a:cubicBezTo>
                  <a:pt x="745772" y="44450"/>
                  <a:pt x="744605" y="46752"/>
                  <a:pt x="742950" y="48683"/>
                </a:cubicBezTo>
                <a:cubicBezTo>
                  <a:pt x="740352" y="51714"/>
                  <a:pt x="734483" y="57150"/>
                  <a:pt x="734483" y="57150"/>
                </a:cubicBezTo>
                <a:cubicBezTo>
                  <a:pt x="732293" y="63723"/>
                  <a:pt x="732059" y="65424"/>
                  <a:pt x="728133" y="71967"/>
                </a:cubicBezTo>
                <a:cubicBezTo>
                  <a:pt x="725515" y="76330"/>
                  <a:pt x="723265" y="81070"/>
                  <a:pt x="719667" y="84667"/>
                </a:cubicBezTo>
                <a:lnTo>
                  <a:pt x="715433" y="88900"/>
                </a:lnTo>
                <a:cubicBezTo>
                  <a:pt x="713312" y="95266"/>
                  <a:pt x="713644" y="96127"/>
                  <a:pt x="709083" y="101600"/>
                </a:cubicBezTo>
                <a:cubicBezTo>
                  <a:pt x="707167" y="103900"/>
                  <a:pt x="704571" y="105587"/>
                  <a:pt x="702733" y="107950"/>
                </a:cubicBezTo>
                <a:cubicBezTo>
                  <a:pt x="699610" y="111966"/>
                  <a:pt x="697865" y="117052"/>
                  <a:pt x="694267" y="120650"/>
                </a:cubicBezTo>
                <a:cubicBezTo>
                  <a:pt x="691445" y="123472"/>
                  <a:pt x="687585" y="125547"/>
                  <a:pt x="685800" y="129117"/>
                </a:cubicBezTo>
                <a:cubicBezTo>
                  <a:pt x="680674" y="139368"/>
                  <a:pt x="683798" y="135352"/>
                  <a:pt x="677333" y="141817"/>
                </a:cubicBezTo>
                <a:cubicBezTo>
                  <a:pt x="668423" y="168556"/>
                  <a:pt x="683285" y="125814"/>
                  <a:pt x="670983" y="154517"/>
                </a:cubicBezTo>
                <a:cubicBezTo>
                  <a:pt x="669837" y="157191"/>
                  <a:pt x="670168" y="160381"/>
                  <a:pt x="668867" y="162983"/>
                </a:cubicBezTo>
                <a:cubicBezTo>
                  <a:pt x="667974" y="164768"/>
                  <a:pt x="665740" y="165556"/>
                  <a:pt x="664633" y="167217"/>
                </a:cubicBezTo>
                <a:cubicBezTo>
                  <a:pt x="662883" y="169842"/>
                  <a:pt x="662150" y="173058"/>
                  <a:pt x="660400" y="175683"/>
                </a:cubicBezTo>
                <a:cubicBezTo>
                  <a:pt x="659293" y="177344"/>
                  <a:pt x="657274" y="178257"/>
                  <a:pt x="656167" y="179917"/>
                </a:cubicBezTo>
                <a:cubicBezTo>
                  <a:pt x="654417" y="182542"/>
                  <a:pt x="653176" y="185483"/>
                  <a:pt x="651933" y="188383"/>
                </a:cubicBezTo>
                <a:cubicBezTo>
                  <a:pt x="651054" y="190434"/>
                  <a:pt x="651055" y="192877"/>
                  <a:pt x="649817" y="194733"/>
                </a:cubicBezTo>
                <a:cubicBezTo>
                  <a:pt x="648157" y="197224"/>
                  <a:pt x="645263" y="198688"/>
                  <a:pt x="643467" y="201083"/>
                </a:cubicBezTo>
                <a:cubicBezTo>
                  <a:pt x="640999" y="204374"/>
                  <a:pt x="639342" y="208206"/>
                  <a:pt x="637117" y="211667"/>
                </a:cubicBezTo>
                <a:cubicBezTo>
                  <a:pt x="632445" y="218935"/>
                  <a:pt x="614768" y="244256"/>
                  <a:pt x="611717" y="251883"/>
                </a:cubicBezTo>
                <a:lnTo>
                  <a:pt x="607483" y="262467"/>
                </a:lnTo>
                <a:cubicBezTo>
                  <a:pt x="603303" y="283372"/>
                  <a:pt x="608096" y="262743"/>
                  <a:pt x="601133" y="283633"/>
                </a:cubicBezTo>
                <a:cubicBezTo>
                  <a:pt x="600213" y="286393"/>
                  <a:pt x="599648" y="289260"/>
                  <a:pt x="599017" y="292100"/>
                </a:cubicBezTo>
                <a:cubicBezTo>
                  <a:pt x="598237" y="295612"/>
                  <a:pt x="598038" y="299270"/>
                  <a:pt x="596900" y="302683"/>
                </a:cubicBezTo>
                <a:cubicBezTo>
                  <a:pt x="595902" y="305676"/>
                  <a:pt x="594078" y="308328"/>
                  <a:pt x="592667" y="311150"/>
                </a:cubicBezTo>
                <a:cubicBezTo>
                  <a:pt x="591256" y="318206"/>
                  <a:pt x="588665" y="325125"/>
                  <a:pt x="588433" y="332317"/>
                </a:cubicBezTo>
                <a:cubicBezTo>
                  <a:pt x="587736" y="353934"/>
                  <a:pt x="586200" y="413603"/>
                  <a:pt x="584200" y="440267"/>
                </a:cubicBezTo>
                <a:cubicBezTo>
                  <a:pt x="583139" y="454409"/>
                  <a:pt x="582749" y="468694"/>
                  <a:pt x="579967" y="482600"/>
                </a:cubicBezTo>
                <a:cubicBezTo>
                  <a:pt x="577279" y="496036"/>
                  <a:pt x="578723" y="489693"/>
                  <a:pt x="575733" y="501650"/>
                </a:cubicBezTo>
                <a:cubicBezTo>
                  <a:pt x="574788" y="510159"/>
                  <a:pt x="573516" y="529367"/>
                  <a:pt x="569383" y="537633"/>
                </a:cubicBezTo>
                <a:lnTo>
                  <a:pt x="565150" y="546100"/>
                </a:lnTo>
                <a:cubicBezTo>
                  <a:pt x="563698" y="553359"/>
                  <a:pt x="562906" y="558187"/>
                  <a:pt x="560917" y="565150"/>
                </a:cubicBezTo>
                <a:cubicBezTo>
                  <a:pt x="560304" y="567295"/>
                  <a:pt x="559679" y="569449"/>
                  <a:pt x="558800" y="571500"/>
                </a:cubicBezTo>
                <a:cubicBezTo>
                  <a:pt x="549461" y="593291"/>
                  <a:pt x="559963" y="563776"/>
                  <a:pt x="550333" y="592667"/>
                </a:cubicBezTo>
                <a:lnTo>
                  <a:pt x="543983" y="611717"/>
                </a:lnTo>
                <a:cubicBezTo>
                  <a:pt x="543278" y="613834"/>
                  <a:pt x="542865" y="616072"/>
                  <a:pt x="541867" y="618067"/>
                </a:cubicBezTo>
                <a:cubicBezTo>
                  <a:pt x="540456" y="620889"/>
                  <a:pt x="538711" y="623568"/>
                  <a:pt x="537633" y="626533"/>
                </a:cubicBezTo>
                <a:cubicBezTo>
                  <a:pt x="532295" y="641213"/>
                  <a:pt x="534819" y="638029"/>
                  <a:pt x="531283" y="649817"/>
                </a:cubicBezTo>
                <a:cubicBezTo>
                  <a:pt x="530001" y="654091"/>
                  <a:pt x="527050" y="662517"/>
                  <a:pt x="527050" y="662517"/>
                </a:cubicBezTo>
                <a:cubicBezTo>
                  <a:pt x="526271" y="667968"/>
                  <a:pt x="525771" y="677776"/>
                  <a:pt x="522817" y="683683"/>
                </a:cubicBezTo>
                <a:cubicBezTo>
                  <a:pt x="521679" y="685958"/>
                  <a:pt x="519994" y="687916"/>
                  <a:pt x="518583" y="690033"/>
                </a:cubicBezTo>
                <a:cubicBezTo>
                  <a:pt x="516713" y="695644"/>
                  <a:pt x="515488" y="698780"/>
                  <a:pt x="514350" y="704850"/>
                </a:cubicBezTo>
                <a:cubicBezTo>
                  <a:pt x="512768" y="713286"/>
                  <a:pt x="511528" y="721783"/>
                  <a:pt x="510117" y="730250"/>
                </a:cubicBezTo>
                <a:cubicBezTo>
                  <a:pt x="509411" y="734483"/>
                  <a:pt x="508842" y="738742"/>
                  <a:pt x="508000" y="742950"/>
                </a:cubicBezTo>
                <a:cubicBezTo>
                  <a:pt x="505715" y="754372"/>
                  <a:pt x="502858" y="768063"/>
                  <a:pt x="501650" y="778933"/>
                </a:cubicBezTo>
                <a:cubicBezTo>
                  <a:pt x="500161" y="792333"/>
                  <a:pt x="500650" y="795674"/>
                  <a:pt x="497417" y="806450"/>
                </a:cubicBezTo>
                <a:cubicBezTo>
                  <a:pt x="495621" y="812435"/>
                  <a:pt x="493809" y="820641"/>
                  <a:pt x="488950" y="825500"/>
                </a:cubicBezTo>
                <a:cubicBezTo>
                  <a:pt x="487151" y="827299"/>
                  <a:pt x="484717" y="828322"/>
                  <a:pt x="482600" y="829733"/>
                </a:cubicBezTo>
                <a:cubicBezTo>
                  <a:pt x="480335" y="833131"/>
                  <a:pt x="477753" y="837903"/>
                  <a:pt x="474133" y="840317"/>
                </a:cubicBezTo>
                <a:cubicBezTo>
                  <a:pt x="471508" y="842067"/>
                  <a:pt x="468406" y="842985"/>
                  <a:pt x="465667" y="844550"/>
                </a:cubicBezTo>
                <a:cubicBezTo>
                  <a:pt x="463458" y="845812"/>
                  <a:pt x="461642" y="847750"/>
                  <a:pt x="459317" y="848783"/>
                </a:cubicBezTo>
                <a:cubicBezTo>
                  <a:pt x="455239" y="850595"/>
                  <a:pt x="450850" y="851606"/>
                  <a:pt x="446617" y="853017"/>
                </a:cubicBezTo>
                <a:lnTo>
                  <a:pt x="440267" y="855133"/>
                </a:lnTo>
                <a:cubicBezTo>
                  <a:pt x="428062" y="863271"/>
                  <a:pt x="439838" y="856224"/>
                  <a:pt x="427567" y="861483"/>
                </a:cubicBezTo>
                <a:cubicBezTo>
                  <a:pt x="424667" y="862726"/>
                  <a:pt x="422094" y="864719"/>
                  <a:pt x="419100" y="865717"/>
                </a:cubicBezTo>
                <a:cubicBezTo>
                  <a:pt x="411844" y="868136"/>
                  <a:pt x="408509" y="866779"/>
                  <a:pt x="402167" y="869950"/>
                </a:cubicBezTo>
                <a:cubicBezTo>
                  <a:pt x="399892" y="871088"/>
                  <a:pt x="398142" y="873150"/>
                  <a:pt x="395817" y="874183"/>
                </a:cubicBezTo>
                <a:cubicBezTo>
                  <a:pt x="391739" y="875995"/>
                  <a:pt x="383117" y="878417"/>
                  <a:pt x="383117" y="878417"/>
                </a:cubicBezTo>
                <a:cubicBezTo>
                  <a:pt x="370955" y="890578"/>
                  <a:pt x="377266" y="887422"/>
                  <a:pt x="366183" y="891117"/>
                </a:cubicBezTo>
                <a:cubicBezTo>
                  <a:pt x="364066" y="893234"/>
                  <a:pt x="362133" y="895551"/>
                  <a:pt x="359833" y="897467"/>
                </a:cubicBezTo>
                <a:cubicBezTo>
                  <a:pt x="357879" y="899096"/>
                  <a:pt x="355158" y="899786"/>
                  <a:pt x="353483" y="901700"/>
                </a:cubicBezTo>
                <a:cubicBezTo>
                  <a:pt x="350133" y="905529"/>
                  <a:pt x="348615" y="910803"/>
                  <a:pt x="345017" y="914400"/>
                </a:cubicBezTo>
                <a:cubicBezTo>
                  <a:pt x="343606" y="915811"/>
                  <a:pt x="342030" y="917075"/>
                  <a:pt x="340783" y="918633"/>
                </a:cubicBezTo>
                <a:cubicBezTo>
                  <a:pt x="330092" y="931996"/>
                  <a:pt x="342547" y="918985"/>
                  <a:pt x="332317" y="929217"/>
                </a:cubicBezTo>
                <a:cubicBezTo>
                  <a:pt x="327283" y="944316"/>
                  <a:pt x="334421" y="926062"/>
                  <a:pt x="323850" y="941917"/>
                </a:cubicBezTo>
                <a:cubicBezTo>
                  <a:pt x="322612" y="943773"/>
                  <a:pt x="322817" y="946317"/>
                  <a:pt x="321733" y="948267"/>
                </a:cubicBezTo>
                <a:cubicBezTo>
                  <a:pt x="315748" y="959041"/>
                  <a:pt x="315458" y="958777"/>
                  <a:pt x="309033" y="965200"/>
                </a:cubicBezTo>
                <a:cubicBezTo>
                  <a:pt x="307622" y="969433"/>
                  <a:pt x="307275" y="974187"/>
                  <a:pt x="304800" y="977900"/>
                </a:cubicBezTo>
                <a:cubicBezTo>
                  <a:pt x="303389" y="980017"/>
                  <a:pt x="302222" y="982319"/>
                  <a:pt x="300567" y="984250"/>
                </a:cubicBezTo>
                <a:cubicBezTo>
                  <a:pt x="297969" y="987281"/>
                  <a:pt x="294314" y="989396"/>
                  <a:pt x="292100" y="992717"/>
                </a:cubicBezTo>
                <a:cubicBezTo>
                  <a:pt x="290689" y="994834"/>
                  <a:pt x="289666" y="997268"/>
                  <a:pt x="287867" y="999067"/>
                </a:cubicBezTo>
                <a:cubicBezTo>
                  <a:pt x="286068" y="1000866"/>
                  <a:pt x="283448" y="1001645"/>
                  <a:pt x="281517" y="1003300"/>
                </a:cubicBezTo>
                <a:cubicBezTo>
                  <a:pt x="263552" y="1018698"/>
                  <a:pt x="281278" y="1006282"/>
                  <a:pt x="266700" y="1016000"/>
                </a:cubicBezTo>
                <a:cubicBezTo>
                  <a:pt x="265994" y="1018117"/>
                  <a:pt x="265977" y="1020608"/>
                  <a:pt x="264583" y="1022350"/>
                </a:cubicBezTo>
                <a:cubicBezTo>
                  <a:pt x="262994" y="1024336"/>
                  <a:pt x="260219" y="1024994"/>
                  <a:pt x="258233" y="1026583"/>
                </a:cubicBezTo>
                <a:cubicBezTo>
                  <a:pt x="256675" y="1027830"/>
                  <a:pt x="255558" y="1029570"/>
                  <a:pt x="254000" y="1030817"/>
                </a:cubicBezTo>
                <a:cubicBezTo>
                  <a:pt x="252014" y="1032406"/>
                  <a:pt x="249551" y="1033360"/>
                  <a:pt x="247650" y="1035050"/>
                </a:cubicBezTo>
                <a:cubicBezTo>
                  <a:pt x="243175" y="1039027"/>
                  <a:pt x="239931" y="1044429"/>
                  <a:pt x="234950" y="1047750"/>
                </a:cubicBezTo>
                <a:lnTo>
                  <a:pt x="222250" y="1056217"/>
                </a:lnTo>
                <a:cubicBezTo>
                  <a:pt x="220839" y="1058334"/>
                  <a:pt x="219816" y="1060768"/>
                  <a:pt x="218017" y="1062567"/>
                </a:cubicBezTo>
                <a:cubicBezTo>
                  <a:pt x="208442" y="1072142"/>
                  <a:pt x="213315" y="1060093"/>
                  <a:pt x="203200" y="1075267"/>
                </a:cubicBezTo>
                <a:cubicBezTo>
                  <a:pt x="200055" y="1079985"/>
                  <a:pt x="199044" y="1082402"/>
                  <a:pt x="194733" y="1085850"/>
                </a:cubicBezTo>
                <a:cubicBezTo>
                  <a:pt x="188619" y="1090740"/>
                  <a:pt x="188694" y="1088637"/>
                  <a:pt x="184150" y="1094317"/>
                </a:cubicBezTo>
                <a:cubicBezTo>
                  <a:pt x="182561" y="1096304"/>
                  <a:pt x="181506" y="1098681"/>
                  <a:pt x="179917" y="1100667"/>
                </a:cubicBezTo>
                <a:cubicBezTo>
                  <a:pt x="178670" y="1102225"/>
                  <a:pt x="176930" y="1103342"/>
                  <a:pt x="175683" y="1104900"/>
                </a:cubicBezTo>
                <a:cubicBezTo>
                  <a:pt x="174094" y="1106886"/>
                  <a:pt x="173249" y="1109451"/>
                  <a:pt x="171450" y="1111250"/>
                </a:cubicBezTo>
                <a:cubicBezTo>
                  <a:pt x="169651" y="1113049"/>
                  <a:pt x="167031" y="1113828"/>
                  <a:pt x="165100" y="1115483"/>
                </a:cubicBezTo>
                <a:cubicBezTo>
                  <a:pt x="152315" y="1126441"/>
                  <a:pt x="161951" y="1122177"/>
                  <a:pt x="150283" y="1126067"/>
                </a:cubicBezTo>
                <a:cubicBezTo>
                  <a:pt x="148166" y="1128184"/>
                  <a:pt x="146296" y="1130579"/>
                  <a:pt x="143933" y="1132417"/>
                </a:cubicBezTo>
                <a:cubicBezTo>
                  <a:pt x="139917" y="1135540"/>
                  <a:pt x="131233" y="1140883"/>
                  <a:pt x="131233" y="1140883"/>
                </a:cubicBezTo>
                <a:cubicBezTo>
                  <a:pt x="127001" y="1153582"/>
                  <a:pt x="132644" y="1142295"/>
                  <a:pt x="122767" y="1149350"/>
                </a:cubicBezTo>
                <a:cubicBezTo>
                  <a:pt x="119519" y="1151670"/>
                  <a:pt x="117621" y="1155603"/>
                  <a:pt x="114300" y="1157817"/>
                </a:cubicBezTo>
                <a:cubicBezTo>
                  <a:pt x="112183" y="1159228"/>
                  <a:pt x="109904" y="1160421"/>
                  <a:pt x="107950" y="1162050"/>
                </a:cubicBezTo>
                <a:cubicBezTo>
                  <a:pt x="105650" y="1163966"/>
                  <a:pt x="103900" y="1166484"/>
                  <a:pt x="101600" y="1168400"/>
                </a:cubicBezTo>
                <a:cubicBezTo>
                  <a:pt x="99646" y="1170029"/>
                  <a:pt x="97236" y="1171044"/>
                  <a:pt x="95250" y="1172633"/>
                </a:cubicBezTo>
                <a:cubicBezTo>
                  <a:pt x="93692" y="1173880"/>
                  <a:pt x="92575" y="1175620"/>
                  <a:pt x="91017" y="1176867"/>
                </a:cubicBezTo>
                <a:cubicBezTo>
                  <a:pt x="89031" y="1178456"/>
                  <a:pt x="86654" y="1179511"/>
                  <a:pt x="84667" y="1181100"/>
                </a:cubicBezTo>
                <a:cubicBezTo>
                  <a:pt x="78113" y="1186342"/>
                  <a:pt x="82204" y="1184679"/>
                  <a:pt x="76200" y="1191683"/>
                </a:cubicBezTo>
                <a:cubicBezTo>
                  <a:pt x="69356" y="1199668"/>
                  <a:pt x="68873" y="1199390"/>
                  <a:pt x="61383" y="1204383"/>
                </a:cubicBezTo>
                <a:cubicBezTo>
                  <a:pt x="54936" y="1214054"/>
                  <a:pt x="58949" y="1208934"/>
                  <a:pt x="48683" y="1219200"/>
                </a:cubicBezTo>
                <a:cubicBezTo>
                  <a:pt x="46566" y="1221317"/>
                  <a:pt x="43993" y="1223059"/>
                  <a:pt x="42333" y="1225550"/>
                </a:cubicBezTo>
                <a:lnTo>
                  <a:pt x="33867" y="1238250"/>
                </a:lnTo>
                <a:cubicBezTo>
                  <a:pt x="32456" y="1240367"/>
                  <a:pt x="31432" y="1242801"/>
                  <a:pt x="29633" y="1244600"/>
                </a:cubicBezTo>
                <a:lnTo>
                  <a:pt x="23283" y="1250950"/>
                </a:lnTo>
                <a:cubicBezTo>
                  <a:pt x="18667" y="1264803"/>
                  <a:pt x="25078" y="1251208"/>
                  <a:pt x="14817" y="1259417"/>
                </a:cubicBezTo>
                <a:cubicBezTo>
                  <a:pt x="12830" y="1261006"/>
                  <a:pt x="11994" y="1263650"/>
                  <a:pt x="10583" y="1265767"/>
                </a:cubicBezTo>
                <a:cubicBezTo>
                  <a:pt x="9878" y="1267884"/>
                  <a:pt x="9615" y="1270204"/>
                  <a:pt x="8467" y="1272117"/>
                </a:cubicBezTo>
                <a:cubicBezTo>
                  <a:pt x="7440" y="1273828"/>
                  <a:pt x="5480" y="1274792"/>
                  <a:pt x="4233" y="1276350"/>
                </a:cubicBezTo>
                <a:cubicBezTo>
                  <a:pt x="2644" y="1278336"/>
                  <a:pt x="1411" y="1280583"/>
                  <a:pt x="0" y="1282700"/>
                </a:cubicBezTo>
                <a:cubicBezTo>
                  <a:pt x="426" y="1285258"/>
                  <a:pt x="1830" y="1297745"/>
                  <a:pt x="4233" y="1301750"/>
                </a:cubicBezTo>
                <a:cubicBezTo>
                  <a:pt x="5260" y="1303461"/>
                  <a:pt x="7220" y="1304425"/>
                  <a:pt x="8467" y="1305983"/>
                </a:cubicBezTo>
                <a:cubicBezTo>
                  <a:pt x="10056" y="1307969"/>
                  <a:pt x="11562" y="1310058"/>
                  <a:pt x="12700" y="1312333"/>
                </a:cubicBezTo>
                <a:cubicBezTo>
                  <a:pt x="18196" y="1323324"/>
                  <a:pt x="10782" y="1314647"/>
                  <a:pt x="19050" y="1322917"/>
                </a:cubicBezTo>
                <a:cubicBezTo>
                  <a:pt x="24371" y="1338878"/>
                  <a:pt x="17193" y="1319204"/>
                  <a:pt x="25400" y="1335617"/>
                </a:cubicBezTo>
                <a:cubicBezTo>
                  <a:pt x="26398" y="1337613"/>
                  <a:pt x="26519" y="1339971"/>
                  <a:pt x="27517" y="1341967"/>
                </a:cubicBezTo>
                <a:cubicBezTo>
                  <a:pt x="28655" y="1344242"/>
                  <a:pt x="30612" y="1346042"/>
                  <a:pt x="31750" y="1348317"/>
                </a:cubicBezTo>
                <a:cubicBezTo>
                  <a:pt x="32748" y="1350313"/>
                  <a:pt x="32473" y="1352925"/>
                  <a:pt x="33867" y="1354667"/>
                </a:cubicBezTo>
                <a:cubicBezTo>
                  <a:pt x="35456" y="1356653"/>
                  <a:pt x="38100" y="1357489"/>
                  <a:pt x="40217" y="1358900"/>
                </a:cubicBezTo>
                <a:cubicBezTo>
                  <a:pt x="51816" y="1382101"/>
                  <a:pt x="36501" y="1353698"/>
                  <a:pt x="50800" y="1373717"/>
                </a:cubicBezTo>
                <a:cubicBezTo>
                  <a:pt x="52634" y="1376284"/>
                  <a:pt x="53283" y="1379558"/>
                  <a:pt x="55033" y="1382183"/>
                </a:cubicBezTo>
                <a:cubicBezTo>
                  <a:pt x="58416" y="1387258"/>
                  <a:pt x="60983" y="1386531"/>
                  <a:pt x="65617" y="1390650"/>
                </a:cubicBezTo>
                <a:cubicBezTo>
                  <a:pt x="70092" y="1394627"/>
                  <a:pt x="73336" y="1400029"/>
                  <a:pt x="78317" y="1403350"/>
                </a:cubicBezTo>
                <a:lnTo>
                  <a:pt x="91017" y="1411817"/>
                </a:lnTo>
                <a:cubicBezTo>
                  <a:pt x="92428" y="1413934"/>
                  <a:pt x="93264" y="1416578"/>
                  <a:pt x="95250" y="1418167"/>
                </a:cubicBezTo>
                <a:cubicBezTo>
                  <a:pt x="96992" y="1419561"/>
                  <a:pt x="99687" y="1419135"/>
                  <a:pt x="101600" y="1420283"/>
                </a:cubicBezTo>
                <a:cubicBezTo>
                  <a:pt x="103311" y="1421310"/>
                  <a:pt x="104422" y="1423106"/>
                  <a:pt x="105833" y="1424517"/>
                </a:cubicBezTo>
                <a:cubicBezTo>
                  <a:pt x="106539" y="1426634"/>
                  <a:pt x="106952" y="1428871"/>
                  <a:pt x="107950" y="1430867"/>
                </a:cubicBezTo>
                <a:cubicBezTo>
                  <a:pt x="110621" y="1436209"/>
                  <a:pt x="112478" y="1437512"/>
                  <a:pt x="116417" y="1441450"/>
                </a:cubicBezTo>
                <a:cubicBezTo>
                  <a:pt x="121497" y="1456695"/>
                  <a:pt x="115326" y="1437636"/>
                  <a:pt x="120650" y="1456267"/>
                </a:cubicBezTo>
                <a:cubicBezTo>
                  <a:pt x="123935" y="1467761"/>
                  <a:pt x="123980" y="1461430"/>
                  <a:pt x="127000" y="1479550"/>
                </a:cubicBezTo>
                <a:lnTo>
                  <a:pt x="129117" y="1492250"/>
                </a:lnTo>
                <a:cubicBezTo>
                  <a:pt x="126460" y="1601155"/>
                  <a:pt x="125704" y="1584392"/>
                  <a:pt x="129117" y="1712383"/>
                </a:cubicBezTo>
                <a:cubicBezTo>
                  <a:pt x="129559" y="1728959"/>
                  <a:pt x="131952" y="1740763"/>
                  <a:pt x="133350" y="1756833"/>
                </a:cubicBezTo>
                <a:cubicBezTo>
                  <a:pt x="134208" y="1766699"/>
                  <a:pt x="134960" y="1776577"/>
                  <a:pt x="135467" y="1786467"/>
                </a:cubicBezTo>
                <a:cubicBezTo>
                  <a:pt x="140770" y="1889893"/>
                  <a:pt x="133708" y="1789101"/>
                  <a:pt x="139700" y="1938867"/>
                </a:cubicBezTo>
                <a:cubicBezTo>
                  <a:pt x="139789" y="1941096"/>
                  <a:pt x="141204" y="1943072"/>
                  <a:pt x="141817" y="1945217"/>
                </a:cubicBezTo>
                <a:cubicBezTo>
                  <a:pt x="144384" y="1954202"/>
                  <a:pt x="142973" y="1953839"/>
                  <a:pt x="148167" y="1962150"/>
                </a:cubicBezTo>
                <a:cubicBezTo>
                  <a:pt x="156097" y="1974838"/>
                  <a:pt x="152206" y="1966573"/>
                  <a:pt x="160867" y="1976967"/>
                </a:cubicBezTo>
                <a:cubicBezTo>
                  <a:pt x="179752" y="1999630"/>
                  <a:pt x="136633" y="1954850"/>
                  <a:pt x="177800" y="1996017"/>
                </a:cubicBezTo>
                <a:lnTo>
                  <a:pt x="184150" y="2002367"/>
                </a:lnTo>
                <a:cubicBezTo>
                  <a:pt x="186267" y="2004484"/>
                  <a:pt x="188840" y="2006226"/>
                  <a:pt x="190500" y="2008717"/>
                </a:cubicBezTo>
                <a:cubicBezTo>
                  <a:pt x="191911" y="2010834"/>
                  <a:pt x="193058" y="2013153"/>
                  <a:pt x="194733" y="2015067"/>
                </a:cubicBezTo>
                <a:cubicBezTo>
                  <a:pt x="198018" y="2018822"/>
                  <a:pt x="202550" y="2021499"/>
                  <a:pt x="205317" y="2025650"/>
                </a:cubicBezTo>
                <a:cubicBezTo>
                  <a:pt x="210961" y="2034117"/>
                  <a:pt x="207433" y="2030589"/>
                  <a:pt x="215900" y="2036233"/>
                </a:cubicBezTo>
                <a:cubicBezTo>
                  <a:pt x="221222" y="2052196"/>
                  <a:pt x="213424" y="2033136"/>
                  <a:pt x="224367" y="2046817"/>
                </a:cubicBezTo>
                <a:cubicBezTo>
                  <a:pt x="225761" y="2048559"/>
                  <a:pt x="225485" y="2051171"/>
                  <a:pt x="226483" y="2053167"/>
                </a:cubicBezTo>
                <a:cubicBezTo>
                  <a:pt x="227621" y="2055442"/>
                  <a:pt x="229088" y="2057563"/>
                  <a:pt x="230717" y="2059517"/>
                </a:cubicBezTo>
                <a:cubicBezTo>
                  <a:pt x="232633" y="2061817"/>
                  <a:pt x="235151" y="2063567"/>
                  <a:pt x="237067" y="2065867"/>
                </a:cubicBezTo>
                <a:cubicBezTo>
                  <a:pt x="238696" y="2067821"/>
                  <a:pt x="239610" y="2070316"/>
                  <a:pt x="241300" y="2072217"/>
                </a:cubicBezTo>
                <a:lnTo>
                  <a:pt x="260350" y="2091267"/>
                </a:lnTo>
                <a:cubicBezTo>
                  <a:pt x="278902" y="2109819"/>
                  <a:pt x="255369" y="2087116"/>
                  <a:pt x="273050" y="2101850"/>
                </a:cubicBezTo>
                <a:cubicBezTo>
                  <a:pt x="275350" y="2103766"/>
                  <a:pt x="276783" y="2106746"/>
                  <a:pt x="279400" y="2108200"/>
                </a:cubicBezTo>
                <a:cubicBezTo>
                  <a:pt x="283301" y="2110367"/>
                  <a:pt x="292100" y="2112433"/>
                  <a:pt x="292100" y="2112433"/>
                </a:cubicBezTo>
                <a:cubicBezTo>
                  <a:pt x="317264" y="2129210"/>
                  <a:pt x="294121" y="2115837"/>
                  <a:pt x="313267" y="2123017"/>
                </a:cubicBezTo>
                <a:cubicBezTo>
                  <a:pt x="328106" y="2128582"/>
                  <a:pt x="315804" y="2125344"/>
                  <a:pt x="328083" y="2131483"/>
                </a:cubicBezTo>
                <a:cubicBezTo>
                  <a:pt x="330079" y="2132481"/>
                  <a:pt x="332382" y="2132721"/>
                  <a:pt x="334433" y="2133600"/>
                </a:cubicBezTo>
                <a:cubicBezTo>
                  <a:pt x="337333" y="2134843"/>
                  <a:pt x="340000" y="2136590"/>
                  <a:pt x="342900" y="2137833"/>
                </a:cubicBezTo>
                <a:cubicBezTo>
                  <a:pt x="344951" y="2138712"/>
                  <a:pt x="347254" y="2138952"/>
                  <a:pt x="349250" y="2139950"/>
                </a:cubicBezTo>
                <a:cubicBezTo>
                  <a:pt x="369370" y="2150010"/>
                  <a:pt x="335545" y="2137499"/>
                  <a:pt x="368300" y="2148417"/>
                </a:cubicBezTo>
                <a:lnTo>
                  <a:pt x="374650" y="2150533"/>
                </a:lnTo>
                <a:cubicBezTo>
                  <a:pt x="376061" y="2151944"/>
                  <a:pt x="377286" y="2153570"/>
                  <a:pt x="378883" y="2154767"/>
                </a:cubicBezTo>
                <a:cubicBezTo>
                  <a:pt x="385657" y="2159847"/>
                  <a:pt x="390962" y="2161398"/>
                  <a:pt x="395817" y="2167467"/>
                </a:cubicBezTo>
                <a:cubicBezTo>
                  <a:pt x="401567" y="2174654"/>
                  <a:pt x="400927" y="2176448"/>
                  <a:pt x="404283" y="2186517"/>
                </a:cubicBezTo>
                <a:cubicBezTo>
                  <a:pt x="404989" y="2188634"/>
                  <a:pt x="405162" y="2191010"/>
                  <a:pt x="406400" y="2192867"/>
                </a:cubicBezTo>
                <a:lnTo>
                  <a:pt x="410633" y="2199217"/>
                </a:lnTo>
                <a:cubicBezTo>
                  <a:pt x="415786" y="2219826"/>
                  <a:pt x="409503" y="2194129"/>
                  <a:pt x="414867" y="2218267"/>
                </a:cubicBezTo>
                <a:cubicBezTo>
                  <a:pt x="418715" y="2235584"/>
                  <a:pt x="416444" y="2219254"/>
                  <a:pt x="421217" y="2247900"/>
                </a:cubicBezTo>
                <a:cubicBezTo>
                  <a:pt x="423811" y="2263470"/>
                  <a:pt x="422292" y="2256436"/>
                  <a:pt x="425450" y="2269067"/>
                </a:cubicBezTo>
                <a:cubicBezTo>
                  <a:pt x="426156" y="2276122"/>
                  <a:pt x="426489" y="2283225"/>
                  <a:pt x="427567" y="2290233"/>
                </a:cubicBezTo>
                <a:cubicBezTo>
                  <a:pt x="427906" y="2292438"/>
                  <a:pt x="429181" y="2294409"/>
                  <a:pt x="429683" y="2296583"/>
                </a:cubicBezTo>
                <a:cubicBezTo>
                  <a:pt x="431301" y="2303594"/>
                  <a:pt x="433917" y="2317750"/>
                  <a:pt x="433917" y="2317750"/>
                </a:cubicBezTo>
                <a:cubicBezTo>
                  <a:pt x="433211" y="2337506"/>
                  <a:pt x="433538" y="2357325"/>
                  <a:pt x="431800" y="2377017"/>
                </a:cubicBezTo>
                <a:cubicBezTo>
                  <a:pt x="431408" y="2381462"/>
                  <a:pt x="428301" y="2385315"/>
                  <a:pt x="427567" y="2389717"/>
                </a:cubicBezTo>
                <a:cubicBezTo>
                  <a:pt x="424717" y="2406816"/>
                  <a:pt x="426807" y="2398348"/>
                  <a:pt x="421217" y="2415117"/>
                </a:cubicBezTo>
                <a:cubicBezTo>
                  <a:pt x="416256" y="2430001"/>
                  <a:pt x="422709" y="2411636"/>
                  <a:pt x="414867" y="2429933"/>
                </a:cubicBezTo>
                <a:cubicBezTo>
                  <a:pt x="410745" y="2439550"/>
                  <a:pt x="415556" y="2433476"/>
                  <a:pt x="408517" y="2440517"/>
                </a:cubicBezTo>
                <a:lnTo>
                  <a:pt x="402167" y="2459567"/>
                </a:lnTo>
                <a:cubicBezTo>
                  <a:pt x="401461" y="2461684"/>
                  <a:pt x="401288" y="2464060"/>
                  <a:pt x="400050" y="2465917"/>
                </a:cubicBezTo>
                <a:cubicBezTo>
                  <a:pt x="398639" y="2468034"/>
                  <a:pt x="396850" y="2469942"/>
                  <a:pt x="395817" y="2472267"/>
                </a:cubicBezTo>
                <a:cubicBezTo>
                  <a:pt x="394005" y="2476345"/>
                  <a:pt x="391583" y="2484967"/>
                  <a:pt x="391583" y="2484967"/>
                </a:cubicBezTo>
                <a:cubicBezTo>
                  <a:pt x="389412" y="2497995"/>
                  <a:pt x="386852" y="2506756"/>
                  <a:pt x="391583" y="2520950"/>
                </a:cubicBezTo>
                <a:cubicBezTo>
                  <a:pt x="392289" y="2523067"/>
                  <a:pt x="395882" y="2522188"/>
                  <a:pt x="397933" y="2523067"/>
                </a:cubicBezTo>
                <a:cubicBezTo>
                  <a:pt x="400833" y="2524310"/>
                  <a:pt x="403407" y="2526302"/>
                  <a:pt x="406400" y="2527300"/>
                </a:cubicBezTo>
                <a:cubicBezTo>
                  <a:pt x="409813" y="2528438"/>
                  <a:pt x="413471" y="2528637"/>
                  <a:pt x="416983" y="2529417"/>
                </a:cubicBezTo>
                <a:cubicBezTo>
                  <a:pt x="419823" y="2530048"/>
                  <a:pt x="422664" y="2530697"/>
                  <a:pt x="425450" y="2531533"/>
                </a:cubicBezTo>
                <a:cubicBezTo>
                  <a:pt x="451217" y="2539263"/>
                  <a:pt x="427101" y="2533006"/>
                  <a:pt x="446617" y="2537883"/>
                </a:cubicBezTo>
                <a:cubicBezTo>
                  <a:pt x="455789" y="2537178"/>
                  <a:pt x="465026" y="2537068"/>
                  <a:pt x="474133" y="2535767"/>
                </a:cubicBezTo>
                <a:cubicBezTo>
                  <a:pt x="479893" y="2534944"/>
                  <a:pt x="485361" y="2532674"/>
                  <a:pt x="491067" y="2531533"/>
                </a:cubicBezTo>
                <a:lnTo>
                  <a:pt x="501650" y="2529417"/>
                </a:lnTo>
                <a:cubicBezTo>
                  <a:pt x="534651" y="2530202"/>
                  <a:pt x="590397" y="2530589"/>
                  <a:pt x="628650" y="2533650"/>
                </a:cubicBezTo>
                <a:cubicBezTo>
                  <a:pt x="633623" y="2534048"/>
                  <a:pt x="638522" y="2535108"/>
                  <a:pt x="643467" y="2535767"/>
                </a:cubicBezTo>
                <a:lnTo>
                  <a:pt x="660400" y="2537883"/>
                </a:lnTo>
                <a:cubicBezTo>
                  <a:pt x="665345" y="2538542"/>
                  <a:pt x="670243" y="2539617"/>
                  <a:pt x="675217" y="2540000"/>
                </a:cubicBezTo>
                <a:cubicBezTo>
                  <a:pt x="688601" y="2541030"/>
                  <a:pt x="702028" y="2541411"/>
                  <a:pt x="715433" y="2542117"/>
                </a:cubicBezTo>
                <a:cubicBezTo>
                  <a:pt x="722812" y="2543347"/>
                  <a:pt x="745671" y="2547358"/>
                  <a:pt x="755650" y="2548467"/>
                </a:cubicBezTo>
                <a:cubicBezTo>
                  <a:pt x="763395" y="2549328"/>
                  <a:pt x="771172" y="2549878"/>
                  <a:pt x="778933" y="2550583"/>
                </a:cubicBezTo>
                <a:cubicBezTo>
                  <a:pt x="799212" y="2555653"/>
                  <a:pt x="772481" y="2549404"/>
                  <a:pt x="808567" y="2554817"/>
                </a:cubicBezTo>
                <a:cubicBezTo>
                  <a:pt x="815682" y="2555884"/>
                  <a:pt x="822678" y="2557639"/>
                  <a:pt x="829733" y="2559050"/>
                </a:cubicBezTo>
                <a:cubicBezTo>
                  <a:pt x="833261" y="2559756"/>
                  <a:pt x="836726" y="2560943"/>
                  <a:pt x="840317" y="2561167"/>
                </a:cubicBezTo>
                <a:lnTo>
                  <a:pt x="874183" y="2563283"/>
                </a:lnTo>
                <a:cubicBezTo>
                  <a:pt x="944187" y="2573285"/>
                  <a:pt x="868749" y="2563155"/>
                  <a:pt x="1051983" y="2567517"/>
                </a:cubicBezTo>
                <a:cubicBezTo>
                  <a:pt x="1056971" y="2567636"/>
                  <a:pt x="1061814" y="2569445"/>
                  <a:pt x="1066800" y="2569633"/>
                </a:cubicBezTo>
                <a:cubicBezTo>
                  <a:pt x="1099240" y="2570857"/>
                  <a:pt x="1131711" y="2571044"/>
                  <a:pt x="1164167" y="2571750"/>
                </a:cubicBezTo>
                <a:lnTo>
                  <a:pt x="1240367" y="2569633"/>
                </a:lnTo>
                <a:cubicBezTo>
                  <a:pt x="1249558" y="2569258"/>
                  <a:pt x="1258690" y="2567845"/>
                  <a:pt x="1267883" y="2567517"/>
                </a:cubicBezTo>
                <a:cubicBezTo>
                  <a:pt x="1298211" y="2566434"/>
                  <a:pt x="1328561" y="2566106"/>
                  <a:pt x="1358900" y="2565400"/>
                </a:cubicBezTo>
                <a:cubicBezTo>
                  <a:pt x="1362428" y="2564694"/>
                  <a:pt x="1365993" y="2564155"/>
                  <a:pt x="1369483" y="2563283"/>
                </a:cubicBezTo>
                <a:cubicBezTo>
                  <a:pt x="1371647" y="2562742"/>
                  <a:pt x="1373669" y="2561708"/>
                  <a:pt x="1375833" y="2561167"/>
                </a:cubicBezTo>
                <a:cubicBezTo>
                  <a:pt x="1379323" y="2560294"/>
                  <a:pt x="1382889" y="2559756"/>
                  <a:pt x="1386417" y="2559050"/>
                </a:cubicBezTo>
                <a:cubicBezTo>
                  <a:pt x="1388534" y="2557639"/>
                  <a:pt x="1390968" y="2556616"/>
                  <a:pt x="1392767" y="2554817"/>
                </a:cubicBezTo>
                <a:cubicBezTo>
                  <a:pt x="1396275" y="2551309"/>
                  <a:pt x="1399526" y="2546760"/>
                  <a:pt x="1394883" y="2542117"/>
                </a:cubicBezTo>
                <a:cubicBezTo>
                  <a:pt x="1393305" y="2540539"/>
                  <a:pt x="1390650" y="2540706"/>
                  <a:pt x="1388533" y="2540000"/>
                </a:cubicBezTo>
                <a:cubicBezTo>
                  <a:pt x="1387828" y="2537883"/>
                  <a:pt x="1387565" y="2535563"/>
                  <a:pt x="1386417" y="2533650"/>
                </a:cubicBezTo>
                <a:cubicBezTo>
                  <a:pt x="1381185" y="2524930"/>
                  <a:pt x="1397000" y="2538942"/>
                  <a:pt x="1399117" y="2540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4F29440D-2985-4699-93D9-0D730FB21663}"/>
              </a:ext>
            </a:extLst>
          </p:cNvPr>
          <p:cNvSpPr/>
          <p:nvPr/>
        </p:nvSpPr>
        <p:spPr bwMode="auto">
          <a:xfrm>
            <a:off x="7317317" y="3339250"/>
            <a:ext cx="1898650" cy="2985349"/>
          </a:xfrm>
          <a:custGeom>
            <a:avLst/>
            <a:gdLst>
              <a:gd name="connsiteX0" fmla="*/ 1473263 w 1699747"/>
              <a:gd name="connsiteY0" fmla="*/ 2798233 h 2815167"/>
              <a:gd name="connsiteX1" fmla="*/ 1473263 w 1699747"/>
              <a:gd name="connsiteY1" fmla="*/ 2798233 h 2815167"/>
              <a:gd name="connsiteX2" fmla="*/ 1424580 w 1699747"/>
              <a:gd name="connsiteY2" fmla="*/ 2675467 h 2815167"/>
              <a:gd name="connsiteX3" fmla="*/ 1420347 w 1699747"/>
              <a:gd name="connsiteY3" fmla="*/ 2654300 h 2815167"/>
              <a:gd name="connsiteX4" fmla="*/ 1418230 w 1699747"/>
              <a:gd name="connsiteY4" fmla="*/ 2643717 h 2815167"/>
              <a:gd name="connsiteX5" fmla="*/ 1416113 w 1699747"/>
              <a:gd name="connsiteY5" fmla="*/ 2631017 h 2815167"/>
              <a:gd name="connsiteX6" fmla="*/ 1409763 w 1699747"/>
              <a:gd name="connsiteY6" fmla="*/ 2611967 h 2815167"/>
              <a:gd name="connsiteX7" fmla="*/ 1407647 w 1699747"/>
              <a:gd name="connsiteY7" fmla="*/ 2605617 h 2815167"/>
              <a:gd name="connsiteX8" fmla="*/ 1409763 w 1699747"/>
              <a:gd name="connsiteY8" fmla="*/ 2592917 h 2815167"/>
              <a:gd name="connsiteX9" fmla="*/ 1411880 w 1699747"/>
              <a:gd name="connsiteY9" fmla="*/ 2586567 h 2815167"/>
              <a:gd name="connsiteX10" fmla="*/ 1409763 w 1699747"/>
              <a:gd name="connsiteY10" fmla="*/ 2569633 h 2815167"/>
              <a:gd name="connsiteX11" fmla="*/ 1392830 w 1699747"/>
              <a:gd name="connsiteY11" fmla="*/ 2554817 h 2815167"/>
              <a:gd name="connsiteX12" fmla="*/ 1378013 w 1699747"/>
              <a:gd name="connsiteY12" fmla="*/ 2542117 h 2815167"/>
              <a:gd name="connsiteX13" fmla="*/ 1373780 w 1699747"/>
              <a:gd name="connsiteY13" fmla="*/ 2537883 h 2815167"/>
              <a:gd name="connsiteX14" fmla="*/ 1369547 w 1699747"/>
              <a:gd name="connsiteY14" fmla="*/ 2531533 h 2815167"/>
              <a:gd name="connsiteX15" fmla="*/ 1363197 w 1699747"/>
              <a:gd name="connsiteY15" fmla="*/ 2529417 h 2815167"/>
              <a:gd name="connsiteX16" fmla="*/ 1358963 w 1699747"/>
              <a:gd name="connsiteY16" fmla="*/ 2525183 h 2815167"/>
              <a:gd name="connsiteX17" fmla="*/ 1354730 w 1699747"/>
              <a:gd name="connsiteY17" fmla="*/ 2512483 h 2815167"/>
              <a:gd name="connsiteX18" fmla="*/ 1350497 w 1699747"/>
              <a:gd name="connsiteY18" fmla="*/ 2495550 h 2815167"/>
              <a:gd name="connsiteX19" fmla="*/ 1352613 w 1699747"/>
              <a:gd name="connsiteY19" fmla="*/ 2455333 h 2815167"/>
              <a:gd name="connsiteX20" fmla="*/ 1365313 w 1699747"/>
              <a:gd name="connsiteY20" fmla="*/ 2429933 h 2815167"/>
              <a:gd name="connsiteX21" fmla="*/ 1371663 w 1699747"/>
              <a:gd name="connsiteY21" fmla="*/ 2417233 h 2815167"/>
              <a:gd name="connsiteX22" fmla="*/ 1375897 w 1699747"/>
              <a:gd name="connsiteY22" fmla="*/ 2413000 h 2815167"/>
              <a:gd name="connsiteX23" fmla="*/ 1388597 w 1699747"/>
              <a:gd name="connsiteY23" fmla="*/ 2396067 h 2815167"/>
              <a:gd name="connsiteX24" fmla="*/ 1390713 w 1699747"/>
              <a:gd name="connsiteY24" fmla="*/ 2389717 h 2815167"/>
              <a:gd name="connsiteX25" fmla="*/ 1399180 w 1699747"/>
              <a:gd name="connsiteY25" fmla="*/ 2379133 h 2815167"/>
              <a:gd name="connsiteX26" fmla="*/ 1403413 w 1699747"/>
              <a:gd name="connsiteY26" fmla="*/ 2366433 h 2815167"/>
              <a:gd name="connsiteX27" fmla="*/ 1409763 w 1699747"/>
              <a:gd name="connsiteY27" fmla="*/ 2347383 h 2815167"/>
              <a:gd name="connsiteX28" fmla="*/ 1416113 w 1699747"/>
              <a:gd name="connsiteY28" fmla="*/ 2334683 h 2815167"/>
              <a:gd name="connsiteX29" fmla="*/ 1420347 w 1699747"/>
              <a:gd name="connsiteY29" fmla="*/ 2315633 h 2815167"/>
              <a:gd name="connsiteX30" fmla="*/ 1426697 w 1699747"/>
              <a:gd name="connsiteY30" fmla="*/ 2298700 h 2815167"/>
              <a:gd name="connsiteX31" fmla="*/ 1428813 w 1699747"/>
              <a:gd name="connsiteY31" fmla="*/ 2292350 h 2815167"/>
              <a:gd name="connsiteX32" fmla="*/ 1433047 w 1699747"/>
              <a:gd name="connsiteY32" fmla="*/ 2264833 h 2815167"/>
              <a:gd name="connsiteX33" fmla="*/ 1435163 w 1699747"/>
              <a:gd name="connsiteY33" fmla="*/ 2258483 h 2815167"/>
              <a:gd name="connsiteX34" fmla="*/ 1437280 w 1699747"/>
              <a:gd name="connsiteY34" fmla="*/ 2250017 h 2815167"/>
              <a:gd name="connsiteX35" fmla="*/ 1441513 w 1699747"/>
              <a:gd name="connsiteY35" fmla="*/ 2237317 h 2815167"/>
              <a:gd name="connsiteX36" fmla="*/ 1447863 w 1699747"/>
              <a:gd name="connsiteY36" fmla="*/ 2214033 h 2815167"/>
              <a:gd name="connsiteX37" fmla="*/ 1454213 w 1699747"/>
              <a:gd name="connsiteY37" fmla="*/ 2199217 h 2815167"/>
              <a:gd name="connsiteX38" fmla="*/ 1462680 w 1699747"/>
              <a:gd name="connsiteY38" fmla="*/ 2182283 h 2815167"/>
              <a:gd name="connsiteX39" fmla="*/ 1469030 w 1699747"/>
              <a:gd name="connsiteY39" fmla="*/ 2167467 h 2815167"/>
              <a:gd name="connsiteX40" fmla="*/ 1477497 w 1699747"/>
              <a:gd name="connsiteY40" fmla="*/ 2148417 h 2815167"/>
              <a:gd name="connsiteX41" fmla="*/ 1483847 w 1699747"/>
              <a:gd name="connsiteY41" fmla="*/ 2125133 h 2815167"/>
              <a:gd name="connsiteX42" fmla="*/ 1488080 w 1699747"/>
              <a:gd name="connsiteY42" fmla="*/ 2118783 h 2815167"/>
              <a:gd name="connsiteX43" fmla="*/ 1492313 w 1699747"/>
              <a:gd name="connsiteY43" fmla="*/ 2101850 h 2815167"/>
              <a:gd name="connsiteX44" fmla="*/ 1498663 w 1699747"/>
              <a:gd name="connsiteY44" fmla="*/ 2087033 h 2815167"/>
              <a:gd name="connsiteX45" fmla="*/ 1500780 w 1699747"/>
              <a:gd name="connsiteY45" fmla="*/ 2076450 h 2815167"/>
              <a:gd name="connsiteX46" fmla="*/ 1505013 w 1699747"/>
              <a:gd name="connsiteY46" fmla="*/ 2061633 h 2815167"/>
              <a:gd name="connsiteX47" fmla="*/ 1509247 w 1699747"/>
              <a:gd name="connsiteY47" fmla="*/ 2044700 h 2815167"/>
              <a:gd name="connsiteX48" fmla="*/ 1515597 w 1699747"/>
              <a:gd name="connsiteY48" fmla="*/ 2027767 h 2815167"/>
              <a:gd name="connsiteX49" fmla="*/ 1517713 w 1699747"/>
              <a:gd name="connsiteY49" fmla="*/ 2012950 h 2815167"/>
              <a:gd name="connsiteX50" fmla="*/ 1519830 w 1699747"/>
              <a:gd name="connsiteY50" fmla="*/ 2006600 h 2815167"/>
              <a:gd name="connsiteX51" fmla="*/ 1526180 w 1699747"/>
              <a:gd name="connsiteY51" fmla="*/ 1987550 h 2815167"/>
              <a:gd name="connsiteX52" fmla="*/ 1530413 w 1699747"/>
              <a:gd name="connsiteY52" fmla="*/ 1966383 h 2815167"/>
              <a:gd name="connsiteX53" fmla="*/ 1534647 w 1699747"/>
              <a:gd name="connsiteY53" fmla="*/ 1962150 h 2815167"/>
              <a:gd name="connsiteX54" fmla="*/ 1538880 w 1699747"/>
              <a:gd name="connsiteY54" fmla="*/ 1949450 h 2815167"/>
              <a:gd name="connsiteX55" fmla="*/ 1540997 w 1699747"/>
              <a:gd name="connsiteY55" fmla="*/ 1938867 h 2815167"/>
              <a:gd name="connsiteX56" fmla="*/ 1545230 w 1699747"/>
              <a:gd name="connsiteY56" fmla="*/ 1932517 h 2815167"/>
              <a:gd name="connsiteX57" fmla="*/ 1551580 w 1699747"/>
              <a:gd name="connsiteY57" fmla="*/ 1921933 h 2815167"/>
              <a:gd name="connsiteX58" fmla="*/ 1553697 w 1699747"/>
              <a:gd name="connsiteY58" fmla="*/ 1913467 h 2815167"/>
              <a:gd name="connsiteX59" fmla="*/ 1557930 w 1699747"/>
              <a:gd name="connsiteY59" fmla="*/ 1909233 h 2815167"/>
              <a:gd name="connsiteX60" fmla="*/ 1562163 w 1699747"/>
              <a:gd name="connsiteY60" fmla="*/ 1902883 h 2815167"/>
              <a:gd name="connsiteX61" fmla="*/ 1564280 w 1699747"/>
              <a:gd name="connsiteY61" fmla="*/ 1896533 h 2815167"/>
              <a:gd name="connsiteX62" fmla="*/ 1572747 w 1699747"/>
              <a:gd name="connsiteY62" fmla="*/ 1883833 h 2815167"/>
              <a:gd name="connsiteX63" fmla="*/ 1576980 w 1699747"/>
              <a:gd name="connsiteY63" fmla="*/ 1871133 h 2815167"/>
              <a:gd name="connsiteX64" fmla="*/ 1579097 w 1699747"/>
              <a:gd name="connsiteY64" fmla="*/ 1864783 h 2815167"/>
              <a:gd name="connsiteX65" fmla="*/ 1585447 w 1699747"/>
              <a:gd name="connsiteY65" fmla="*/ 1852083 h 2815167"/>
              <a:gd name="connsiteX66" fmla="*/ 1589680 w 1699747"/>
              <a:gd name="connsiteY66" fmla="*/ 1845733 h 2815167"/>
              <a:gd name="connsiteX67" fmla="*/ 1593913 w 1699747"/>
              <a:gd name="connsiteY67" fmla="*/ 1833033 h 2815167"/>
              <a:gd name="connsiteX68" fmla="*/ 1598147 w 1699747"/>
              <a:gd name="connsiteY68" fmla="*/ 1820333 h 2815167"/>
              <a:gd name="connsiteX69" fmla="*/ 1600263 w 1699747"/>
              <a:gd name="connsiteY69" fmla="*/ 1813983 h 2815167"/>
              <a:gd name="connsiteX70" fmla="*/ 1602380 w 1699747"/>
              <a:gd name="connsiteY70" fmla="*/ 1803400 h 2815167"/>
              <a:gd name="connsiteX71" fmla="*/ 1604497 w 1699747"/>
              <a:gd name="connsiteY71" fmla="*/ 1794933 h 2815167"/>
              <a:gd name="connsiteX72" fmla="*/ 1608730 w 1699747"/>
              <a:gd name="connsiteY72" fmla="*/ 1782233 h 2815167"/>
              <a:gd name="connsiteX73" fmla="*/ 1612963 w 1699747"/>
              <a:gd name="connsiteY73" fmla="*/ 1765300 h 2815167"/>
              <a:gd name="connsiteX74" fmla="*/ 1619313 w 1699747"/>
              <a:gd name="connsiteY74" fmla="*/ 1725083 h 2815167"/>
              <a:gd name="connsiteX75" fmla="*/ 1621430 w 1699747"/>
              <a:gd name="connsiteY75" fmla="*/ 1712383 h 2815167"/>
              <a:gd name="connsiteX76" fmla="*/ 1625663 w 1699747"/>
              <a:gd name="connsiteY76" fmla="*/ 1665817 h 2815167"/>
              <a:gd name="connsiteX77" fmla="*/ 1623547 w 1699747"/>
              <a:gd name="connsiteY77" fmla="*/ 1617133 h 2815167"/>
              <a:gd name="connsiteX78" fmla="*/ 1617197 w 1699747"/>
              <a:gd name="connsiteY78" fmla="*/ 1615017 h 2815167"/>
              <a:gd name="connsiteX79" fmla="*/ 1612963 w 1699747"/>
              <a:gd name="connsiteY79" fmla="*/ 1610783 h 2815167"/>
              <a:gd name="connsiteX80" fmla="*/ 1600263 w 1699747"/>
              <a:gd name="connsiteY80" fmla="*/ 1606550 h 2815167"/>
              <a:gd name="connsiteX81" fmla="*/ 1593913 w 1699747"/>
              <a:gd name="connsiteY81" fmla="*/ 1604433 h 2815167"/>
              <a:gd name="connsiteX82" fmla="*/ 1581213 w 1699747"/>
              <a:gd name="connsiteY82" fmla="*/ 1595967 h 2815167"/>
              <a:gd name="connsiteX83" fmla="*/ 1570630 w 1699747"/>
              <a:gd name="connsiteY83" fmla="*/ 1587500 h 2815167"/>
              <a:gd name="connsiteX84" fmla="*/ 1566397 w 1699747"/>
              <a:gd name="connsiteY84" fmla="*/ 1574800 h 2815167"/>
              <a:gd name="connsiteX85" fmla="*/ 1564280 w 1699747"/>
              <a:gd name="connsiteY85" fmla="*/ 1568450 h 2815167"/>
              <a:gd name="connsiteX86" fmla="*/ 1555813 w 1699747"/>
              <a:gd name="connsiteY86" fmla="*/ 1549400 h 2815167"/>
              <a:gd name="connsiteX87" fmla="*/ 1553697 w 1699747"/>
              <a:gd name="connsiteY87" fmla="*/ 1543050 h 2815167"/>
              <a:gd name="connsiteX88" fmla="*/ 1549463 w 1699747"/>
              <a:gd name="connsiteY88" fmla="*/ 1526117 h 2815167"/>
              <a:gd name="connsiteX89" fmla="*/ 1540997 w 1699747"/>
              <a:gd name="connsiteY89" fmla="*/ 1515533 h 2815167"/>
              <a:gd name="connsiteX90" fmla="*/ 1538880 w 1699747"/>
              <a:gd name="connsiteY90" fmla="*/ 1509183 h 2815167"/>
              <a:gd name="connsiteX91" fmla="*/ 1534647 w 1699747"/>
              <a:gd name="connsiteY91" fmla="*/ 1502833 h 2815167"/>
              <a:gd name="connsiteX92" fmla="*/ 1532530 w 1699747"/>
              <a:gd name="connsiteY92" fmla="*/ 1496483 h 2815167"/>
              <a:gd name="connsiteX93" fmla="*/ 1528297 w 1699747"/>
              <a:gd name="connsiteY93" fmla="*/ 1490133 h 2815167"/>
              <a:gd name="connsiteX94" fmla="*/ 1524063 w 1699747"/>
              <a:gd name="connsiteY94" fmla="*/ 1477433 h 2815167"/>
              <a:gd name="connsiteX95" fmla="*/ 1519830 w 1699747"/>
              <a:gd name="connsiteY95" fmla="*/ 1471083 h 2815167"/>
              <a:gd name="connsiteX96" fmla="*/ 1515597 w 1699747"/>
              <a:gd name="connsiteY96" fmla="*/ 1458383 h 2815167"/>
              <a:gd name="connsiteX97" fmla="*/ 1513480 w 1699747"/>
              <a:gd name="connsiteY97" fmla="*/ 1452033 h 2815167"/>
              <a:gd name="connsiteX98" fmla="*/ 1509247 w 1699747"/>
              <a:gd name="connsiteY98" fmla="*/ 1445683 h 2815167"/>
              <a:gd name="connsiteX99" fmla="*/ 1502897 w 1699747"/>
              <a:gd name="connsiteY99" fmla="*/ 1426633 h 2815167"/>
              <a:gd name="connsiteX100" fmla="*/ 1494430 w 1699747"/>
              <a:gd name="connsiteY100" fmla="*/ 1397000 h 2815167"/>
              <a:gd name="connsiteX101" fmla="*/ 1492313 w 1699747"/>
              <a:gd name="connsiteY101" fmla="*/ 1382183 h 2815167"/>
              <a:gd name="connsiteX102" fmla="*/ 1490197 w 1699747"/>
              <a:gd name="connsiteY102" fmla="*/ 1361017 h 2815167"/>
              <a:gd name="connsiteX103" fmla="*/ 1485963 w 1699747"/>
              <a:gd name="connsiteY103" fmla="*/ 1335617 h 2815167"/>
              <a:gd name="connsiteX104" fmla="*/ 1488080 w 1699747"/>
              <a:gd name="connsiteY104" fmla="*/ 1267883 h 2815167"/>
              <a:gd name="connsiteX105" fmla="*/ 1490197 w 1699747"/>
              <a:gd name="connsiteY105" fmla="*/ 1259417 h 2815167"/>
              <a:gd name="connsiteX106" fmla="*/ 1492313 w 1699747"/>
              <a:gd name="connsiteY106" fmla="*/ 1242483 h 2815167"/>
              <a:gd name="connsiteX107" fmla="*/ 1494430 w 1699747"/>
              <a:gd name="connsiteY107" fmla="*/ 1234017 h 2815167"/>
              <a:gd name="connsiteX108" fmla="*/ 1500780 w 1699747"/>
              <a:gd name="connsiteY108" fmla="*/ 1214967 h 2815167"/>
              <a:gd name="connsiteX109" fmla="*/ 1505013 w 1699747"/>
              <a:gd name="connsiteY109" fmla="*/ 1200150 h 2815167"/>
              <a:gd name="connsiteX110" fmla="*/ 1509247 w 1699747"/>
              <a:gd name="connsiteY110" fmla="*/ 1187450 h 2815167"/>
              <a:gd name="connsiteX111" fmla="*/ 1513480 w 1699747"/>
              <a:gd name="connsiteY111" fmla="*/ 1181100 h 2815167"/>
              <a:gd name="connsiteX112" fmla="*/ 1517713 w 1699747"/>
              <a:gd name="connsiteY112" fmla="*/ 1164167 h 2815167"/>
              <a:gd name="connsiteX113" fmla="*/ 1519830 w 1699747"/>
              <a:gd name="connsiteY113" fmla="*/ 1155700 h 2815167"/>
              <a:gd name="connsiteX114" fmla="*/ 1521947 w 1699747"/>
              <a:gd name="connsiteY114" fmla="*/ 1149350 h 2815167"/>
              <a:gd name="connsiteX115" fmla="*/ 1524063 w 1699747"/>
              <a:gd name="connsiteY115" fmla="*/ 1140883 h 2815167"/>
              <a:gd name="connsiteX116" fmla="*/ 1526180 w 1699747"/>
              <a:gd name="connsiteY116" fmla="*/ 1134533 h 2815167"/>
              <a:gd name="connsiteX117" fmla="*/ 1530413 w 1699747"/>
              <a:gd name="connsiteY117" fmla="*/ 1113367 h 2815167"/>
              <a:gd name="connsiteX118" fmla="*/ 1534647 w 1699747"/>
              <a:gd name="connsiteY118" fmla="*/ 1100667 h 2815167"/>
              <a:gd name="connsiteX119" fmla="*/ 1536763 w 1699747"/>
              <a:gd name="connsiteY119" fmla="*/ 1094317 h 2815167"/>
              <a:gd name="connsiteX120" fmla="*/ 1538880 w 1699747"/>
              <a:gd name="connsiteY120" fmla="*/ 1083733 h 2815167"/>
              <a:gd name="connsiteX121" fmla="*/ 1540997 w 1699747"/>
              <a:gd name="connsiteY121" fmla="*/ 1068917 h 2815167"/>
              <a:gd name="connsiteX122" fmla="*/ 1545230 w 1699747"/>
              <a:gd name="connsiteY122" fmla="*/ 1051983 h 2815167"/>
              <a:gd name="connsiteX123" fmla="*/ 1547347 w 1699747"/>
              <a:gd name="connsiteY123" fmla="*/ 1039283 h 2815167"/>
              <a:gd name="connsiteX124" fmla="*/ 1551580 w 1699747"/>
              <a:gd name="connsiteY124" fmla="*/ 1018117 h 2815167"/>
              <a:gd name="connsiteX125" fmla="*/ 1557930 w 1699747"/>
              <a:gd name="connsiteY125" fmla="*/ 990600 h 2815167"/>
              <a:gd name="connsiteX126" fmla="*/ 1560047 w 1699747"/>
              <a:gd name="connsiteY126" fmla="*/ 984250 h 2815167"/>
              <a:gd name="connsiteX127" fmla="*/ 1562163 w 1699747"/>
              <a:gd name="connsiteY127" fmla="*/ 977900 h 2815167"/>
              <a:gd name="connsiteX128" fmla="*/ 1566397 w 1699747"/>
              <a:gd name="connsiteY128" fmla="*/ 973667 h 2815167"/>
              <a:gd name="connsiteX129" fmla="*/ 1572747 w 1699747"/>
              <a:gd name="connsiteY129" fmla="*/ 963083 h 2815167"/>
              <a:gd name="connsiteX130" fmla="*/ 1576980 w 1699747"/>
              <a:gd name="connsiteY130" fmla="*/ 956733 h 2815167"/>
              <a:gd name="connsiteX131" fmla="*/ 1583330 w 1699747"/>
              <a:gd name="connsiteY131" fmla="*/ 954617 h 2815167"/>
              <a:gd name="connsiteX132" fmla="*/ 1598147 w 1699747"/>
              <a:gd name="connsiteY132" fmla="*/ 941917 h 2815167"/>
              <a:gd name="connsiteX133" fmla="*/ 1610847 w 1699747"/>
              <a:gd name="connsiteY133" fmla="*/ 927100 h 2815167"/>
              <a:gd name="connsiteX134" fmla="*/ 1617197 w 1699747"/>
              <a:gd name="connsiteY134" fmla="*/ 922867 h 2815167"/>
              <a:gd name="connsiteX135" fmla="*/ 1625663 w 1699747"/>
              <a:gd name="connsiteY135" fmla="*/ 912283 h 2815167"/>
              <a:gd name="connsiteX136" fmla="*/ 1636247 w 1699747"/>
              <a:gd name="connsiteY136" fmla="*/ 903817 h 2815167"/>
              <a:gd name="connsiteX137" fmla="*/ 1640480 w 1699747"/>
              <a:gd name="connsiteY137" fmla="*/ 899583 h 2815167"/>
              <a:gd name="connsiteX138" fmla="*/ 1644713 w 1699747"/>
              <a:gd name="connsiteY138" fmla="*/ 893233 h 2815167"/>
              <a:gd name="connsiteX139" fmla="*/ 1651063 w 1699747"/>
              <a:gd name="connsiteY139" fmla="*/ 891117 h 2815167"/>
              <a:gd name="connsiteX140" fmla="*/ 1661647 w 1699747"/>
              <a:gd name="connsiteY140" fmla="*/ 882650 h 2815167"/>
              <a:gd name="connsiteX141" fmla="*/ 1674347 w 1699747"/>
              <a:gd name="connsiteY141" fmla="*/ 878417 h 2815167"/>
              <a:gd name="connsiteX142" fmla="*/ 1693397 w 1699747"/>
              <a:gd name="connsiteY142" fmla="*/ 869950 h 2815167"/>
              <a:gd name="connsiteX143" fmla="*/ 1699747 w 1699747"/>
              <a:gd name="connsiteY143" fmla="*/ 867833 h 2815167"/>
              <a:gd name="connsiteX144" fmla="*/ 1697630 w 1699747"/>
              <a:gd name="connsiteY144" fmla="*/ 861483 h 2815167"/>
              <a:gd name="connsiteX145" fmla="*/ 1687047 w 1699747"/>
              <a:gd name="connsiteY145" fmla="*/ 859367 h 2815167"/>
              <a:gd name="connsiteX146" fmla="*/ 1659530 w 1699747"/>
              <a:gd name="connsiteY146" fmla="*/ 853017 h 2815167"/>
              <a:gd name="connsiteX147" fmla="*/ 1640480 w 1699747"/>
              <a:gd name="connsiteY147" fmla="*/ 846667 h 2815167"/>
              <a:gd name="connsiteX148" fmla="*/ 1634130 w 1699747"/>
              <a:gd name="connsiteY148" fmla="*/ 844550 h 2815167"/>
              <a:gd name="connsiteX149" fmla="*/ 1612963 w 1699747"/>
              <a:gd name="connsiteY149" fmla="*/ 840317 h 2815167"/>
              <a:gd name="connsiteX150" fmla="*/ 1593913 w 1699747"/>
              <a:gd name="connsiteY150" fmla="*/ 833967 h 2815167"/>
              <a:gd name="connsiteX151" fmla="*/ 1587563 w 1699747"/>
              <a:gd name="connsiteY151" fmla="*/ 831850 h 2815167"/>
              <a:gd name="connsiteX152" fmla="*/ 1566397 w 1699747"/>
              <a:gd name="connsiteY152" fmla="*/ 827617 h 2815167"/>
              <a:gd name="connsiteX153" fmla="*/ 1538880 w 1699747"/>
              <a:gd name="connsiteY153" fmla="*/ 823383 h 2815167"/>
              <a:gd name="connsiteX154" fmla="*/ 1524063 w 1699747"/>
              <a:gd name="connsiteY154" fmla="*/ 821267 h 2815167"/>
              <a:gd name="connsiteX155" fmla="*/ 1479613 w 1699747"/>
              <a:gd name="connsiteY155" fmla="*/ 817033 h 2815167"/>
              <a:gd name="connsiteX156" fmla="*/ 1454213 w 1699747"/>
              <a:gd name="connsiteY156" fmla="*/ 808567 h 2815167"/>
              <a:gd name="connsiteX157" fmla="*/ 1447863 w 1699747"/>
              <a:gd name="connsiteY157" fmla="*/ 806450 h 2815167"/>
              <a:gd name="connsiteX158" fmla="*/ 1441513 w 1699747"/>
              <a:gd name="connsiteY158" fmla="*/ 804333 h 2815167"/>
              <a:gd name="connsiteX159" fmla="*/ 1428813 w 1699747"/>
              <a:gd name="connsiteY159" fmla="*/ 795867 h 2815167"/>
              <a:gd name="connsiteX160" fmla="*/ 1422463 w 1699747"/>
              <a:gd name="connsiteY160" fmla="*/ 793750 h 2815167"/>
              <a:gd name="connsiteX161" fmla="*/ 1416113 w 1699747"/>
              <a:gd name="connsiteY161" fmla="*/ 789517 h 2815167"/>
              <a:gd name="connsiteX162" fmla="*/ 1411880 w 1699747"/>
              <a:gd name="connsiteY162" fmla="*/ 785283 h 2815167"/>
              <a:gd name="connsiteX163" fmla="*/ 1405530 w 1699747"/>
              <a:gd name="connsiteY163" fmla="*/ 783167 h 2815167"/>
              <a:gd name="connsiteX164" fmla="*/ 1390713 w 1699747"/>
              <a:gd name="connsiteY164" fmla="*/ 770467 h 2815167"/>
              <a:gd name="connsiteX165" fmla="*/ 1386480 w 1699747"/>
              <a:gd name="connsiteY165" fmla="*/ 766233 h 2815167"/>
              <a:gd name="connsiteX166" fmla="*/ 1382247 w 1699747"/>
              <a:gd name="connsiteY166" fmla="*/ 759883 h 2815167"/>
              <a:gd name="connsiteX167" fmla="*/ 1375897 w 1699747"/>
              <a:gd name="connsiteY167" fmla="*/ 757767 h 2815167"/>
              <a:gd name="connsiteX168" fmla="*/ 1371663 w 1699747"/>
              <a:gd name="connsiteY168" fmla="*/ 753533 h 2815167"/>
              <a:gd name="connsiteX169" fmla="*/ 1367430 w 1699747"/>
              <a:gd name="connsiteY169" fmla="*/ 747183 h 2815167"/>
              <a:gd name="connsiteX170" fmla="*/ 1361080 w 1699747"/>
              <a:gd name="connsiteY170" fmla="*/ 742950 h 2815167"/>
              <a:gd name="connsiteX171" fmla="*/ 1356847 w 1699747"/>
              <a:gd name="connsiteY171" fmla="*/ 736600 h 2815167"/>
              <a:gd name="connsiteX172" fmla="*/ 1348380 w 1699747"/>
              <a:gd name="connsiteY172" fmla="*/ 728133 h 2815167"/>
              <a:gd name="connsiteX173" fmla="*/ 1344147 w 1699747"/>
              <a:gd name="connsiteY173" fmla="*/ 721783 h 2815167"/>
              <a:gd name="connsiteX174" fmla="*/ 1337797 w 1699747"/>
              <a:gd name="connsiteY174" fmla="*/ 719667 h 2815167"/>
              <a:gd name="connsiteX175" fmla="*/ 1331447 w 1699747"/>
              <a:gd name="connsiteY175" fmla="*/ 715433 h 2815167"/>
              <a:gd name="connsiteX176" fmla="*/ 1327213 w 1699747"/>
              <a:gd name="connsiteY176" fmla="*/ 711200 h 2815167"/>
              <a:gd name="connsiteX177" fmla="*/ 1314513 w 1699747"/>
              <a:gd name="connsiteY177" fmla="*/ 706967 h 2815167"/>
              <a:gd name="connsiteX178" fmla="*/ 1301813 w 1699747"/>
              <a:gd name="connsiteY178" fmla="*/ 698500 h 2815167"/>
              <a:gd name="connsiteX179" fmla="*/ 1295463 w 1699747"/>
              <a:gd name="connsiteY179" fmla="*/ 694267 h 2815167"/>
              <a:gd name="connsiteX180" fmla="*/ 1289113 w 1699747"/>
              <a:gd name="connsiteY180" fmla="*/ 692150 h 2815167"/>
              <a:gd name="connsiteX181" fmla="*/ 1270063 w 1699747"/>
              <a:gd name="connsiteY181" fmla="*/ 681567 h 2815167"/>
              <a:gd name="connsiteX182" fmla="*/ 1263713 w 1699747"/>
              <a:gd name="connsiteY182" fmla="*/ 677333 h 2815167"/>
              <a:gd name="connsiteX183" fmla="*/ 1257363 w 1699747"/>
              <a:gd name="connsiteY183" fmla="*/ 675217 h 2815167"/>
              <a:gd name="connsiteX184" fmla="*/ 1253130 w 1699747"/>
              <a:gd name="connsiteY184" fmla="*/ 670983 h 2815167"/>
              <a:gd name="connsiteX185" fmla="*/ 1246780 w 1699747"/>
              <a:gd name="connsiteY185" fmla="*/ 666750 h 2815167"/>
              <a:gd name="connsiteX186" fmla="*/ 1248897 w 1699747"/>
              <a:gd name="connsiteY186" fmla="*/ 632883 h 2815167"/>
              <a:gd name="connsiteX187" fmla="*/ 1255247 w 1699747"/>
              <a:gd name="connsiteY187" fmla="*/ 628650 h 2815167"/>
              <a:gd name="connsiteX188" fmla="*/ 1265830 w 1699747"/>
              <a:gd name="connsiteY188" fmla="*/ 618067 h 2815167"/>
              <a:gd name="connsiteX189" fmla="*/ 1272180 w 1699747"/>
              <a:gd name="connsiteY189" fmla="*/ 607483 h 2815167"/>
              <a:gd name="connsiteX190" fmla="*/ 1280647 w 1699747"/>
              <a:gd name="connsiteY190" fmla="*/ 596900 h 2815167"/>
              <a:gd name="connsiteX191" fmla="*/ 1289113 w 1699747"/>
              <a:gd name="connsiteY191" fmla="*/ 571500 h 2815167"/>
              <a:gd name="connsiteX192" fmla="*/ 1291230 w 1699747"/>
              <a:gd name="connsiteY192" fmla="*/ 565150 h 2815167"/>
              <a:gd name="connsiteX193" fmla="*/ 1293347 w 1699747"/>
              <a:gd name="connsiteY193" fmla="*/ 558800 h 2815167"/>
              <a:gd name="connsiteX194" fmla="*/ 1295463 w 1699747"/>
              <a:gd name="connsiteY194" fmla="*/ 541867 h 2815167"/>
              <a:gd name="connsiteX195" fmla="*/ 1297580 w 1699747"/>
              <a:gd name="connsiteY195" fmla="*/ 529167 h 2815167"/>
              <a:gd name="connsiteX196" fmla="*/ 1299697 w 1699747"/>
              <a:gd name="connsiteY196" fmla="*/ 510117 h 2815167"/>
              <a:gd name="connsiteX197" fmla="*/ 1301813 w 1699747"/>
              <a:gd name="connsiteY197" fmla="*/ 495300 h 2815167"/>
              <a:gd name="connsiteX198" fmla="*/ 1299697 w 1699747"/>
              <a:gd name="connsiteY198" fmla="*/ 436033 h 2815167"/>
              <a:gd name="connsiteX199" fmla="*/ 1297580 w 1699747"/>
              <a:gd name="connsiteY199" fmla="*/ 425450 h 2815167"/>
              <a:gd name="connsiteX200" fmla="*/ 1293347 w 1699747"/>
              <a:gd name="connsiteY200" fmla="*/ 412750 h 2815167"/>
              <a:gd name="connsiteX201" fmla="*/ 1289113 w 1699747"/>
              <a:gd name="connsiteY201" fmla="*/ 408517 h 2815167"/>
              <a:gd name="connsiteX202" fmla="*/ 1263713 w 1699747"/>
              <a:gd name="connsiteY202" fmla="*/ 402167 h 2815167"/>
              <a:gd name="connsiteX203" fmla="*/ 1255247 w 1699747"/>
              <a:gd name="connsiteY203" fmla="*/ 400050 h 2815167"/>
              <a:gd name="connsiteX204" fmla="*/ 1242547 w 1699747"/>
              <a:gd name="connsiteY204" fmla="*/ 385233 h 2815167"/>
              <a:gd name="connsiteX205" fmla="*/ 1238313 w 1699747"/>
              <a:gd name="connsiteY205" fmla="*/ 372533 h 2815167"/>
              <a:gd name="connsiteX206" fmla="*/ 1236197 w 1699747"/>
              <a:gd name="connsiteY206" fmla="*/ 366183 h 2815167"/>
              <a:gd name="connsiteX207" fmla="*/ 1234080 w 1699747"/>
              <a:gd name="connsiteY207" fmla="*/ 260350 h 2815167"/>
              <a:gd name="connsiteX208" fmla="*/ 1229847 w 1699747"/>
              <a:gd name="connsiteY208" fmla="*/ 230717 h 2815167"/>
              <a:gd name="connsiteX209" fmla="*/ 1225613 w 1699747"/>
              <a:gd name="connsiteY209" fmla="*/ 218017 h 2815167"/>
              <a:gd name="connsiteX210" fmla="*/ 1221380 w 1699747"/>
              <a:gd name="connsiteY210" fmla="*/ 213783 h 2815167"/>
              <a:gd name="connsiteX211" fmla="*/ 1219263 w 1699747"/>
              <a:gd name="connsiteY211" fmla="*/ 205317 h 2815167"/>
              <a:gd name="connsiteX212" fmla="*/ 1215030 w 1699747"/>
              <a:gd name="connsiteY212" fmla="*/ 192617 h 2815167"/>
              <a:gd name="connsiteX213" fmla="*/ 1210797 w 1699747"/>
              <a:gd name="connsiteY213" fmla="*/ 179917 h 2815167"/>
              <a:gd name="connsiteX214" fmla="*/ 1208680 w 1699747"/>
              <a:gd name="connsiteY214" fmla="*/ 173567 h 2815167"/>
              <a:gd name="connsiteX215" fmla="*/ 1206563 w 1699747"/>
              <a:gd name="connsiteY215" fmla="*/ 167217 h 2815167"/>
              <a:gd name="connsiteX216" fmla="*/ 1202330 w 1699747"/>
              <a:gd name="connsiteY216" fmla="*/ 162983 h 2815167"/>
              <a:gd name="connsiteX217" fmla="*/ 1198097 w 1699747"/>
              <a:gd name="connsiteY217" fmla="*/ 150283 h 2815167"/>
              <a:gd name="connsiteX218" fmla="*/ 1191747 w 1699747"/>
              <a:gd name="connsiteY218" fmla="*/ 137583 h 2815167"/>
              <a:gd name="connsiteX219" fmla="*/ 1187513 w 1699747"/>
              <a:gd name="connsiteY219" fmla="*/ 133350 h 2815167"/>
              <a:gd name="connsiteX220" fmla="*/ 1176930 w 1699747"/>
              <a:gd name="connsiteY220" fmla="*/ 114300 h 2815167"/>
              <a:gd name="connsiteX221" fmla="*/ 1168463 w 1699747"/>
              <a:gd name="connsiteY221" fmla="*/ 99483 h 2815167"/>
              <a:gd name="connsiteX222" fmla="*/ 1162113 w 1699747"/>
              <a:gd name="connsiteY222" fmla="*/ 88900 h 2815167"/>
              <a:gd name="connsiteX223" fmla="*/ 1159997 w 1699747"/>
              <a:gd name="connsiteY223" fmla="*/ 82550 h 2815167"/>
              <a:gd name="connsiteX224" fmla="*/ 1151530 w 1699747"/>
              <a:gd name="connsiteY224" fmla="*/ 74083 h 2815167"/>
              <a:gd name="connsiteX225" fmla="*/ 1143063 w 1699747"/>
              <a:gd name="connsiteY225" fmla="*/ 63500 h 2815167"/>
              <a:gd name="connsiteX226" fmla="*/ 1138830 w 1699747"/>
              <a:gd name="connsiteY226" fmla="*/ 57150 h 2815167"/>
              <a:gd name="connsiteX227" fmla="*/ 1132480 w 1699747"/>
              <a:gd name="connsiteY227" fmla="*/ 52917 h 2815167"/>
              <a:gd name="connsiteX228" fmla="*/ 1117663 w 1699747"/>
              <a:gd name="connsiteY228" fmla="*/ 42333 h 2815167"/>
              <a:gd name="connsiteX229" fmla="*/ 1104963 w 1699747"/>
              <a:gd name="connsiteY229" fmla="*/ 31750 h 2815167"/>
              <a:gd name="connsiteX230" fmla="*/ 1092263 w 1699747"/>
              <a:gd name="connsiteY230" fmla="*/ 27517 h 2815167"/>
              <a:gd name="connsiteX231" fmla="*/ 1085913 w 1699747"/>
              <a:gd name="connsiteY231" fmla="*/ 21167 h 2815167"/>
              <a:gd name="connsiteX232" fmla="*/ 1073213 w 1699747"/>
              <a:gd name="connsiteY232" fmla="*/ 16933 h 2815167"/>
              <a:gd name="connsiteX233" fmla="*/ 1062630 w 1699747"/>
              <a:gd name="connsiteY233" fmla="*/ 12700 h 2815167"/>
              <a:gd name="connsiteX234" fmla="*/ 1054163 w 1699747"/>
              <a:gd name="connsiteY234" fmla="*/ 8467 h 2815167"/>
              <a:gd name="connsiteX235" fmla="*/ 1028763 w 1699747"/>
              <a:gd name="connsiteY235" fmla="*/ 4233 h 2815167"/>
              <a:gd name="connsiteX236" fmla="*/ 994897 w 1699747"/>
              <a:gd name="connsiteY236" fmla="*/ 0 h 2815167"/>
              <a:gd name="connsiteX237" fmla="*/ 918697 w 1699747"/>
              <a:gd name="connsiteY237" fmla="*/ 2117 h 2815167"/>
              <a:gd name="connsiteX238" fmla="*/ 912347 w 1699747"/>
              <a:gd name="connsiteY238" fmla="*/ 4233 h 2815167"/>
              <a:gd name="connsiteX239" fmla="*/ 895413 w 1699747"/>
              <a:gd name="connsiteY239" fmla="*/ 6350 h 2815167"/>
              <a:gd name="connsiteX240" fmla="*/ 878480 w 1699747"/>
              <a:gd name="connsiteY240" fmla="*/ 12700 h 2815167"/>
              <a:gd name="connsiteX241" fmla="*/ 859430 w 1699747"/>
              <a:gd name="connsiteY241" fmla="*/ 19050 h 2815167"/>
              <a:gd name="connsiteX242" fmla="*/ 853080 w 1699747"/>
              <a:gd name="connsiteY242" fmla="*/ 23283 h 2815167"/>
              <a:gd name="connsiteX243" fmla="*/ 834030 w 1699747"/>
              <a:gd name="connsiteY243" fmla="*/ 29633 h 2815167"/>
              <a:gd name="connsiteX244" fmla="*/ 827680 w 1699747"/>
              <a:gd name="connsiteY244" fmla="*/ 31750 h 2815167"/>
              <a:gd name="connsiteX245" fmla="*/ 821330 w 1699747"/>
              <a:gd name="connsiteY245" fmla="*/ 38100 h 2815167"/>
              <a:gd name="connsiteX246" fmla="*/ 810747 w 1699747"/>
              <a:gd name="connsiteY246" fmla="*/ 46567 h 2815167"/>
              <a:gd name="connsiteX247" fmla="*/ 802280 w 1699747"/>
              <a:gd name="connsiteY247" fmla="*/ 59267 h 2815167"/>
              <a:gd name="connsiteX248" fmla="*/ 793813 w 1699747"/>
              <a:gd name="connsiteY248" fmla="*/ 71967 h 2815167"/>
              <a:gd name="connsiteX249" fmla="*/ 789580 w 1699747"/>
              <a:gd name="connsiteY249" fmla="*/ 78317 h 2815167"/>
              <a:gd name="connsiteX250" fmla="*/ 783230 w 1699747"/>
              <a:gd name="connsiteY250" fmla="*/ 93133 h 2815167"/>
              <a:gd name="connsiteX251" fmla="*/ 776880 w 1699747"/>
              <a:gd name="connsiteY251" fmla="*/ 114300 h 2815167"/>
              <a:gd name="connsiteX252" fmla="*/ 772647 w 1699747"/>
              <a:gd name="connsiteY252" fmla="*/ 122767 h 2815167"/>
              <a:gd name="connsiteX253" fmla="*/ 768413 w 1699747"/>
              <a:gd name="connsiteY253" fmla="*/ 135467 h 2815167"/>
              <a:gd name="connsiteX254" fmla="*/ 766297 w 1699747"/>
              <a:gd name="connsiteY254" fmla="*/ 160867 h 2815167"/>
              <a:gd name="connsiteX255" fmla="*/ 764180 w 1699747"/>
              <a:gd name="connsiteY255" fmla="*/ 194733 h 2815167"/>
              <a:gd name="connsiteX256" fmla="*/ 757830 w 1699747"/>
              <a:gd name="connsiteY256" fmla="*/ 258233 h 2815167"/>
              <a:gd name="connsiteX257" fmla="*/ 753597 w 1699747"/>
              <a:gd name="connsiteY257" fmla="*/ 277283 h 2815167"/>
              <a:gd name="connsiteX258" fmla="*/ 751480 w 1699747"/>
              <a:gd name="connsiteY258" fmla="*/ 302683 h 2815167"/>
              <a:gd name="connsiteX259" fmla="*/ 749363 w 1699747"/>
              <a:gd name="connsiteY259" fmla="*/ 309033 h 2815167"/>
              <a:gd name="connsiteX260" fmla="*/ 745130 w 1699747"/>
              <a:gd name="connsiteY260" fmla="*/ 328083 h 2815167"/>
              <a:gd name="connsiteX261" fmla="*/ 740897 w 1699747"/>
              <a:gd name="connsiteY261" fmla="*/ 372533 h 2815167"/>
              <a:gd name="connsiteX262" fmla="*/ 743013 w 1699747"/>
              <a:gd name="connsiteY262" fmla="*/ 469900 h 2815167"/>
              <a:gd name="connsiteX263" fmla="*/ 747247 w 1699747"/>
              <a:gd name="connsiteY263" fmla="*/ 510117 h 2815167"/>
              <a:gd name="connsiteX264" fmla="*/ 745130 w 1699747"/>
              <a:gd name="connsiteY264" fmla="*/ 624417 h 2815167"/>
              <a:gd name="connsiteX265" fmla="*/ 734547 w 1699747"/>
              <a:gd name="connsiteY265" fmla="*/ 639233 h 2815167"/>
              <a:gd name="connsiteX266" fmla="*/ 730313 w 1699747"/>
              <a:gd name="connsiteY266" fmla="*/ 643467 h 2815167"/>
              <a:gd name="connsiteX267" fmla="*/ 717613 w 1699747"/>
              <a:gd name="connsiteY267" fmla="*/ 651933 h 2815167"/>
              <a:gd name="connsiteX268" fmla="*/ 707030 w 1699747"/>
              <a:gd name="connsiteY268" fmla="*/ 658283 h 2815167"/>
              <a:gd name="connsiteX269" fmla="*/ 700680 w 1699747"/>
              <a:gd name="connsiteY269" fmla="*/ 662517 h 2815167"/>
              <a:gd name="connsiteX270" fmla="*/ 694330 w 1699747"/>
              <a:gd name="connsiteY270" fmla="*/ 664633 h 2815167"/>
              <a:gd name="connsiteX271" fmla="*/ 681630 w 1699747"/>
              <a:gd name="connsiteY271" fmla="*/ 670983 h 2815167"/>
              <a:gd name="connsiteX272" fmla="*/ 677397 w 1699747"/>
              <a:gd name="connsiteY272" fmla="*/ 675217 h 2815167"/>
              <a:gd name="connsiteX273" fmla="*/ 664697 w 1699747"/>
              <a:gd name="connsiteY273" fmla="*/ 679450 h 2815167"/>
              <a:gd name="connsiteX274" fmla="*/ 658347 w 1699747"/>
              <a:gd name="connsiteY274" fmla="*/ 681567 h 2815167"/>
              <a:gd name="connsiteX275" fmla="*/ 651997 w 1699747"/>
              <a:gd name="connsiteY275" fmla="*/ 683683 h 2815167"/>
              <a:gd name="connsiteX276" fmla="*/ 645647 w 1699747"/>
              <a:gd name="connsiteY276" fmla="*/ 685800 h 2815167"/>
              <a:gd name="connsiteX277" fmla="*/ 632947 w 1699747"/>
              <a:gd name="connsiteY277" fmla="*/ 687917 h 2815167"/>
              <a:gd name="connsiteX278" fmla="*/ 588497 w 1699747"/>
              <a:gd name="connsiteY278" fmla="*/ 694267 h 2815167"/>
              <a:gd name="connsiteX279" fmla="*/ 482663 w 1699747"/>
              <a:gd name="connsiteY279" fmla="*/ 696383 h 2815167"/>
              <a:gd name="connsiteX280" fmla="*/ 469963 w 1699747"/>
              <a:gd name="connsiteY280" fmla="*/ 698500 h 2815167"/>
              <a:gd name="connsiteX281" fmla="*/ 461497 w 1699747"/>
              <a:gd name="connsiteY281" fmla="*/ 700617 h 2815167"/>
              <a:gd name="connsiteX282" fmla="*/ 450913 w 1699747"/>
              <a:gd name="connsiteY282" fmla="*/ 702733 h 2815167"/>
              <a:gd name="connsiteX283" fmla="*/ 442447 w 1699747"/>
              <a:gd name="connsiteY283" fmla="*/ 704850 h 2815167"/>
              <a:gd name="connsiteX284" fmla="*/ 419163 w 1699747"/>
              <a:gd name="connsiteY284" fmla="*/ 709083 h 2815167"/>
              <a:gd name="connsiteX285" fmla="*/ 397997 w 1699747"/>
              <a:gd name="connsiteY285" fmla="*/ 715433 h 2815167"/>
              <a:gd name="connsiteX286" fmla="*/ 383180 w 1699747"/>
              <a:gd name="connsiteY286" fmla="*/ 719667 h 2815167"/>
              <a:gd name="connsiteX287" fmla="*/ 374713 w 1699747"/>
              <a:gd name="connsiteY287" fmla="*/ 726017 h 2815167"/>
              <a:gd name="connsiteX288" fmla="*/ 368363 w 1699747"/>
              <a:gd name="connsiteY288" fmla="*/ 728133 h 2815167"/>
              <a:gd name="connsiteX289" fmla="*/ 351430 w 1699747"/>
              <a:gd name="connsiteY289" fmla="*/ 732367 h 2815167"/>
              <a:gd name="connsiteX290" fmla="*/ 336613 w 1699747"/>
              <a:gd name="connsiteY290" fmla="*/ 738717 h 2815167"/>
              <a:gd name="connsiteX291" fmla="*/ 321797 w 1699747"/>
              <a:gd name="connsiteY291" fmla="*/ 745067 h 2815167"/>
              <a:gd name="connsiteX292" fmla="*/ 315447 w 1699747"/>
              <a:gd name="connsiteY292" fmla="*/ 749300 h 2815167"/>
              <a:gd name="connsiteX293" fmla="*/ 302747 w 1699747"/>
              <a:gd name="connsiteY293" fmla="*/ 753533 h 2815167"/>
              <a:gd name="connsiteX294" fmla="*/ 296397 w 1699747"/>
              <a:gd name="connsiteY294" fmla="*/ 755650 h 2815167"/>
              <a:gd name="connsiteX295" fmla="*/ 283697 w 1699747"/>
              <a:gd name="connsiteY295" fmla="*/ 757767 h 2815167"/>
              <a:gd name="connsiteX296" fmla="*/ 277347 w 1699747"/>
              <a:gd name="connsiteY296" fmla="*/ 759883 h 2815167"/>
              <a:gd name="connsiteX297" fmla="*/ 260413 w 1699747"/>
              <a:gd name="connsiteY297" fmla="*/ 764117 h 2815167"/>
              <a:gd name="connsiteX298" fmla="*/ 254063 w 1699747"/>
              <a:gd name="connsiteY298" fmla="*/ 766233 h 2815167"/>
              <a:gd name="connsiteX299" fmla="*/ 237130 w 1699747"/>
              <a:gd name="connsiteY299" fmla="*/ 768350 h 2815167"/>
              <a:gd name="connsiteX300" fmla="*/ 230780 w 1699747"/>
              <a:gd name="connsiteY300" fmla="*/ 770467 h 2815167"/>
              <a:gd name="connsiteX301" fmla="*/ 213847 w 1699747"/>
              <a:gd name="connsiteY301" fmla="*/ 772583 h 2815167"/>
              <a:gd name="connsiteX302" fmla="*/ 199030 w 1699747"/>
              <a:gd name="connsiteY302" fmla="*/ 774700 h 2815167"/>
              <a:gd name="connsiteX303" fmla="*/ 188447 w 1699747"/>
              <a:gd name="connsiteY303" fmla="*/ 776817 h 2815167"/>
              <a:gd name="connsiteX304" fmla="*/ 182097 w 1699747"/>
              <a:gd name="connsiteY304" fmla="*/ 778933 h 2815167"/>
              <a:gd name="connsiteX305" fmla="*/ 173630 w 1699747"/>
              <a:gd name="connsiteY305" fmla="*/ 781050 h 2815167"/>
              <a:gd name="connsiteX306" fmla="*/ 160930 w 1699747"/>
              <a:gd name="connsiteY306" fmla="*/ 793750 h 2815167"/>
              <a:gd name="connsiteX307" fmla="*/ 154580 w 1699747"/>
              <a:gd name="connsiteY307" fmla="*/ 802217 h 2815167"/>
              <a:gd name="connsiteX308" fmla="*/ 141880 w 1699747"/>
              <a:gd name="connsiteY308" fmla="*/ 821267 h 2815167"/>
              <a:gd name="connsiteX309" fmla="*/ 135530 w 1699747"/>
              <a:gd name="connsiteY309" fmla="*/ 827617 h 2815167"/>
              <a:gd name="connsiteX310" fmla="*/ 133413 w 1699747"/>
              <a:gd name="connsiteY310" fmla="*/ 836083 h 2815167"/>
              <a:gd name="connsiteX311" fmla="*/ 124947 w 1699747"/>
              <a:gd name="connsiteY311" fmla="*/ 848783 h 2815167"/>
              <a:gd name="connsiteX312" fmla="*/ 116480 w 1699747"/>
              <a:gd name="connsiteY312" fmla="*/ 865717 h 2815167"/>
              <a:gd name="connsiteX313" fmla="*/ 112247 w 1699747"/>
              <a:gd name="connsiteY313" fmla="*/ 878417 h 2815167"/>
              <a:gd name="connsiteX314" fmla="*/ 105897 w 1699747"/>
              <a:gd name="connsiteY314" fmla="*/ 891117 h 2815167"/>
              <a:gd name="connsiteX315" fmla="*/ 99547 w 1699747"/>
              <a:gd name="connsiteY315" fmla="*/ 893233 h 2815167"/>
              <a:gd name="connsiteX316" fmla="*/ 95313 w 1699747"/>
              <a:gd name="connsiteY316" fmla="*/ 897467 h 2815167"/>
              <a:gd name="connsiteX317" fmla="*/ 74147 w 1699747"/>
              <a:gd name="connsiteY317" fmla="*/ 903817 h 2815167"/>
              <a:gd name="connsiteX318" fmla="*/ 61447 w 1699747"/>
              <a:gd name="connsiteY318" fmla="*/ 908050 h 2815167"/>
              <a:gd name="connsiteX319" fmla="*/ 55097 w 1699747"/>
              <a:gd name="connsiteY319" fmla="*/ 910167 h 2815167"/>
              <a:gd name="connsiteX320" fmla="*/ 25463 w 1699747"/>
              <a:gd name="connsiteY320" fmla="*/ 908050 h 2815167"/>
              <a:gd name="connsiteX321" fmla="*/ 4297 w 1699747"/>
              <a:gd name="connsiteY321" fmla="*/ 903817 h 2815167"/>
              <a:gd name="connsiteX322" fmla="*/ 63 w 1699747"/>
              <a:gd name="connsiteY322" fmla="*/ 908050 h 2815167"/>
              <a:gd name="connsiteX323" fmla="*/ 2180 w 1699747"/>
              <a:gd name="connsiteY323" fmla="*/ 914400 h 2815167"/>
              <a:gd name="connsiteX324" fmla="*/ 8530 w 1699747"/>
              <a:gd name="connsiteY324" fmla="*/ 929217 h 2815167"/>
              <a:gd name="connsiteX325" fmla="*/ 12763 w 1699747"/>
              <a:gd name="connsiteY325" fmla="*/ 944033 h 2815167"/>
              <a:gd name="connsiteX326" fmla="*/ 21230 w 1699747"/>
              <a:gd name="connsiteY326" fmla="*/ 954617 h 2815167"/>
              <a:gd name="connsiteX327" fmla="*/ 27580 w 1699747"/>
              <a:gd name="connsiteY327" fmla="*/ 971550 h 2815167"/>
              <a:gd name="connsiteX328" fmla="*/ 33930 w 1699747"/>
              <a:gd name="connsiteY328" fmla="*/ 975783 h 2815167"/>
              <a:gd name="connsiteX329" fmla="*/ 40280 w 1699747"/>
              <a:gd name="connsiteY329" fmla="*/ 994833 h 2815167"/>
              <a:gd name="connsiteX330" fmla="*/ 44513 w 1699747"/>
              <a:gd name="connsiteY330" fmla="*/ 1007533 h 2815167"/>
              <a:gd name="connsiteX331" fmla="*/ 48747 w 1699747"/>
              <a:gd name="connsiteY331" fmla="*/ 1037167 h 2815167"/>
              <a:gd name="connsiteX332" fmla="*/ 50863 w 1699747"/>
              <a:gd name="connsiteY332" fmla="*/ 1123950 h 2815167"/>
              <a:gd name="connsiteX333" fmla="*/ 52980 w 1699747"/>
              <a:gd name="connsiteY333" fmla="*/ 1138767 h 2815167"/>
              <a:gd name="connsiteX334" fmla="*/ 55097 w 1699747"/>
              <a:gd name="connsiteY334" fmla="*/ 1162050 h 2815167"/>
              <a:gd name="connsiteX335" fmla="*/ 52980 w 1699747"/>
              <a:gd name="connsiteY335" fmla="*/ 1253067 h 2815167"/>
              <a:gd name="connsiteX336" fmla="*/ 50863 w 1699747"/>
              <a:gd name="connsiteY336" fmla="*/ 1259417 h 2815167"/>
              <a:gd name="connsiteX337" fmla="*/ 48747 w 1699747"/>
              <a:gd name="connsiteY337" fmla="*/ 1278467 h 2815167"/>
              <a:gd name="connsiteX338" fmla="*/ 46630 w 1699747"/>
              <a:gd name="connsiteY338" fmla="*/ 1289050 h 2815167"/>
              <a:gd name="connsiteX339" fmla="*/ 42397 w 1699747"/>
              <a:gd name="connsiteY339" fmla="*/ 1320800 h 2815167"/>
              <a:gd name="connsiteX340" fmla="*/ 38163 w 1699747"/>
              <a:gd name="connsiteY340" fmla="*/ 1358900 h 2815167"/>
              <a:gd name="connsiteX341" fmla="*/ 40280 w 1699747"/>
              <a:gd name="connsiteY341" fmla="*/ 1420283 h 2815167"/>
              <a:gd name="connsiteX342" fmla="*/ 44513 w 1699747"/>
              <a:gd name="connsiteY342" fmla="*/ 1439333 h 2815167"/>
              <a:gd name="connsiteX343" fmla="*/ 48747 w 1699747"/>
              <a:gd name="connsiteY343" fmla="*/ 1443567 h 2815167"/>
              <a:gd name="connsiteX344" fmla="*/ 59330 w 1699747"/>
              <a:gd name="connsiteY344" fmla="*/ 1456267 h 2815167"/>
              <a:gd name="connsiteX345" fmla="*/ 65680 w 1699747"/>
              <a:gd name="connsiteY345" fmla="*/ 1458383 h 2815167"/>
              <a:gd name="connsiteX346" fmla="*/ 80497 w 1699747"/>
              <a:gd name="connsiteY346" fmla="*/ 1468967 h 2815167"/>
              <a:gd name="connsiteX347" fmla="*/ 84730 w 1699747"/>
              <a:gd name="connsiteY347" fmla="*/ 1475317 h 2815167"/>
              <a:gd name="connsiteX348" fmla="*/ 97430 w 1699747"/>
              <a:gd name="connsiteY348" fmla="*/ 1481667 h 2815167"/>
              <a:gd name="connsiteX349" fmla="*/ 110130 w 1699747"/>
              <a:gd name="connsiteY349" fmla="*/ 1492250 h 2815167"/>
              <a:gd name="connsiteX350" fmla="*/ 120713 w 1699747"/>
              <a:gd name="connsiteY350" fmla="*/ 1504950 h 2815167"/>
              <a:gd name="connsiteX351" fmla="*/ 127063 w 1699747"/>
              <a:gd name="connsiteY351" fmla="*/ 1509183 h 2815167"/>
              <a:gd name="connsiteX352" fmla="*/ 131297 w 1699747"/>
              <a:gd name="connsiteY352" fmla="*/ 1513417 h 2815167"/>
              <a:gd name="connsiteX353" fmla="*/ 143997 w 1699747"/>
              <a:gd name="connsiteY353" fmla="*/ 1524000 h 2815167"/>
              <a:gd name="connsiteX354" fmla="*/ 146113 w 1699747"/>
              <a:gd name="connsiteY354" fmla="*/ 1530350 h 2815167"/>
              <a:gd name="connsiteX355" fmla="*/ 152463 w 1699747"/>
              <a:gd name="connsiteY355" fmla="*/ 1534583 h 2815167"/>
              <a:gd name="connsiteX356" fmla="*/ 156697 w 1699747"/>
              <a:gd name="connsiteY356" fmla="*/ 1538817 h 2815167"/>
              <a:gd name="connsiteX357" fmla="*/ 163047 w 1699747"/>
              <a:gd name="connsiteY357" fmla="*/ 1549400 h 2815167"/>
              <a:gd name="connsiteX358" fmla="*/ 169397 w 1699747"/>
              <a:gd name="connsiteY358" fmla="*/ 1559983 h 2815167"/>
              <a:gd name="connsiteX359" fmla="*/ 171513 w 1699747"/>
              <a:gd name="connsiteY359" fmla="*/ 1579033 h 2815167"/>
              <a:gd name="connsiteX360" fmla="*/ 158813 w 1699747"/>
              <a:gd name="connsiteY360" fmla="*/ 1570567 h 2815167"/>
              <a:gd name="connsiteX361" fmla="*/ 154580 w 1699747"/>
              <a:gd name="connsiteY361" fmla="*/ 1566333 h 2815167"/>
              <a:gd name="connsiteX362" fmla="*/ 148230 w 1699747"/>
              <a:gd name="connsiteY362" fmla="*/ 1564217 h 2815167"/>
              <a:gd name="connsiteX363" fmla="*/ 143997 w 1699747"/>
              <a:gd name="connsiteY363" fmla="*/ 1559983 h 2815167"/>
              <a:gd name="connsiteX364" fmla="*/ 122830 w 1699747"/>
              <a:gd name="connsiteY364" fmla="*/ 1555750 h 2815167"/>
              <a:gd name="connsiteX365" fmla="*/ 101663 w 1699747"/>
              <a:gd name="connsiteY365" fmla="*/ 1549400 h 2815167"/>
              <a:gd name="connsiteX366" fmla="*/ 86847 w 1699747"/>
              <a:gd name="connsiteY366" fmla="*/ 1545167 h 2815167"/>
              <a:gd name="connsiteX367" fmla="*/ 78380 w 1699747"/>
              <a:gd name="connsiteY367" fmla="*/ 1547283 h 2815167"/>
              <a:gd name="connsiteX368" fmla="*/ 74147 w 1699747"/>
              <a:gd name="connsiteY368" fmla="*/ 1555750 h 2815167"/>
              <a:gd name="connsiteX369" fmla="*/ 69913 w 1699747"/>
              <a:gd name="connsiteY369" fmla="*/ 1568450 h 2815167"/>
              <a:gd name="connsiteX370" fmla="*/ 65680 w 1699747"/>
              <a:gd name="connsiteY370" fmla="*/ 1583267 h 2815167"/>
              <a:gd name="connsiteX371" fmla="*/ 63563 w 1699747"/>
              <a:gd name="connsiteY371" fmla="*/ 1595967 h 2815167"/>
              <a:gd name="connsiteX372" fmla="*/ 65680 w 1699747"/>
              <a:gd name="connsiteY372" fmla="*/ 1629833 h 2815167"/>
              <a:gd name="connsiteX373" fmla="*/ 67797 w 1699747"/>
              <a:gd name="connsiteY373" fmla="*/ 1636183 h 2815167"/>
              <a:gd name="connsiteX374" fmla="*/ 72030 w 1699747"/>
              <a:gd name="connsiteY374" fmla="*/ 1640417 h 2815167"/>
              <a:gd name="connsiteX375" fmla="*/ 78380 w 1699747"/>
              <a:gd name="connsiteY375" fmla="*/ 1653117 h 2815167"/>
              <a:gd name="connsiteX376" fmla="*/ 84730 w 1699747"/>
              <a:gd name="connsiteY376" fmla="*/ 1657350 h 2815167"/>
              <a:gd name="connsiteX377" fmla="*/ 97430 w 1699747"/>
              <a:gd name="connsiteY377" fmla="*/ 1672167 h 2815167"/>
              <a:gd name="connsiteX378" fmla="*/ 110130 w 1699747"/>
              <a:gd name="connsiteY378" fmla="*/ 1682750 h 2815167"/>
              <a:gd name="connsiteX379" fmla="*/ 120713 w 1699747"/>
              <a:gd name="connsiteY379" fmla="*/ 1695450 h 2815167"/>
              <a:gd name="connsiteX380" fmla="*/ 133413 w 1699747"/>
              <a:gd name="connsiteY380" fmla="*/ 1703917 h 2815167"/>
              <a:gd name="connsiteX381" fmla="*/ 141880 w 1699747"/>
              <a:gd name="connsiteY381" fmla="*/ 1714500 h 2815167"/>
              <a:gd name="connsiteX382" fmla="*/ 146113 w 1699747"/>
              <a:gd name="connsiteY382" fmla="*/ 1722967 h 2815167"/>
              <a:gd name="connsiteX383" fmla="*/ 150347 w 1699747"/>
              <a:gd name="connsiteY383" fmla="*/ 1727200 h 2815167"/>
              <a:gd name="connsiteX384" fmla="*/ 156697 w 1699747"/>
              <a:gd name="connsiteY384" fmla="*/ 1739900 h 2815167"/>
              <a:gd name="connsiteX385" fmla="*/ 169397 w 1699747"/>
              <a:gd name="connsiteY385" fmla="*/ 1756833 h 2815167"/>
              <a:gd name="connsiteX386" fmla="*/ 177863 w 1699747"/>
              <a:gd name="connsiteY386" fmla="*/ 1773767 h 2815167"/>
              <a:gd name="connsiteX387" fmla="*/ 184213 w 1699747"/>
              <a:gd name="connsiteY387" fmla="*/ 1786467 h 2815167"/>
              <a:gd name="connsiteX388" fmla="*/ 188447 w 1699747"/>
              <a:gd name="connsiteY388" fmla="*/ 1801283 h 2815167"/>
              <a:gd name="connsiteX389" fmla="*/ 192680 w 1699747"/>
              <a:gd name="connsiteY389" fmla="*/ 1807633 h 2815167"/>
              <a:gd name="connsiteX390" fmla="*/ 196913 w 1699747"/>
              <a:gd name="connsiteY390" fmla="*/ 1822450 h 2815167"/>
              <a:gd name="connsiteX391" fmla="*/ 201147 w 1699747"/>
              <a:gd name="connsiteY391" fmla="*/ 1835150 h 2815167"/>
              <a:gd name="connsiteX392" fmla="*/ 205380 w 1699747"/>
              <a:gd name="connsiteY392" fmla="*/ 1841500 h 2815167"/>
              <a:gd name="connsiteX393" fmla="*/ 209613 w 1699747"/>
              <a:gd name="connsiteY393" fmla="*/ 1854200 h 2815167"/>
              <a:gd name="connsiteX394" fmla="*/ 207497 w 1699747"/>
              <a:gd name="connsiteY394" fmla="*/ 1919817 h 2815167"/>
              <a:gd name="connsiteX395" fmla="*/ 205380 w 1699747"/>
              <a:gd name="connsiteY395" fmla="*/ 1926167 h 2815167"/>
              <a:gd name="connsiteX396" fmla="*/ 201147 w 1699747"/>
              <a:gd name="connsiteY396" fmla="*/ 1943100 h 2815167"/>
              <a:gd name="connsiteX397" fmla="*/ 199030 w 1699747"/>
              <a:gd name="connsiteY397" fmla="*/ 1949450 h 2815167"/>
              <a:gd name="connsiteX398" fmla="*/ 192680 w 1699747"/>
              <a:gd name="connsiteY398" fmla="*/ 1966383 h 2815167"/>
              <a:gd name="connsiteX399" fmla="*/ 186330 w 1699747"/>
              <a:gd name="connsiteY399" fmla="*/ 1985433 h 2815167"/>
              <a:gd name="connsiteX400" fmla="*/ 184213 w 1699747"/>
              <a:gd name="connsiteY400" fmla="*/ 1991783 h 2815167"/>
              <a:gd name="connsiteX401" fmla="*/ 175747 w 1699747"/>
              <a:gd name="connsiteY401" fmla="*/ 2008717 h 2815167"/>
              <a:gd name="connsiteX402" fmla="*/ 171513 w 1699747"/>
              <a:gd name="connsiteY402" fmla="*/ 2021417 h 2815167"/>
              <a:gd name="connsiteX403" fmla="*/ 169397 w 1699747"/>
              <a:gd name="connsiteY403" fmla="*/ 2027767 h 2815167"/>
              <a:gd name="connsiteX404" fmla="*/ 165163 w 1699747"/>
              <a:gd name="connsiteY404" fmla="*/ 2042583 h 2815167"/>
              <a:gd name="connsiteX405" fmla="*/ 160930 w 1699747"/>
              <a:gd name="connsiteY405" fmla="*/ 2048933 h 2815167"/>
              <a:gd name="connsiteX406" fmla="*/ 156697 w 1699747"/>
              <a:gd name="connsiteY406" fmla="*/ 2076450 h 2815167"/>
              <a:gd name="connsiteX407" fmla="*/ 154580 w 1699747"/>
              <a:gd name="connsiteY407" fmla="*/ 2082800 h 2815167"/>
              <a:gd name="connsiteX408" fmla="*/ 152463 w 1699747"/>
              <a:gd name="connsiteY408" fmla="*/ 2091267 h 2815167"/>
              <a:gd name="connsiteX409" fmla="*/ 150347 w 1699747"/>
              <a:gd name="connsiteY409" fmla="*/ 2097617 h 2815167"/>
              <a:gd name="connsiteX410" fmla="*/ 146113 w 1699747"/>
              <a:gd name="connsiteY410" fmla="*/ 2116667 h 2815167"/>
              <a:gd name="connsiteX411" fmla="*/ 143997 w 1699747"/>
              <a:gd name="connsiteY411" fmla="*/ 2135717 h 2815167"/>
              <a:gd name="connsiteX412" fmla="*/ 139763 w 1699747"/>
              <a:gd name="connsiteY412" fmla="*/ 2180167 h 2815167"/>
              <a:gd name="connsiteX413" fmla="*/ 137647 w 1699747"/>
              <a:gd name="connsiteY413" fmla="*/ 2199217 h 2815167"/>
              <a:gd name="connsiteX414" fmla="*/ 135530 w 1699747"/>
              <a:gd name="connsiteY414" fmla="*/ 2218267 h 2815167"/>
              <a:gd name="connsiteX415" fmla="*/ 131297 w 1699747"/>
              <a:gd name="connsiteY415" fmla="*/ 2283883 h 2815167"/>
              <a:gd name="connsiteX416" fmla="*/ 127063 w 1699747"/>
              <a:gd name="connsiteY416" fmla="*/ 2309283 h 2815167"/>
              <a:gd name="connsiteX417" fmla="*/ 124947 w 1699747"/>
              <a:gd name="connsiteY417" fmla="*/ 2326217 h 2815167"/>
              <a:gd name="connsiteX418" fmla="*/ 122830 w 1699747"/>
              <a:gd name="connsiteY418" fmla="*/ 2332567 h 2815167"/>
              <a:gd name="connsiteX419" fmla="*/ 118597 w 1699747"/>
              <a:gd name="connsiteY419" fmla="*/ 2383367 h 2815167"/>
              <a:gd name="connsiteX420" fmla="*/ 114363 w 1699747"/>
              <a:gd name="connsiteY420" fmla="*/ 2404533 h 2815167"/>
              <a:gd name="connsiteX421" fmla="*/ 112247 w 1699747"/>
              <a:gd name="connsiteY421" fmla="*/ 2413000 h 2815167"/>
              <a:gd name="connsiteX422" fmla="*/ 108013 w 1699747"/>
              <a:gd name="connsiteY422" fmla="*/ 2442633 h 2815167"/>
              <a:gd name="connsiteX423" fmla="*/ 101663 w 1699747"/>
              <a:gd name="connsiteY423" fmla="*/ 2482850 h 2815167"/>
              <a:gd name="connsiteX424" fmla="*/ 99547 w 1699747"/>
              <a:gd name="connsiteY424" fmla="*/ 2504017 h 2815167"/>
              <a:gd name="connsiteX425" fmla="*/ 95313 w 1699747"/>
              <a:gd name="connsiteY425" fmla="*/ 2559050 h 2815167"/>
              <a:gd name="connsiteX426" fmla="*/ 97430 w 1699747"/>
              <a:gd name="connsiteY426" fmla="*/ 2647950 h 2815167"/>
              <a:gd name="connsiteX427" fmla="*/ 101663 w 1699747"/>
              <a:gd name="connsiteY427" fmla="*/ 2686050 h 2815167"/>
              <a:gd name="connsiteX428" fmla="*/ 105897 w 1699747"/>
              <a:gd name="connsiteY428" fmla="*/ 2719917 h 2815167"/>
              <a:gd name="connsiteX429" fmla="*/ 110130 w 1699747"/>
              <a:gd name="connsiteY429" fmla="*/ 2736850 h 2815167"/>
              <a:gd name="connsiteX430" fmla="*/ 116480 w 1699747"/>
              <a:gd name="connsiteY430" fmla="*/ 2751667 h 2815167"/>
              <a:gd name="connsiteX431" fmla="*/ 120713 w 1699747"/>
              <a:gd name="connsiteY431" fmla="*/ 2758017 h 2815167"/>
              <a:gd name="connsiteX432" fmla="*/ 133413 w 1699747"/>
              <a:gd name="connsiteY432" fmla="*/ 2762250 h 2815167"/>
              <a:gd name="connsiteX433" fmla="*/ 190563 w 1699747"/>
              <a:gd name="connsiteY433" fmla="*/ 2764367 h 2815167"/>
              <a:gd name="connsiteX434" fmla="*/ 207497 w 1699747"/>
              <a:gd name="connsiteY434" fmla="*/ 2768600 h 2815167"/>
              <a:gd name="connsiteX435" fmla="*/ 306980 w 1699747"/>
              <a:gd name="connsiteY435" fmla="*/ 2772833 h 2815167"/>
              <a:gd name="connsiteX436" fmla="*/ 351430 w 1699747"/>
              <a:gd name="connsiteY436" fmla="*/ 2777067 h 2815167"/>
              <a:gd name="connsiteX437" fmla="*/ 457263 w 1699747"/>
              <a:gd name="connsiteY437" fmla="*/ 2774950 h 2815167"/>
              <a:gd name="connsiteX438" fmla="*/ 671047 w 1699747"/>
              <a:gd name="connsiteY438" fmla="*/ 2777067 h 2815167"/>
              <a:gd name="connsiteX439" fmla="*/ 692213 w 1699747"/>
              <a:gd name="connsiteY439" fmla="*/ 2781300 h 2815167"/>
              <a:gd name="connsiteX440" fmla="*/ 721847 w 1699747"/>
              <a:gd name="connsiteY440" fmla="*/ 2785533 h 2815167"/>
              <a:gd name="connsiteX441" fmla="*/ 736663 w 1699747"/>
              <a:gd name="connsiteY441" fmla="*/ 2787650 h 2815167"/>
              <a:gd name="connsiteX442" fmla="*/ 804397 w 1699747"/>
              <a:gd name="connsiteY442" fmla="*/ 2789767 h 2815167"/>
              <a:gd name="connsiteX443" fmla="*/ 823447 w 1699747"/>
              <a:gd name="connsiteY443" fmla="*/ 2794000 h 2815167"/>
              <a:gd name="connsiteX444" fmla="*/ 838263 w 1699747"/>
              <a:gd name="connsiteY444" fmla="*/ 2796117 h 2815167"/>
              <a:gd name="connsiteX445" fmla="*/ 846730 w 1699747"/>
              <a:gd name="connsiteY445" fmla="*/ 2798233 h 2815167"/>
              <a:gd name="connsiteX446" fmla="*/ 893297 w 1699747"/>
              <a:gd name="connsiteY446" fmla="*/ 2802467 h 2815167"/>
              <a:gd name="connsiteX447" fmla="*/ 914463 w 1699747"/>
              <a:gd name="connsiteY447" fmla="*/ 2806700 h 2815167"/>
              <a:gd name="connsiteX448" fmla="*/ 922930 w 1699747"/>
              <a:gd name="connsiteY448" fmla="*/ 2808817 h 2815167"/>
              <a:gd name="connsiteX449" fmla="*/ 929280 w 1699747"/>
              <a:gd name="connsiteY449" fmla="*/ 2810933 h 2815167"/>
              <a:gd name="connsiteX450" fmla="*/ 971613 w 1699747"/>
              <a:gd name="connsiteY450" fmla="*/ 2815167 h 2815167"/>
              <a:gd name="connsiteX451" fmla="*/ 1413997 w 1699747"/>
              <a:gd name="connsiteY451" fmla="*/ 2813050 h 2815167"/>
              <a:gd name="connsiteX452" fmla="*/ 1418230 w 1699747"/>
              <a:gd name="connsiteY452" fmla="*/ 2804583 h 2815167"/>
              <a:gd name="connsiteX453" fmla="*/ 1430930 w 1699747"/>
              <a:gd name="connsiteY453" fmla="*/ 2796117 h 2815167"/>
              <a:gd name="connsiteX454" fmla="*/ 1452097 w 1699747"/>
              <a:gd name="connsiteY454" fmla="*/ 2789767 h 2815167"/>
              <a:gd name="connsiteX455" fmla="*/ 1458447 w 1699747"/>
              <a:gd name="connsiteY455" fmla="*/ 2787650 h 2815167"/>
              <a:gd name="connsiteX456" fmla="*/ 1464797 w 1699747"/>
              <a:gd name="connsiteY456" fmla="*/ 2783417 h 2815167"/>
              <a:gd name="connsiteX457" fmla="*/ 1473263 w 1699747"/>
              <a:gd name="connsiteY457" fmla="*/ 2798233 h 281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</a:cxnLst>
            <a:rect l="l" t="t" r="r" b="b"/>
            <a:pathLst>
              <a:path w="1699747" h="2815167">
                <a:moveTo>
                  <a:pt x="1473263" y="2798233"/>
                </a:moveTo>
                <a:lnTo>
                  <a:pt x="1473263" y="2798233"/>
                </a:lnTo>
                <a:cubicBezTo>
                  <a:pt x="1457035" y="2757311"/>
                  <a:pt x="1439770" y="2716785"/>
                  <a:pt x="1424580" y="2675467"/>
                </a:cubicBezTo>
                <a:cubicBezTo>
                  <a:pt x="1422097" y="2668714"/>
                  <a:pt x="1421758" y="2661356"/>
                  <a:pt x="1420347" y="2654300"/>
                </a:cubicBezTo>
                <a:cubicBezTo>
                  <a:pt x="1419641" y="2650772"/>
                  <a:pt x="1418822" y="2647266"/>
                  <a:pt x="1418230" y="2643717"/>
                </a:cubicBezTo>
                <a:cubicBezTo>
                  <a:pt x="1417524" y="2639484"/>
                  <a:pt x="1417154" y="2635181"/>
                  <a:pt x="1416113" y="2631017"/>
                </a:cubicBezTo>
                <a:cubicBezTo>
                  <a:pt x="1416108" y="2630997"/>
                  <a:pt x="1410824" y="2615152"/>
                  <a:pt x="1409763" y="2611967"/>
                </a:cubicBezTo>
                <a:lnTo>
                  <a:pt x="1407647" y="2605617"/>
                </a:lnTo>
                <a:cubicBezTo>
                  <a:pt x="1408352" y="2601384"/>
                  <a:pt x="1408832" y="2597107"/>
                  <a:pt x="1409763" y="2592917"/>
                </a:cubicBezTo>
                <a:cubicBezTo>
                  <a:pt x="1410247" y="2590739"/>
                  <a:pt x="1411880" y="2588798"/>
                  <a:pt x="1411880" y="2586567"/>
                </a:cubicBezTo>
                <a:cubicBezTo>
                  <a:pt x="1411880" y="2580878"/>
                  <a:pt x="1411260" y="2575121"/>
                  <a:pt x="1409763" y="2569633"/>
                </a:cubicBezTo>
                <a:cubicBezTo>
                  <a:pt x="1407514" y="2561386"/>
                  <a:pt x="1398035" y="2560022"/>
                  <a:pt x="1392830" y="2554817"/>
                </a:cubicBezTo>
                <a:cubicBezTo>
                  <a:pt x="1372437" y="2534424"/>
                  <a:pt x="1394139" y="2555018"/>
                  <a:pt x="1378013" y="2542117"/>
                </a:cubicBezTo>
                <a:cubicBezTo>
                  <a:pt x="1376455" y="2540870"/>
                  <a:pt x="1375027" y="2539441"/>
                  <a:pt x="1373780" y="2537883"/>
                </a:cubicBezTo>
                <a:cubicBezTo>
                  <a:pt x="1372191" y="2535896"/>
                  <a:pt x="1371533" y="2533122"/>
                  <a:pt x="1369547" y="2531533"/>
                </a:cubicBezTo>
                <a:cubicBezTo>
                  <a:pt x="1367805" y="2530139"/>
                  <a:pt x="1365314" y="2530122"/>
                  <a:pt x="1363197" y="2529417"/>
                </a:cubicBezTo>
                <a:cubicBezTo>
                  <a:pt x="1361786" y="2528006"/>
                  <a:pt x="1359856" y="2526968"/>
                  <a:pt x="1358963" y="2525183"/>
                </a:cubicBezTo>
                <a:cubicBezTo>
                  <a:pt x="1356967" y="2521192"/>
                  <a:pt x="1356141" y="2516716"/>
                  <a:pt x="1354730" y="2512483"/>
                </a:cubicBezTo>
                <a:cubicBezTo>
                  <a:pt x="1351474" y="2502716"/>
                  <a:pt x="1353052" y="2508327"/>
                  <a:pt x="1350497" y="2495550"/>
                </a:cubicBezTo>
                <a:cubicBezTo>
                  <a:pt x="1351202" y="2482144"/>
                  <a:pt x="1351014" y="2468662"/>
                  <a:pt x="1352613" y="2455333"/>
                </a:cubicBezTo>
                <a:cubicBezTo>
                  <a:pt x="1355311" y="2432852"/>
                  <a:pt x="1357958" y="2451994"/>
                  <a:pt x="1365313" y="2429933"/>
                </a:cubicBezTo>
                <a:cubicBezTo>
                  <a:pt x="1367548" y="2423228"/>
                  <a:pt x="1366975" y="2423093"/>
                  <a:pt x="1371663" y="2417233"/>
                </a:cubicBezTo>
                <a:cubicBezTo>
                  <a:pt x="1372910" y="2415675"/>
                  <a:pt x="1374700" y="2414597"/>
                  <a:pt x="1375897" y="2413000"/>
                </a:cubicBezTo>
                <a:cubicBezTo>
                  <a:pt x="1390258" y="2393853"/>
                  <a:pt x="1378887" y="2405775"/>
                  <a:pt x="1388597" y="2396067"/>
                </a:cubicBezTo>
                <a:cubicBezTo>
                  <a:pt x="1389302" y="2393950"/>
                  <a:pt x="1389565" y="2391630"/>
                  <a:pt x="1390713" y="2389717"/>
                </a:cubicBezTo>
                <a:cubicBezTo>
                  <a:pt x="1398254" y="2377148"/>
                  <a:pt x="1391918" y="2395474"/>
                  <a:pt x="1399180" y="2379133"/>
                </a:cubicBezTo>
                <a:cubicBezTo>
                  <a:pt x="1400992" y="2375055"/>
                  <a:pt x="1402002" y="2370666"/>
                  <a:pt x="1403413" y="2366433"/>
                </a:cubicBezTo>
                <a:lnTo>
                  <a:pt x="1409763" y="2347383"/>
                </a:lnTo>
                <a:cubicBezTo>
                  <a:pt x="1415080" y="2331429"/>
                  <a:pt x="1407911" y="2351087"/>
                  <a:pt x="1416113" y="2334683"/>
                </a:cubicBezTo>
                <a:cubicBezTo>
                  <a:pt x="1418972" y="2328964"/>
                  <a:pt x="1419046" y="2321489"/>
                  <a:pt x="1420347" y="2315633"/>
                </a:cubicBezTo>
                <a:cubicBezTo>
                  <a:pt x="1421223" y="2311692"/>
                  <a:pt x="1425792" y="2301113"/>
                  <a:pt x="1426697" y="2298700"/>
                </a:cubicBezTo>
                <a:cubicBezTo>
                  <a:pt x="1427480" y="2296611"/>
                  <a:pt x="1428108" y="2294467"/>
                  <a:pt x="1428813" y="2292350"/>
                </a:cubicBezTo>
                <a:cubicBezTo>
                  <a:pt x="1430520" y="2276987"/>
                  <a:pt x="1429713" y="2276503"/>
                  <a:pt x="1433047" y="2264833"/>
                </a:cubicBezTo>
                <a:cubicBezTo>
                  <a:pt x="1433660" y="2262688"/>
                  <a:pt x="1434550" y="2260628"/>
                  <a:pt x="1435163" y="2258483"/>
                </a:cubicBezTo>
                <a:cubicBezTo>
                  <a:pt x="1435962" y="2255686"/>
                  <a:pt x="1436444" y="2252803"/>
                  <a:pt x="1437280" y="2250017"/>
                </a:cubicBezTo>
                <a:cubicBezTo>
                  <a:pt x="1438562" y="2245743"/>
                  <a:pt x="1440638" y="2241693"/>
                  <a:pt x="1441513" y="2237317"/>
                </a:cubicBezTo>
                <a:cubicBezTo>
                  <a:pt x="1444505" y="2222360"/>
                  <a:pt x="1442493" y="2230143"/>
                  <a:pt x="1447863" y="2214033"/>
                </a:cubicBezTo>
                <a:cubicBezTo>
                  <a:pt x="1454671" y="2193608"/>
                  <a:pt x="1443759" y="2225350"/>
                  <a:pt x="1454213" y="2199217"/>
                </a:cubicBezTo>
                <a:cubicBezTo>
                  <a:pt x="1460699" y="2183002"/>
                  <a:pt x="1454567" y="2190398"/>
                  <a:pt x="1462680" y="2182283"/>
                </a:cubicBezTo>
                <a:cubicBezTo>
                  <a:pt x="1468281" y="2159883"/>
                  <a:pt x="1460676" y="2186265"/>
                  <a:pt x="1469030" y="2167467"/>
                </a:cubicBezTo>
                <a:cubicBezTo>
                  <a:pt x="1479102" y="2144802"/>
                  <a:pt x="1467917" y="2162785"/>
                  <a:pt x="1477497" y="2148417"/>
                </a:cubicBezTo>
                <a:cubicBezTo>
                  <a:pt x="1478633" y="2142733"/>
                  <a:pt x="1480775" y="2129741"/>
                  <a:pt x="1483847" y="2125133"/>
                </a:cubicBezTo>
                <a:cubicBezTo>
                  <a:pt x="1485258" y="2123016"/>
                  <a:pt x="1486942" y="2121058"/>
                  <a:pt x="1488080" y="2118783"/>
                </a:cubicBezTo>
                <a:cubicBezTo>
                  <a:pt x="1491251" y="2112441"/>
                  <a:pt x="1489894" y="2109106"/>
                  <a:pt x="1492313" y="2101850"/>
                </a:cubicBezTo>
                <a:cubicBezTo>
                  <a:pt x="1498377" y="2083657"/>
                  <a:pt x="1494961" y="2101842"/>
                  <a:pt x="1498663" y="2087033"/>
                </a:cubicBezTo>
                <a:cubicBezTo>
                  <a:pt x="1499535" y="2083543"/>
                  <a:pt x="1499999" y="2079962"/>
                  <a:pt x="1500780" y="2076450"/>
                </a:cubicBezTo>
                <a:cubicBezTo>
                  <a:pt x="1505007" y="2057430"/>
                  <a:pt x="1500774" y="2077176"/>
                  <a:pt x="1505013" y="2061633"/>
                </a:cubicBezTo>
                <a:cubicBezTo>
                  <a:pt x="1506544" y="2056020"/>
                  <a:pt x="1507408" y="2050220"/>
                  <a:pt x="1509247" y="2044700"/>
                </a:cubicBezTo>
                <a:cubicBezTo>
                  <a:pt x="1512564" y="2034745"/>
                  <a:pt x="1510534" y="2040421"/>
                  <a:pt x="1515597" y="2027767"/>
                </a:cubicBezTo>
                <a:cubicBezTo>
                  <a:pt x="1516302" y="2022828"/>
                  <a:pt x="1516735" y="2017842"/>
                  <a:pt x="1517713" y="2012950"/>
                </a:cubicBezTo>
                <a:cubicBezTo>
                  <a:pt x="1518151" y="2010762"/>
                  <a:pt x="1519217" y="2008745"/>
                  <a:pt x="1519830" y="2006600"/>
                </a:cubicBezTo>
                <a:cubicBezTo>
                  <a:pt x="1524389" y="1990646"/>
                  <a:pt x="1518881" y="2005798"/>
                  <a:pt x="1526180" y="1987550"/>
                </a:cubicBezTo>
                <a:cubicBezTo>
                  <a:pt x="1526445" y="1985962"/>
                  <a:pt x="1528836" y="1969537"/>
                  <a:pt x="1530413" y="1966383"/>
                </a:cubicBezTo>
                <a:cubicBezTo>
                  <a:pt x="1531306" y="1964598"/>
                  <a:pt x="1533236" y="1963561"/>
                  <a:pt x="1534647" y="1962150"/>
                </a:cubicBezTo>
                <a:cubicBezTo>
                  <a:pt x="1536058" y="1957917"/>
                  <a:pt x="1538005" y="1953826"/>
                  <a:pt x="1538880" y="1949450"/>
                </a:cubicBezTo>
                <a:cubicBezTo>
                  <a:pt x="1539586" y="1945922"/>
                  <a:pt x="1539734" y="1942235"/>
                  <a:pt x="1540997" y="1938867"/>
                </a:cubicBezTo>
                <a:cubicBezTo>
                  <a:pt x="1541890" y="1936485"/>
                  <a:pt x="1544092" y="1934792"/>
                  <a:pt x="1545230" y="1932517"/>
                </a:cubicBezTo>
                <a:cubicBezTo>
                  <a:pt x="1550726" y="1921526"/>
                  <a:pt x="1543312" y="1930203"/>
                  <a:pt x="1551580" y="1921933"/>
                </a:cubicBezTo>
                <a:cubicBezTo>
                  <a:pt x="1552286" y="1919111"/>
                  <a:pt x="1552396" y="1916069"/>
                  <a:pt x="1553697" y="1913467"/>
                </a:cubicBezTo>
                <a:cubicBezTo>
                  <a:pt x="1554590" y="1911682"/>
                  <a:pt x="1556683" y="1910791"/>
                  <a:pt x="1557930" y="1909233"/>
                </a:cubicBezTo>
                <a:cubicBezTo>
                  <a:pt x="1559519" y="1907246"/>
                  <a:pt x="1561025" y="1905158"/>
                  <a:pt x="1562163" y="1902883"/>
                </a:cubicBezTo>
                <a:cubicBezTo>
                  <a:pt x="1563161" y="1900887"/>
                  <a:pt x="1563196" y="1898483"/>
                  <a:pt x="1564280" y="1896533"/>
                </a:cubicBezTo>
                <a:cubicBezTo>
                  <a:pt x="1566751" y="1892085"/>
                  <a:pt x="1572747" y="1883833"/>
                  <a:pt x="1572747" y="1883833"/>
                </a:cubicBezTo>
                <a:lnTo>
                  <a:pt x="1576980" y="1871133"/>
                </a:lnTo>
                <a:cubicBezTo>
                  <a:pt x="1577686" y="1869016"/>
                  <a:pt x="1577859" y="1866640"/>
                  <a:pt x="1579097" y="1864783"/>
                </a:cubicBezTo>
                <a:cubicBezTo>
                  <a:pt x="1591228" y="1846585"/>
                  <a:pt x="1576684" y="1869610"/>
                  <a:pt x="1585447" y="1852083"/>
                </a:cubicBezTo>
                <a:cubicBezTo>
                  <a:pt x="1586585" y="1849808"/>
                  <a:pt x="1588647" y="1848058"/>
                  <a:pt x="1589680" y="1845733"/>
                </a:cubicBezTo>
                <a:cubicBezTo>
                  <a:pt x="1591492" y="1841655"/>
                  <a:pt x="1592502" y="1837266"/>
                  <a:pt x="1593913" y="1833033"/>
                </a:cubicBezTo>
                <a:lnTo>
                  <a:pt x="1598147" y="1820333"/>
                </a:lnTo>
                <a:cubicBezTo>
                  <a:pt x="1598852" y="1818216"/>
                  <a:pt x="1599825" y="1816171"/>
                  <a:pt x="1600263" y="1813983"/>
                </a:cubicBezTo>
                <a:cubicBezTo>
                  <a:pt x="1600969" y="1810455"/>
                  <a:pt x="1601599" y="1806912"/>
                  <a:pt x="1602380" y="1803400"/>
                </a:cubicBezTo>
                <a:cubicBezTo>
                  <a:pt x="1603011" y="1800560"/>
                  <a:pt x="1603661" y="1797720"/>
                  <a:pt x="1604497" y="1794933"/>
                </a:cubicBezTo>
                <a:cubicBezTo>
                  <a:pt x="1605779" y="1790659"/>
                  <a:pt x="1607855" y="1786609"/>
                  <a:pt x="1608730" y="1782233"/>
                </a:cubicBezTo>
                <a:cubicBezTo>
                  <a:pt x="1611285" y="1769462"/>
                  <a:pt x="1609710" y="1775063"/>
                  <a:pt x="1612963" y="1765300"/>
                </a:cubicBezTo>
                <a:cubicBezTo>
                  <a:pt x="1616293" y="1741996"/>
                  <a:pt x="1614262" y="1755388"/>
                  <a:pt x="1619313" y="1725083"/>
                </a:cubicBezTo>
                <a:cubicBezTo>
                  <a:pt x="1620019" y="1720850"/>
                  <a:pt x="1620898" y="1716642"/>
                  <a:pt x="1621430" y="1712383"/>
                </a:cubicBezTo>
                <a:cubicBezTo>
                  <a:pt x="1624776" y="1685624"/>
                  <a:pt x="1623142" y="1701124"/>
                  <a:pt x="1625663" y="1665817"/>
                </a:cubicBezTo>
                <a:cubicBezTo>
                  <a:pt x="1624958" y="1649589"/>
                  <a:pt x="1626217" y="1633155"/>
                  <a:pt x="1623547" y="1617133"/>
                </a:cubicBezTo>
                <a:cubicBezTo>
                  <a:pt x="1623180" y="1614932"/>
                  <a:pt x="1619110" y="1616165"/>
                  <a:pt x="1617197" y="1615017"/>
                </a:cubicBezTo>
                <a:cubicBezTo>
                  <a:pt x="1615485" y="1613990"/>
                  <a:pt x="1614748" y="1611676"/>
                  <a:pt x="1612963" y="1610783"/>
                </a:cubicBezTo>
                <a:cubicBezTo>
                  <a:pt x="1608972" y="1608787"/>
                  <a:pt x="1604496" y="1607961"/>
                  <a:pt x="1600263" y="1606550"/>
                </a:cubicBezTo>
                <a:cubicBezTo>
                  <a:pt x="1598146" y="1605844"/>
                  <a:pt x="1595770" y="1605671"/>
                  <a:pt x="1593913" y="1604433"/>
                </a:cubicBezTo>
                <a:cubicBezTo>
                  <a:pt x="1589680" y="1601611"/>
                  <a:pt x="1584810" y="1599565"/>
                  <a:pt x="1581213" y="1595967"/>
                </a:cubicBezTo>
                <a:cubicBezTo>
                  <a:pt x="1575181" y="1589934"/>
                  <a:pt x="1578641" y="1592840"/>
                  <a:pt x="1570630" y="1587500"/>
                </a:cubicBezTo>
                <a:lnTo>
                  <a:pt x="1566397" y="1574800"/>
                </a:lnTo>
                <a:cubicBezTo>
                  <a:pt x="1565691" y="1572683"/>
                  <a:pt x="1565518" y="1570307"/>
                  <a:pt x="1564280" y="1568450"/>
                </a:cubicBezTo>
                <a:cubicBezTo>
                  <a:pt x="1557573" y="1558388"/>
                  <a:pt x="1560850" y="1564511"/>
                  <a:pt x="1555813" y="1549400"/>
                </a:cubicBezTo>
                <a:cubicBezTo>
                  <a:pt x="1555107" y="1547283"/>
                  <a:pt x="1554135" y="1545238"/>
                  <a:pt x="1553697" y="1543050"/>
                </a:cubicBezTo>
                <a:cubicBezTo>
                  <a:pt x="1553241" y="1540772"/>
                  <a:pt x="1551416" y="1529372"/>
                  <a:pt x="1549463" y="1526117"/>
                </a:cubicBezTo>
                <a:cubicBezTo>
                  <a:pt x="1537651" y="1506430"/>
                  <a:pt x="1553705" y="1540949"/>
                  <a:pt x="1540997" y="1515533"/>
                </a:cubicBezTo>
                <a:cubicBezTo>
                  <a:pt x="1539999" y="1513537"/>
                  <a:pt x="1539878" y="1511179"/>
                  <a:pt x="1538880" y="1509183"/>
                </a:cubicBezTo>
                <a:cubicBezTo>
                  <a:pt x="1537742" y="1506908"/>
                  <a:pt x="1535785" y="1505108"/>
                  <a:pt x="1534647" y="1502833"/>
                </a:cubicBezTo>
                <a:cubicBezTo>
                  <a:pt x="1533649" y="1500837"/>
                  <a:pt x="1533528" y="1498479"/>
                  <a:pt x="1532530" y="1496483"/>
                </a:cubicBezTo>
                <a:cubicBezTo>
                  <a:pt x="1531392" y="1494208"/>
                  <a:pt x="1529330" y="1492458"/>
                  <a:pt x="1528297" y="1490133"/>
                </a:cubicBezTo>
                <a:cubicBezTo>
                  <a:pt x="1526485" y="1486055"/>
                  <a:pt x="1526538" y="1481146"/>
                  <a:pt x="1524063" y="1477433"/>
                </a:cubicBezTo>
                <a:cubicBezTo>
                  <a:pt x="1522652" y="1475316"/>
                  <a:pt x="1520863" y="1473408"/>
                  <a:pt x="1519830" y="1471083"/>
                </a:cubicBezTo>
                <a:cubicBezTo>
                  <a:pt x="1518018" y="1467005"/>
                  <a:pt x="1517008" y="1462616"/>
                  <a:pt x="1515597" y="1458383"/>
                </a:cubicBezTo>
                <a:cubicBezTo>
                  <a:pt x="1514891" y="1456266"/>
                  <a:pt x="1514718" y="1453890"/>
                  <a:pt x="1513480" y="1452033"/>
                </a:cubicBezTo>
                <a:cubicBezTo>
                  <a:pt x="1512069" y="1449916"/>
                  <a:pt x="1510280" y="1448008"/>
                  <a:pt x="1509247" y="1445683"/>
                </a:cubicBezTo>
                <a:cubicBezTo>
                  <a:pt x="1509236" y="1445658"/>
                  <a:pt x="1503960" y="1429821"/>
                  <a:pt x="1502897" y="1426633"/>
                </a:cubicBezTo>
                <a:cubicBezTo>
                  <a:pt x="1499690" y="1417011"/>
                  <a:pt x="1495866" y="1407053"/>
                  <a:pt x="1494430" y="1397000"/>
                </a:cubicBezTo>
                <a:cubicBezTo>
                  <a:pt x="1493724" y="1392061"/>
                  <a:pt x="1492896" y="1387138"/>
                  <a:pt x="1492313" y="1382183"/>
                </a:cubicBezTo>
                <a:cubicBezTo>
                  <a:pt x="1491485" y="1375141"/>
                  <a:pt x="1491155" y="1368042"/>
                  <a:pt x="1490197" y="1361017"/>
                </a:cubicBezTo>
                <a:cubicBezTo>
                  <a:pt x="1489037" y="1352512"/>
                  <a:pt x="1485963" y="1335617"/>
                  <a:pt x="1485963" y="1335617"/>
                </a:cubicBezTo>
                <a:cubicBezTo>
                  <a:pt x="1486669" y="1313039"/>
                  <a:pt x="1486827" y="1290437"/>
                  <a:pt x="1488080" y="1267883"/>
                </a:cubicBezTo>
                <a:cubicBezTo>
                  <a:pt x="1488241" y="1264979"/>
                  <a:pt x="1489719" y="1262286"/>
                  <a:pt x="1490197" y="1259417"/>
                </a:cubicBezTo>
                <a:cubicBezTo>
                  <a:pt x="1491132" y="1253806"/>
                  <a:pt x="1491378" y="1248094"/>
                  <a:pt x="1492313" y="1242483"/>
                </a:cubicBezTo>
                <a:cubicBezTo>
                  <a:pt x="1492791" y="1239614"/>
                  <a:pt x="1493594" y="1236803"/>
                  <a:pt x="1494430" y="1234017"/>
                </a:cubicBezTo>
                <a:cubicBezTo>
                  <a:pt x="1494440" y="1233982"/>
                  <a:pt x="1499716" y="1218159"/>
                  <a:pt x="1500780" y="1214967"/>
                </a:cubicBezTo>
                <a:cubicBezTo>
                  <a:pt x="1507895" y="1193627"/>
                  <a:pt x="1497040" y="1226728"/>
                  <a:pt x="1505013" y="1200150"/>
                </a:cubicBezTo>
                <a:cubicBezTo>
                  <a:pt x="1506295" y="1195876"/>
                  <a:pt x="1506772" y="1191163"/>
                  <a:pt x="1509247" y="1187450"/>
                </a:cubicBezTo>
                <a:cubicBezTo>
                  <a:pt x="1510658" y="1185333"/>
                  <a:pt x="1512342" y="1183375"/>
                  <a:pt x="1513480" y="1181100"/>
                </a:cubicBezTo>
                <a:cubicBezTo>
                  <a:pt x="1515751" y="1176558"/>
                  <a:pt x="1516746" y="1168520"/>
                  <a:pt x="1517713" y="1164167"/>
                </a:cubicBezTo>
                <a:cubicBezTo>
                  <a:pt x="1518344" y="1161327"/>
                  <a:pt x="1519031" y="1158497"/>
                  <a:pt x="1519830" y="1155700"/>
                </a:cubicBezTo>
                <a:cubicBezTo>
                  <a:pt x="1520443" y="1153555"/>
                  <a:pt x="1521334" y="1151495"/>
                  <a:pt x="1521947" y="1149350"/>
                </a:cubicBezTo>
                <a:cubicBezTo>
                  <a:pt x="1522746" y="1146553"/>
                  <a:pt x="1523264" y="1143680"/>
                  <a:pt x="1524063" y="1140883"/>
                </a:cubicBezTo>
                <a:cubicBezTo>
                  <a:pt x="1524676" y="1138738"/>
                  <a:pt x="1525678" y="1136707"/>
                  <a:pt x="1526180" y="1134533"/>
                </a:cubicBezTo>
                <a:cubicBezTo>
                  <a:pt x="1527798" y="1127522"/>
                  <a:pt x="1528137" y="1120193"/>
                  <a:pt x="1530413" y="1113367"/>
                </a:cubicBezTo>
                <a:lnTo>
                  <a:pt x="1534647" y="1100667"/>
                </a:lnTo>
                <a:cubicBezTo>
                  <a:pt x="1535353" y="1098550"/>
                  <a:pt x="1536325" y="1096505"/>
                  <a:pt x="1536763" y="1094317"/>
                </a:cubicBezTo>
                <a:cubicBezTo>
                  <a:pt x="1537469" y="1090789"/>
                  <a:pt x="1538288" y="1087282"/>
                  <a:pt x="1538880" y="1083733"/>
                </a:cubicBezTo>
                <a:cubicBezTo>
                  <a:pt x="1539700" y="1078812"/>
                  <a:pt x="1540019" y="1073809"/>
                  <a:pt x="1540997" y="1068917"/>
                </a:cubicBezTo>
                <a:cubicBezTo>
                  <a:pt x="1542138" y="1063212"/>
                  <a:pt x="1544273" y="1057722"/>
                  <a:pt x="1545230" y="1051983"/>
                </a:cubicBezTo>
                <a:cubicBezTo>
                  <a:pt x="1545936" y="1047750"/>
                  <a:pt x="1546556" y="1043501"/>
                  <a:pt x="1547347" y="1039283"/>
                </a:cubicBezTo>
                <a:cubicBezTo>
                  <a:pt x="1548673" y="1032211"/>
                  <a:pt x="1550562" y="1025240"/>
                  <a:pt x="1551580" y="1018117"/>
                </a:cubicBezTo>
                <a:cubicBezTo>
                  <a:pt x="1554328" y="998885"/>
                  <a:pt x="1552120" y="1008031"/>
                  <a:pt x="1557930" y="990600"/>
                </a:cubicBezTo>
                <a:lnTo>
                  <a:pt x="1560047" y="984250"/>
                </a:lnTo>
                <a:cubicBezTo>
                  <a:pt x="1560752" y="982133"/>
                  <a:pt x="1560585" y="979477"/>
                  <a:pt x="1562163" y="977900"/>
                </a:cubicBezTo>
                <a:lnTo>
                  <a:pt x="1566397" y="973667"/>
                </a:lnTo>
                <a:cubicBezTo>
                  <a:pt x="1570072" y="962640"/>
                  <a:pt x="1566105" y="971385"/>
                  <a:pt x="1572747" y="963083"/>
                </a:cubicBezTo>
                <a:cubicBezTo>
                  <a:pt x="1574336" y="961097"/>
                  <a:pt x="1574994" y="958322"/>
                  <a:pt x="1576980" y="956733"/>
                </a:cubicBezTo>
                <a:cubicBezTo>
                  <a:pt x="1578722" y="955339"/>
                  <a:pt x="1581213" y="955322"/>
                  <a:pt x="1583330" y="954617"/>
                </a:cubicBezTo>
                <a:cubicBezTo>
                  <a:pt x="1593596" y="944351"/>
                  <a:pt x="1588476" y="948364"/>
                  <a:pt x="1598147" y="941917"/>
                </a:cubicBezTo>
                <a:cubicBezTo>
                  <a:pt x="1601977" y="936172"/>
                  <a:pt x="1604687" y="931206"/>
                  <a:pt x="1610847" y="927100"/>
                </a:cubicBezTo>
                <a:cubicBezTo>
                  <a:pt x="1612964" y="925689"/>
                  <a:pt x="1615211" y="924456"/>
                  <a:pt x="1617197" y="922867"/>
                </a:cubicBezTo>
                <a:cubicBezTo>
                  <a:pt x="1622875" y="918325"/>
                  <a:pt x="1620774" y="918394"/>
                  <a:pt x="1625663" y="912283"/>
                </a:cubicBezTo>
                <a:cubicBezTo>
                  <a:pt x="1630205" y="906605"/>
                  <a:pt x="1630136" y="908706"/>
                  <a:pt x="1636247" y="903817"/>
                </a:cubicBezTo>
                <a:cubicBezTo>
                  <a:pt x="1637805" y="902570"/>
                  <a:pt x="1639233" y="901141"/>
                  <a:pt x="1640480" y="899583"/>
                </a:cubicBezTo>
                <a:cubicBezTo>
                  <a:pt x="1642069" y="897596"/>
                  <a:pt x="1642727" y="894822"/>
                  <a:pt x="1644713" y="893233"/>
                </a:cubicBezTo>
                <a:cubicBezTo>
                  <a:pt x="1646455" y="891839"/>
                  <a:pt x="1648946" y="891822"/>
                  <a:pt x="1651063" y="891117"/>
                </a:cubicBezTo>
                <a:cubicBezTo>
                  <a:pt x="1654582" y="887598"/>
                  <a:pt x="1656840" y="884786"/>
                  <a:pt x="1661647" y="882650"/>
                </a:cubicBezTo>
                <a:cubicBezTo>
                  <a:pt x="1665725" y="880838"/>
                  <a:pt x="1674347" y="878417"/>
                  <a:pt x="1674347" y="878417"/>
                </a:cubicBezTo>
                <a:cubicBezTo>
                  <a:pt x="1684410" y="871707"/>
                  <a:pt x="1678282" y="874988"/>
                  <a:pt x="1693397" y="869950"/>
                </a:cubicBezTo>
                <a:lnTo>
                  <a:pt x="1699747" y="867833"/>
                </a:lnTo>
                <a:cubicBezTo>
                  <a:pt x="1699041" y="865716"/>
                  <a:pt x="1699487" y="862721"/>
                  <a:pt x="1697630" y="861483"/>
                </a:cubicBezTo>
                <a:cubicBezTo>
                  <a:pt x="1694637" y="859488"/>
                  <a:pt x="1690518" y="860314"/>
                  <a:pt x="1687047" y="859367"/>
                </a:cubicBezTo>
                <a:cubicBezTo>
                  <a:pt x="1661475" y="852393"/>
                  <a:pt x="1687864" y="857063"/>
                  <a:pt x="1659530" y="853017"/>
                </a:cubicBezTo>
                <a:lnTo>
                  <a:pt x="1640480" y="846667"/>
                </a:lnTo>
                <a:cubicBezTo>
                  <a:pt x="1638363" y="845961"/>
                  <a:pt x="1636318" y="844988"/>
                  <a:pt x="1634130" y="844550"/>
                </a:cubicBezTo>
                <a:cubicBezTo>
                  <a:pt x="1627074" y="843139"/>
                  <a:pt x="1619789" y="842593"/>
                  <a:pt x="1612963" y="840317"/>
                </a:cubicBezTo>
                <a:lnTo>
                  <a:pt x="1593913" y="833967"/>
                </a:lnTo>
                <a:cubicBezTo>
                  <a:pt x="1591796" y="833261"/>
                  <a:pt x="1589728" y="832391"/>
                  <a:pt x="1587563" y="831850"/>
                </a:cubicBezTo>
                <a:cubicBezTo>
                  <a:pt x="1574934" y="828692"/>
                  <a:pt x="1581966" y="830211"/>
                  <a:pt x="1566397" y="827617"/>
                </a:cubicBezTo>
                <a:cubicBezTo>
                  <a:pt x="1552719" y="823057"/>
                  <a:pt x="1564177" y="826359"/>
                  <a:pt x="1538880" y="823383"/>
                </a:cubicBezTo>
                <a:cubicBezTo>
                  <a:pt x="1533925" y="822800"/>
                  <a:pt x="1529014" y="821886"/>
                  <a:pt x="1524063" y="821267"/>
                </a:cubicBezTo>
                <a:cubicBezTo>
                  <a:pt x="1505720" y="818974"/>
                  <a:pt x="1499211" y="818666"/>
                  <a:pt x="1479613" y="817033"/>
                </a:cubicBezTo>
                <a:lnTo>
                  <a:pt x="1454213" y="808567"/>
                </a:lnTo>
                <a:lnTo>
                  <a:pt x="1447863" y="806450"/>
                </a:lnTo>
                <a:cubicBezTo>
                  <a:pt x="1445746" y="805744"/>
                  <a:pt x="1443370" y="805571"/>
                  <a:pt x="1441513" y="804333"/>
                </a:cubicBezTo>
                <a:cubicBezTo>
                  <a:pt x="1437280" y="801511"/>
                  <a:pt x="1433640" y="797476"/>
                  <a:pt x="1428813" y="795867"/>
                </a:cubicBezTo>
                <a:cubicBezTo>
                  <a:pt x="1426696" y="795161"/>
                  <a:pt x="1424459" y="794748"/>
                  <a:pt x="1422463" y="793750"/>
                </a:cubicBezTo>
                <a:cubicBezTo>
                  <a:pt x="1420188" y="792612"/>
                  <a:pt x="1418099" y="791106"/>
                  <a:pt x="1416113" y="789517"/>
                </a:cubicBezTo>
                <a:cubicBezTo>
                  <a:pt x="1414555" y="788270"/>
                  <a:pt x="1413591" y="786310"/>
                  <a:pt x="1411880" y="785283"/>
                </a:cubicBezTo>
                <a:cubicBezTo>
                  <a:pt x="1409967" y="784135"/>
                  <a:pt x="1407647" y="783872"/>
                  <a:pt x="1405530" y="783167"/>
                </a:cubicBezTo>
                <a:cubicBezTo>
                  <a:pt x="1385137" y="762774"/>
                  <a:pt x="1406839" y="783368"/>
                  <a:pt x="1390713" y="770467"/>
                </a:cubicBezTo>
                <a:cubicBezTo>
                  <a:pt x="1389155" y="769220"/>
                  <a:pt x="1387727" y="767791"/>
                  <a:pt x="1386480" y="766233"/>
                </a:cubicBezTo>
                <a:cubicBezTo>
                  <a:pt x="1384891" y="764246"/>
                  <a:pt x="1384233" y="761472"/>
                  <a:pt x="1382247" y="759883"/>
                </a:cubicBezTo>
                <a:cubicBezTo>
                  <a:pt x="1380505" y="758489"/>
                  <a:pt x="1378014" y="758472"/>
                  <a:pt x="1375897" y="757767"/>
                </a:cubicBezTo>
                <a:cubicBezTo>
                  <a:pt x="1374486" y="756356"/>
                  <a:pt x="1372910" y="755092"/>
                  <a:pt x="1371663" y="753533"/>
                </a:cubicBezTo>
                <a:cubicBezTo>
                  <a:pt x="1370074" y="751547"/>
                  <a:pt x="1369229" y="748982"/>
                  <a:pt x="1367430" y="747183"/>
                </a:cubicBezTo>
                <a:cubicBezTo>
                  <a:pt x="1365631" y="745384"/>
                  <a:pt x="1363197" y="744361"/>
                  <a:pt x="1361080" y="742950"/>
                </a:cubicBezTo>
                <a:cubicBezTo>
                  <a:pt x="1359669" y="740833"/>
                  <a:pt x="1358502" y="738531"/>
                  <a:pt x="1356847" y="736600"/>
                </a:cubicBezTo>
                <a:cubicBezTo>
                  <a:pt x="1354249" y="733569"/>
                  <a:pt x="1350594" y="731454"/>
                  <a:pt x="1348380" y="728133"/>
                </a:cubicBezTo>
                <a:cubicBezTo>
                  <a:pt x="1346969" y="726016"/>
                  <a:pt x="1346133" y="723372"/>
                  <a:pt x="1344147" y="721783"/>
                </a:cubicBezTo>
                <a:cubicBezTo>
                  <a:pt x="1342405" y="720389"/>
                  <a:pt x="1339914" y="720372"/>
                  <a:pt x="1337797" y="719667"/>
                </a:cubicBezTo>
                <a:cubicBezTo>
                  <a:pt x="1335680" y="718256"/>
                  <a:pt x="1333434" y="717022"/>
                  <a:pt x="1331447" y="715433"/>
                </a:cubicBezTo>
                <a:cubicBezTo>
                  <a:pt x="1329889" y="714186"/>
                  <a:pt x="1328998" y="712092"/>
                  <a:pt x="1327213" y="711200"/>
                </a:cubicBezTo>
                <a:cubicBezTo>
                  <a:pt x="1323222" y="709205"/>
                  <a:pt x="1314513" y="706967"/>
                  <a:pt x="1314513" y="706967"/>
                </a:cubicBezTo>
                <a:lnTo>
                  <a:pt x="1301813" y="698500"/>
                </a:lnTo>
                <a:cubicBezTo>
                  <a:pt x="1299696" y="697089"/>
                  <a:pt x="1297876" y="695072"/>
                  <a:pt x="1295463" y="694267"/>
                </a:cubicBezTo>
                <a:cubicBezTo>
                  <a:pt x="1293346" y="693561"/>
                  <a:pt x="1291063" y="693234"/>
                  <a:pt x="1289113" y="692150"/>
                </a:cubicBezTo>
                <a:cubicBezTo>
                  <a:pt x="1267284" y="680022"/>
                  <a:pt x="1284429" y="686354"/>
                  <a:pt x="1270063" y="681567"/>
                </a:cubicBezTo>
                <a:cubicBezTo>
                  <a:pt x="1267946" y="680156"/>
                  <a:pt x="1265988" y="678471"/>
                  <a:pt x="1263713" y="677333"/>
                </a:cubicBezTo>
                <a:cubicBezTo>
                  <a:pt x="1261717" y="676335"/>
                  <a:pt x="1259276" y="676365"/>
                  <a:pt x="1257363" y="675217"/>
                </a:cubicBezTo>
                <a:cubicBezTo>
                  <a:pt x="1255652" y="674190"/>
                  <a:pt x="1254688" y="672230"/>
                  <a:pt x="1253130" y="670983"/>
                </a:cubicBezTo>
                <a:cubicBezTo>
                  <a:pt x="1251144" y="669394"/>
                  <a:pt x="1248897" y="668161"/>
                  <a:pt x="1246780" y="666750"/>
                </a:cubicBezTo>
                <a:cubicBezTo>
                  <a:pt x="1247486" y="655461"/>
                  <a:pt x="1246443" y="643925"/>
                  <a:pt x="1248897" y="632883"/>
                </a:cubicBezTo>
                <a:cubicBezTo>
                  <a:pt x="1249449" y="630400"/>
                  <a:pt x="1253448" y="630449"/>
                  <a:pt x="1255247" y="628650"/>
                </a:cubicBezTo>
                <a:cubicBezTo>
                  <a:pt x="1269358" y="614539"/>
                  <a:pt x="1248897" y="629355"/>
                  <a:pt x="1265830" y="618067"/>
                </a:cubicBezTo>
                <a:cubicBezTo>
                  <a:pt x="1271827" y="600079"/>
                  <a:pt x="1263464" y="622011"/>
                  <a:pt x="1272180" y="607483"/>
                </a:cubicBezTo>
                <a:cubicBezTo>
                  <a:pt x="1278995" y="596125"/>
                  <a:pt x="1268002" y="605329"/>
                  <a:pt x="1280647" y="596900"/>
                </a:cubicBezTo>
                <a:lnTo>
                  <a:pt x="1289113" y="571500"/>
                </a:lnTo>
                <a:lnTo>
                  <a:pt x="1291230" y="565150"/>
                </a:lnTo>
                <a:lnTo>
                  <a:pt x="1293347" y="558800"/>
                </a:lnTo>
                <a:cubicBezTo>
                  <a:pt x="1294052" y="553156"/>
                  <a:pt x="1294659" y="547498"/>
                  <a:pt x="1295463" y="541867"/>
                </a:cubicBezTo>
                <a:cubicBezTo>
                  <a:pt x="1296070" y="537618"/>
                  <a:pt x="1297013" y="533421"/>
                  <a:pt x="1297580" y="529167"/>
                </a:cubicBezTo>
                <a:cubicBezTo>
                  <a:pt x="1298425" y="522834"/>
                  <a:pt x="1298905" y="516457"/>
                  <a:pt x="1299697" y="510117"/>
                </a:cubicBezTo>
                <a:cubicBezTo>
                  <a:pt x="1300316" y="505166"/>
                  <a:pt x="1301108" y="500239"/>
                  <a:pt x="1301813" y="495300"/>
                </a:cubicBezTo>
                <a:cubicBezTo>
                  <a:pt x="1301108" y="475544"/>
                  <a:pt x="1300893" y="455765"/>
                  <a:pt x="1299697" y="436033"/>
                </a:cubicBezTo>
                <a:cubicBezTo>
                  <a:pt x="1299479" y="432442"/>
                  <a:pt x="1298527" y="428921"/>
                  <a:pt x="1297580" y="425450"/>
                </a:cubicBezTo>
                <a:cubicBezTo>
                  <a:pt x="1296406" y="421145"/>
                  <a:pt x="1296503" y="415905"/>
                  <a:pt x="1293347" y="412750"/>
                </a:cubicBezTo>
                <a:cubicBezTo>
                  <a:pt x="1291936" y="411339"/>
                  <a:pt x="1290898" y="409410"/>
                  <a:pt x="1289113" y="408517"/>
                </a:cubicBezTo>
                <a:cubicBezTo>
                  <a:pt x="1279678" y="403799"/>
                  <a:pt x="1273759" y="404176"/>
                  <a:pt x="1263713" y="402167"/>
                </a:cubicBezTo>
                <a:cubicBezTo>
                  <a:pt x="1260861" y="401597"/>
                  <a:pt x="1258069" y="400756"/>
                  <a:pt x="1255247" y="400050"/>
                </a:cubicBezTo>
                <a:cubicBezTo>
                  <a:pt x="1251049" y="395852"/>
                  <a:pt x="1245127" y="391037"/>
                  <a:pt x="1242547" y="385233"/>
                </a:cubicBezTo>
                <a:cubicBezTo>
                  <a:pt x="1240735" y="381155"/>
                  <a:pt x="1239724" y="376766"/>
                  <a:pt x="1238313" y="372533"/>
                </a:cubicBezTo>
                <a:lnTo>
                  <a:pt x="1236197" y="366183"/>
                </a:lnTo>
                <a:cubicBezTo>
                  <a:pt x="1235491" y="330905"/>
                  <a:pt x="1235256" y="295615"/>
                  <a:pt x="1234080" y="260350"/>
                </a:cubicBezTo>
                <a:cubicBezTo>
                  <a:pt x="1233713" y="249328"/>
                  <a:pt x="1232846" y="240713"/>
                  <a:pt x="1229847" y="230717"/>
                </a:cubicBezTo>
                <a:cubicBezTo>
                  <a:pt x="1228565" y="226443"/>
                  <a:pt x="1228768" y="221173"/>
                  <a:pt x="1225613" y="218017"/>
                </a:cubicBezTo>
                <a:lnTo>
                  <a:pt x="1221380" y="213783"/>
                </a:lnTo>
                <a:cubicBezTo>
                  <a:pt x="1220674" y="210961"/>
                  <a:pt x="1220099" y="208103"/>
                  <a:pt x="1219263" y="205317"/>
                </a:cubicBezTo>
                <a:cubicBezTo>
                  <a:pt x="1217981" y="201043"/>
                  <a:pt x="1216441" y="196850"/>
                  <a:pt x="1215030" y="192617"/>
                </a:cubicBezTo>
                <a:lnTo>
                  <a:pt x="1210797" y="179917"/>
                </a:lnTo>
                <a:lnTo>
                  <a:pt x="1208680" y="173567"/>
                </a:lnTo>
                <a:cubicBezTo>
                  <a:pt x="1207974" y="171450"/>
                  <a:pt x="1208141" y="168795"/>
                  <a:pt x="1206563" y="167217"/>
                </a:cubicBezTo>
                <a:lnTo>
                  <a:pt x="1202330" y="162983"/>
                </a:lnTo>
                <a:lnTo>
                  <a:pt x="1198097" y="150283"/>
                </a:lnTo>
                <a:cubicBezTo>
                  <a:pt x="1195862" y="143579"/>
                  <a:pt x="1196435" y="143442"/>
                  <a:pt x="1191747" y="137583"/>
                </a:cubicBezTo>
                <a:cubicBezTo>
                  <a:pt x="1190500" y="136025"/>
                  <a:pt x="1188924" y="134761"/>
                  <a:pt x="1187513" y="133350"/>
                </a:cubicBezTo>
                <a:cubicBezTo>
                  <a:pt x="1181661" y="115788"/>
                  <a:pt x="1191486" y="143416"/>
                  <a:pt x="1176930" y="114300"/>
                </a:cubicBezTo>
                <a:cubicBezTo>
                  <a:pt x="1171559" y="103557"/>
                  <a:pt x="1174447" y="108458"/>
                  <a:pt x="1168463" y="99483"/>
                </a:cubicBezTo>
                <a:cubicBezTo>
                  <a:pt x="1162469" y="81495"/>
                  <a:pt x="1170829" y="103427"/>
                  <a:pt x="1162113" y="88900"/>
                </a:cubicBezTo>
                <a:cubicBezTo>
                  <a:pt x="1160965" y="86987"/>
                  <a:pt x="1161294" y="84366"/>
                  <a:pt x="1159997" y="82550"/>
                </a:cubicBezTo>
                <a:cubicBezTo>
                  <a:pt x="1157677" y="79302"/>
                  <a:pt x="1153744" y="77404"/>
                  <a:pt x="1151530" y="74083"/>
                </a:cubicBezTo>
                <a:cubicBezTo>
                  <a:pt x="1138502" y="54539"/>
                  <a:pt x="1155128" y="78580"/>
                  <a:pt x="1143063" y="63500"/>
                </a:cubicBezTo>
                <a:cubicBezTo>
                  <a:pt x="1141474" y="61514"/>
                  <a:pt x="1140629" y="58949"/>
                  <a:pt x="1138830" y="57150"/>
                </a:cubicBezTo>
                <a:cubicBezTo>
                  <a:pt x="1137031" y="55351"/>
                  <a:pt x="1134411" y="54572"/>
                  <a:pt x="1132480" y="52917"/>
                </a:cubicBezTo>
                <a:cubicBezTo>
                  <a:pt x="1119695" y="41959"/>
                  <a:pt x="1129331" y="46223"/>
                  <a:pt x="1117663" y="42333"/>
                </a:cubicBezTo>
                <a:cubicBezTo>
                  <a:pt x="1113675" y="38345"/>
                  <a:pt x="1110268" y="34108"/>
                  <a:pt x="1104963" y="31750"/>
                </a:cubicBezTo>
                <a:cubicBezTo>
                  <a:pt x="1100885" y="29938"/>
                  <a:pt x="1092263" y="27517"/>
                  <a:pt x="1092263" y="27517"/>
                </a:cubicBezTo>
                <a:cubicBezTo>
                  <a:pt x="1090146" y="25400"/>
                  <a:pt x="1088530" y="22621"/>
                  <a:pt x="1085913" y="21167"/>
                </a:cubicBezTo>
                <a:cubicBezTo>
                  <a:pt x="1082012" y="19000"/>
                  <a:pt x="1077407" y="18458"/>
                  <a:pt x="1073213" y="16933"/>
                </a:cubicBezTo>
                <a:cubicBezTo>
                  <a:pt x="1069642" y="15635"/>
                  <a:pt x="1066102" y="14243"/>
                  <a:pt x="1062630" y="12700"/>
                </a:cubicBezTo>
                <a:cubicBezTo>
                  <a:pt x="1059747" y="11419"/>
                  <a:pt x="1057117" y="9575"/>
                  <a:pt x="1054163" y="8467"/>
                </a:cubicBezTo>
                <a:cubicBezTo>
                  <a:pt x="1046758" y="5690"/>
                  <a:pt x="1035716" y="5303"/>
                  <a:pt x="1028763" y="4233"/>
                </a:cubicBezTo>
                <a:cubicBezTo>
                  <a:pt x="997179" y="-626"/>
                  <a:pt x="1050701" y="5074"/>
                  <a:pt x="994897" y="0"/>
                </a:cubicBezTo>
                <a:cubicBezTo>
                  <a:pt x="969497" y="706"/>
                  <a:pt x="944073" y="816"/>
                  <a:pt x="918697" y="2117"/>
                </a:cubicBezTo>
                <a:cubicBezTo>
                  <a:pt x="916469" y="2231"/>
                  <a:pt x="914542" y="3834"/>
                  <a:pt x="912347" y="4233"/>
                </a:cubicBezTo>
                <a:cubicBezTo>
                  <a:pt x="906750" y="5251"/>
                  <a:pt x="901058" y="5644"/>
                  <a:pt x="895413" y="6350"/>
                </a:cubicBezTo>
                <a:cubicBezTo>
                  <a:pt x="873679" y="11785"/>
                  <a:pt x="900620" y="4398"/>
                  <a:pt x="878480" y="12700"/>
                </a:cubicBezTo>
                <a:cubicBezTo>
                  <a:pt x="862315" y="18762"/>
                  <a:pt x="877954" y="9788"/>
                  <a:pt x="859430" y="19050"/>
                </a:cubicBezTo>
                <a:cubicBezTo>
                  <a:pt x="857155" y="20188"/>
                  <a:pt x="855405" y="22250"/>
                  <a:pt x="853080" y="23283"/>
                </a:cubicBezTo>
                <a:cubicBezTo>
                  <a:pt x="853055" y="23294"/>
                  <a:pt x="837218" y="28570"/>
                  <a:pt x="834030" y="29633"/>
                </a:cubicBezTo>
                <a:lnTo>
                  <a:pt x="827680" y="31750"/>
                </a:lnTo>
                <a:cubicBezTo>
                  <a:pt x="825563" y="33867"/>
                  <a:pt x="823630" y="36184"/>
                  <a:pt x="821330" y="38100"/>
                </a:cubicBezTo>
                <a:cubicBezTo>
                  <a:pt x="815771" y="42732"/>
                  <a:pt x="814855" y="41089"/>
                  <a:pt x="810747" y="46567"/>
                </a:cubicBezTo>
                <a:cubicBezTo>
                  <a:pt x="807694" y="50637"/>
                  <a:pt x="805102" y="55034"/>
                  <a:pt x="802280" y="59267"/>
                </a:cubicBezTo>
                <a:lnTo>
                  <a:pt x="793813" y="71967"/>
                </a:lnTo>
                <a:lnTo>
                  <a:pt x="789580" y="78317"/>
                </a:lnTo>
                <a:cubicBezTo>
                  <a:pt x="783979" y="100717"/>
                  <a:pt x="791584" y="74335"/>
                  <a:pt x="783230" y="93133"/>
                </a:cubicBezTo>
                <a:cubicBezTo>
                  <a:pt x="771655" y="119178"/>
                  <a:pt x="784266" y="94603"/>
                  <a:pt x="776880" y="114300"/>
                </a:cubicBezTo>
                <a:cubicBezTo>
                  <a:pt x="775772" y="117254"/>
                  <a:pt x="773819" y="119837"/>
                  <a:pt x="772647" y="122767"/>
                </a:cubicBezTo>
                <a:cubicBezTo>
                  <a:pt x="770990" y="126910"/>
                  <a:pt x="768413" y="135467"/>
                  <a:pt x="768413" y="135467"/>
                </a:cubicBezTo>
                <a:cubicBezTo>
                  <a:pt x="767708" y="143934"/>
                  <a:pt x="766902" y="152393"/>
                  <a:pt x="766297" y="160867"/>
                </a:cubicBezTo>
                <a:cubicBezTo>
                  <a:pt x="765491" y="172149"/>
                  <a:pt x="765047" y="183456"/>
                  <a:pt x="764180" y="194733"/>
                </a:cubicBezTo>
                <a:cubicBezTo>
                  <a:pt x="762575" y="215602"/>
                  <a:pt x="761314" y="237332"/>
                  <a:pt x="757830" y="258233"/>
                </a:cubicBezTo>
                <a:cubicBezTo>
                  <a:pt x="756487" y="266290"/>
                  <a:pt x="755499" y="269675"/>
                  <a:pt x="753597" y="277283"/>
                </a:cubicBezTo>
                <a:cubicBezTo>
                  <a:pt x="752891" y="285750"/>
                  <a:pt x="752603" y="294262"/>
                  <a:pt x="751480" y="302683"/>
                </a:cubicBezTo>
                <a:cubicBezTo>
                  <a:pt x="751185" y="304895"/>
                  <a:pt x="749976" y="306888"/>
                  <a:pt x="749363" y="309033"/>
                </a:cubicBezTo>
                <a:cubicBezTo>
                  <a:pt x="747374" y="315996"/>
                  <a:pt x="746582" y="320824"/>
                  <a:pt x="745130" y="328083"/>
                </a:cubicBezTo>
                <a:cubicBezTo>
                  <a:pt x="744747" y="331915"/>
                  <a:pt x="740897" y="369762"/>
                  <a:pt x="740897" y="372533"/>
                </a:cubicBezTo>
                <a:cubicBezTo>
                  <a:pt x="740897" y="404996"/>
                  <a:pt x="741875" y="437457"/>
                  <a:pt x="743013" y="469900"/>
                </a:cubicBezTo>
                <a:cubicBezTo>
                  <a:pt x="743398" y="480874"/>
                  <a:pt x="745804" y="498571"/>
                  <a:pt x="747247" y="510117"/>
                </a:cubicBezTo>
                <a:cubicBezTo>
                  <a:pt x="746541" y="548217"/>
                  <a:pt x="747033" y="586358"/>
                  <a:pt x="745130" y="624417"/>
                </a:cubicBezTo>
                <a:cubicBezTo>
                  <a:pt x="744460" y="637811"/>
                  <a:pt x="742996" y="636418"/>
                  <a:pt x="734547" y="639233"/>
                </a:cubicBezTo>
                <a:cubicBezTo>
                  <a:pt x="733136" y="640644"/>
                  <a:pt x="731910" y="642269"/>
                  <a:pt x="730313" y="643467"/>
                </a:cubicBezTo>
                <a:cubicBezTo>
                  <a:pt x="726243" y="646520"/>
                  <a:pt x="721210" y="648335"/>
                  <a:pt x="717613" y="651933"/>
                </a:cubicBezTo>
                <a:cubicBezTo>
                  <a:pt x="711803" y="657745"/>
                  <a:pt x="715273" y="655536"/>
                  <a:pt x="707030" y="658283"/>
                </a:cubicBezTo>
                <a:cubicBezTo>
                  <a:pt x="704913" y="659694"/>
                  <a:pt x="702955" y="661379"/>
                  <a:pt x="700680" y="662517"/>
                </a:cubicBezTo>
                <a:cubicBezTo>
                  <a:pt x="698684" y="663515"/>
                  <a:pt x="696243" y="663485"/>
                  <a:pt x="694330" y="664633"/>
                </a:cubicBezTo>
                <a:cubicBezTo>
                  <a:pt x="680850" y="672721"/>
                  <a:pt x="702514" y="665764"/>
                  <a:pt x="681630" y="670983"/>
                </a:cubicBezTo>
                <a:cubicBezTo>
                  <a:pt x="680219" y="672394"/>
                  <a:pt x="679182" y="674324"/>
                  <a:pt x="677397" y="675217"/>
                </a:cubicBezTo>
                <a:cubicBezTo>
                  <a:pt x="673406" y="677213"/>
                  <a:pt x="668930" y="678039"/>
                  <a:pt x="664697" y="679450"/>
                </a:cubicBezTo>
                <a:lnTo>
                  <a:pt x="658347" y="681567"/>
                </a:lnTo>
                <a:lnTo>
                  <a:pt x="651997" y="683683"/>
                </a:lnTo>
                <a:cubicBezTo>
                  <a:pt x="649880" y="684389"/>
                  <a:pt x="647848" y="685433"/>
                  <a:pt x="645647" y="685800"/>
                </a:cubicBezTo>
                <a:cubicBezTo>
                  <a:pt x="641414" y="686506"/>
                  <a:pt x="637143" y="687018"/>
                  <a:pt x="632947" y="687917"/>
                </a:cubicBezTo>
                <a:cubicBezTo>
                  <a:pt x="607250" y="693423"/>
                  <a:pt x="621559" y="693217"/>
                  <a:pt x="588497" y="694267"/>
                </a:cubicBezTo>
                <a:cubicBezTo>
                  <a:pt x="553230" y="695387"/>
                  <a:pt x="517941" y="695678"/>
                  <a:pt x="482663" y="696383"/>
                </a:cubicBezTo>
                <a:cubicBezTo>
                  <a:pt x="478430" y="697089"/>
                  <a:pt x="474171" y="697658"/>
                  <a:pt x="469963" y="698500"/>
                </a:cubicBezTo>
                <a:cubicBezTo>
                  <a:pt x="467111" y="699071"/>
                  <a:pt x="464337" y="699986"/>
                  <a:pt x="461497" y="700617"/>
                </a:cubicBezTo>
                <a:cubicBezTo>
                  <a:pt x="457985" y="701397"/>
                  <a:pt x="454425" y="701953"/>
                  <a:pt x="450913" y="702733"/>
                </a:cubicBezTo>
                <a:cubicBezTo>
                  <a:pt x="448073" y="703364"/>
                  <a:pt x="445287" y="704219"/>
                  <a:pt x="442447" y="704850"/>
                </a:cubicBezTo>
                <a:cubicBezTo>
                  <a:pt x="433567" y="706824"/>
                  <a:pt x="428360" y="707551"/>
                  <a:pt x="419163" y="709083"/>
                </a:cubicBezTo>
                <a:cubicBezTo>
                  <a:pt x="388981" y="719145"/>
                  <a:pt x="420389" y="709035"/>
                  <a:pt x="397997" y="715433"/>
                </a:cubicBezTo>
                <a:cubicBezTo>
                  <a:pt x="376711" y="721514"/>
                  <a:pt x="409687" y="713039"/>
                  <a:pt x="383180" y="719667"/>
                </a:cubicBezTo>
                <a:cubicBezTo>
                  <a:pt x="380358" y="721784"/>
                  <a:pt x="377776" y="724267"/>
                  <a:pt x="374713" y="726017"/>
                </a:cubicBezTo>
                <a:cubicBezTo>
                  <a:pt x="372776" y="727124"/>
                  <a:pt x="370527" y="727592"/>
                  <a:pt x="368363" y="728133"/>
                </a:cubicBezTo>
                <a:cubicBezTo>
                  <a:pt x="363531" y="729341"/>
                  <a:pt x="356269" y="729947"/>
                  <a:pt x="351430" y="732367"/>
                </a:cubicBezTo>
                <a:cubicBezTo>
                  <a:pt x="336813" y="739675"/>
                  <a:pt x="354233" y="734311"/>
                  <a:pt x="336613" y="738717"/>
                </a:cubicBezTo>
                <a:cubicBezTo>
                  <a:pt x="320671" y="749344"/>
                  <a:pt x="340932" y="736866"/>
                  <a:pt x="321797" y="745067"/>
                </a:cubicBezTo>
                <a:cubicBezTo>
                  <a:pt x="319459" y="746069"/>
                  <a:pt x="317772" y="748267"/>
                  <a:pt x="315447" y="749300"/>
                </a:cubicBezTo>
                <a:cubicBezTo>
                  <a:pt x="311369" y="751112"/>
                  <a:pt x="306980" y="752122"/>
                  <a:pt x="302747" y="753533"/>
                </a:cubicBezTo>
                <a:cubicBezTo>
                  <a:pt x="300630" y="754239"/>
                  <a:pt x="298598" y="755283"/>
                  <a:pt x="296397" y="755650"/>
                </a:cubicBezTo>
                <a:cubicBezTo>
                  <a:pt x="292164" y="756356"/>
                  <a:pt x="287887" y="756836"/>
                  <a:pt x="283697" y="757767"/>
                </a:cubicBezTo>
                <a:cubicBezTo>
                  <a:pt x="281519" y="758251"/>
                  <a:pt x="279499" y="759296"/>
                  <a:pt x="277347" y="759883"/>
                </a:cubicBezTo>
                <a:cubicBezTo>
                  <a:pt x="271734" y="761414"/>
                  <a:pt x="265933" y="762278"/>
                  <a:pt x="260413" y="764117"/>
                </a:cubicBezTo>
                <a:cubicBezTo>
                  <a:pt x="258296" y="764822"/>
                  <a:pt x="256258" y="765834"/>
                  <a:pt x="254063" y="766233"/>
                </a:cubicBezTo>
                <a:cubicBezTo>
                  <a:pt x="248466" y="767250"/>
                  <a:pt x="242774" y="767644"/>
                  <a:pt x="237130" y="768350"/>
                </a:cubicBezTo>
                <a:cubicBezTo>
                  <a:pt x="235013" y="769056"/>
                  <a:pt x="232975" y="770068"/>
                  <a:pt x="230780" y="770467"/>
                </a:cubicBezTo>
                <a:cubicBezTo>
                  <a:pt x="225184" y="771484"/>
                  <a:pt x="219485" y="771831"/>
                  <a:pt x="213847" y="772583"/>
                </a:cubicBezTo>
                <a:cubicBezTo>
                  <a:pt x="208902" y="773242"/>
                  <a:pt x="203951" y="773880"/>
                  <a:pt x="199030" y="774700"/>
                </a:cubicBezTo>
                <a:cubicBezTo>
                  <a:pt x="195481" y="775292"/>
                  <a:pt x="191937" y="775945"/>
                  <a:pt x="188447" y="776817"/>
                </a:cubicBezTo>
                <a:cubicBezTo>
                  <a:pt x="186283" y="777358"/>
                  <a:pt x="184242" y="778320"/>
                  <a:pt x="182097" y="778933"/>
                </a:cubicBezTo>
                <a:cubicBezTo>
                  <a:pt x="179300" y="779732"/>
                  <a:pt x="176452" y="780344"/>
                  <a:pt x="173630" y="781050"/>
                </a:cubicBezTo>
                <a:cubicBezTo>
                  <a:pt x="169397" y="785283"/>
                  <a:pt x="164522" y="788960"/>
                  <a:pt x="160930" y="793750"/>
                </a:cubicBezTo>
                <a:cubicBezTo>
                  <a:pt x="158813" y="796572"/>
                  <a:pt x="156537" y="799282"/>
                  <a:pt x="154580" y="802217"/>
                </a:cubicBezTo>
                <a:cubicBezTo>
                  <a:pt x="147476" y="812873"/>
                  <a:pt x="149788" y="812041"/>
                  <a:pt x="141880" y="821267"/>
                </a:cubicBezTo>
                <a:cubicBezTo>
                  <a:pt x="139932" y="823540"/>
                  <a:pt x="137647" y="825500"/>
                  <a:pt x="135530" y="827617"/>
                </a:cubicBezTo>
                <a:cubicBezTo>
                  <a:pt x="134824" y="830439"/>
                  <a:pt x="134714" y="833481"/>
                  <a:pt x="133413" y="836083"/>
                </a:cubicBezTo>
                <a:cubicBezTo>
                  <a:pt x="131138" y="840634"/>
                  <a:pt x="126556" y="843956"/>
                  <a:pt x="124947" y="848783"/>
                </a:cubicBezTo>
                <a:cubicBezTo>
                  <a:pt x="120082" y="863376"/>
                  <a:pt x="123868" y="858327"/>
                  <a:pt x="116480" y="865717"/>
                </a:cubicBezTo>
                <a:lnTo>
                  <a:pt x="112247" y="878417"/>
                </a:lnTo>
                <a:cubicBezTo>
                  <a:pt x="110853" y="882599"/>
                  <a:pt x="109626" y="888134"/>
                  <a:pt x="105897" y="891117"/>
                </a:cubicBezTo>
                <a:cubicBezTo>
                  <a:pt x="104155" y="892511"/>
                  <a:pt x="101664" y="892528"/>
                  <a:pt x="99547" y="893233"/>
                </a:cubicBezTo>
                <a:cubicBezTo>
                  <a:pt x="98136" y="894644"/>
                  <a:pt x="97098" y="896574"/>
                  <a:pt x="95313" y="897467"/>
                </a:cubicBezTo>
                <a:cubicBezTo>
                  <a:pt x="87837" y="901205"/>
                  <a:pt x="81738" y="901540"/>
                  <a:pt x="74147" y="903817"/>
                </a:cubicBezTo>
                <a:cubicBezTo>
                  <a:pt x="69873" y="905099"/>
                  <a:pt x="65680" y="906639"/>
                  <a:pt x="61447" y="908050"/>
                </a:cubicBezTo>
                <a:lnTo>
                  <a:pt x="55097" y="910167"/>
                </a:lnTo>
                <a:cubicBezTo>
                  <a:pt x="45219" y="909461"/>
                  <a:pt x="35317" y="909036"/>
                  <a:pt x="25463" y="908050"/>
                </a:cubicBezTo>
                <a:cubicBezTo>
                  <a:pt x="16818" y="907185"/>
                  <a:pt x="12234" y="905801"/>
                  <a:pt x="4297" y="903817"/>
                </a:cubicBezTo>
                <a:cubicBezTo>
                  <a:pt x="2886" y="905228"/>
                  <a:pt x="454" y="906093"/>
                  <a:pt x="63" y="908050"/>
                </a:cubicBezTo>
                <a:cubicBezTo>
                  <a:pt x="-375" y="910238"/>
                  <a:pt x="1567" y="912255"/>
                  <a:pt x="2180" y="914400"/>
                </a:cubicBezTo>
                <a:cubicBezTo>
                  <a:pt x="5598" y="926361"/>
                  <a:pt x="2085" y="919549"/>
                  <a:pt x="8530" y="929217"/>
                </a:cubicBezTo>
                <a:cubicBezTo>
                  <a:pt x="9207" y="931922"/>
                  <a:pt x="11247" y="941002"/>
                  <a:pt x="12763" y="944033"/>
                </a:cubicBezTo>
                <a:cubicBezTo>
                  <a:pt x="15432" y="949370"/>
                  <a:pt x="17295" y="950681"/>
                  <a:pt x="21230" y="954617"/>
                </a:cubicBezTo>
                <a:cubicBezTo>
                  <a:pt x="22654" y="960312"/>
                  <a:pt x="23628" y="966808"/>
                  <a:pt x="27580" y="971550"/>
                </a:cubicBezTo>
                <a:cubicBezTo>
                  <a:pt x="29209" y="973504"/>
                  <a:pt x="31813" y="974372"/>
                  <a:pt x="33930" y="975783"/>
                </a:cubicBezTo>
                <a:lnTo>
                  <a:pt x="40280" y="994833"/>
                </a:lnTo>
                <a:lnTo>
                  <a:pt x="44513" y="1007533"/>
                </a:lnTo>
                <a:cubicBezTo>
                  <a:pt x="47883" y="1024382"/>
                  <a:pt x="46233" y="1014541"/>
                  <a:pt x="48747" y="1037167"/>
                </a:cubicBezTo>
                <a:cubicBezTo>
                  <a:pt x="49452" y="1066095"/>
                  <a:pt x="49658" y="1095039"/>
                  <a:pt x="50863" y="1123950"/>
                </a:cubicBezTo>
                <a:cubicBezTo>
                  <a:pt x="51071" y="1128935"/>
                  <a:pt x="52429" y="1133808"/>
                  <a:pt x="52980" y="1138767"/>
                </a:cubicBezTo>
                <a:cubicBezTo>
                  <a:pt x="53841" y="1146512"/>
                  <a:pt x="54391" y="1154289"/>
                  <a:pt x="55097" y="1162050"/>
                </a:cubicBezTo>
                <a:cubicBezTo>
                  <a:pt x="54391" y="1192389"/>
                  <a:pt x="54298" y="1222748"/>
                  <a:pt x="52980" y="1253067"/>
                </a:cubicBezTo>
                <a:cubicBezTo>
                  <a:pt x="52883" y="1255296"/>
                  <a:pt x="51230" y="1257216"/>
                  <a:pt x="50863" y="1259417"/>
                </a:cubicBezTo>
                <a:cubicBezTo>
                  <a:pt x="49813" y="1265719"/>
                  <a:pt x="49650" y="1272142"/>
                  <a:pt x="48747" y="1278467"/>
                </a:cubicBezTo>
                <a:cubicBezTo>
                  <a:pt x="48238" y="1282028"/>
                  <a:pt x="47274" y="1285510"/>
                  <a:pt x="46630" y="1289050"/>
                </a:cubicBezTo>
                <a:cubicBezTo>
                  <a:pt x="42948" y="1309297"/>
                  <a:pt x="45753" y="1295631"/>
                  <a:pt x="42397" y="1320800"/>
                </a:cubicBezTo>
                <a:cubicBezTo>
                  <a:pt x="37710" y="1355956"/>
                  <a:pt x="42959" y="1301358"/>
                  <a:pt x="38163" y="1358900"/>
                </a:cubicBezTo>
                <a:cubicBezTo>
                  <a:pt x="38869" y="1379361"/>
                  <a:pt x="39112" y="1399843"/>
                  <a:pt x="40280" y="1420283"/>
                </a:cubicBezTo>
                <a:cubicBezTo>
                  <a:pt x="40397" y="1422326"/>
                  <a:pt x="42271" y="1435596"/>
                  <a:pt x="44513" y="1439333"/>
                </a:cubicBezTo>
                <a:cubicBezTo>
                  <a:pt x="45540" y="1441045"/>
                  <a:pt x="47500" y="1442008"/>
                  <a:pt x="48747" y="1443567"/>
                </a:cubicBezTo>
                <a:cubicBezTo>
                  <a:pt x="53209" y="1449145"/>
                  <a:pt x="52865" y="1451957"/>
                  <a:pt x="59330" y="1456267"/>
                </a:cubicBezTo>
                <a:cubicBezTo>
                  <a:pt x="61186" y="1457505"/>
                  <a:pt x="63563" y="1457678"/>
                  <a:pt x="65680" y="1458383"/>
                </a:cubicBezTo>
                <a:cubicBezTo>
                  <a:pt x="75725" y="1468428"/>
                  <a:pt x="70361" y="1465588"/>
                  <a:pt x="80497" y="1468967"/>
                </a:cubicBezTo>
                <a:cubicBezTo>
                  <a:pt x="81908" y="1471084"/>
                  <a:pt x="82931" y="1473518"/>
                  <a:pt x="84730" y="1475317"/>
                </a:cubicBezTo>
                <a:cubicBezTo>
                  <a:pt x="88832" y="1479419"/>
                  <a:pt x="92267" y="1479946"/>
                  <a:pt x="97430" y="1481667"/>
                </a:cubicBezTo>
                <a:cubicBezTo>
                  <a:pt x="115982" y="1500219"/>
                  <a:pt x="92449" y="1477516"/>
                  <a:pt x="110130" y="1492250"/>
                </a:cubicBezTo>
                <a:cubicBezTo>
                  <a:pt x="130936" y="1509588"/>
                  <a:pt x="104063" y="1488300"/>
                  <a:pt x="120713" y="1504950"/>
                </a:cubicBezTo>
                <a:cubicBezTo>
                  <a:pt x="122512" y="1506749"/>
                  <a:pt x="125077" y="1507594"/>
                  <a:pt x="127063" y="1509183"/>
                </a:cubicBezTo>
                <a:cubicBezTo>
                  <a:pt x="128622" y="1510430"/>
                  <a:pt x="129738" y="1512170"/>
                  <a:pt x="131297" y="1513417"/>
                </a:cubicBezTo>
                <a:cubicBezTo>
                  <a:pt x="146032" y="1525205"/>
                  <a:pt x="128912" y="1508915"/>
                  <a:pt x="143997" y="1524000"/>
                </a:cubicBezTo>
                <a:cubicBezTo>
                  <a:pt x="144702" y="1526117"/>
                  <a:pt x="144719" y="1528608"/>
                  <a:pt x="146113" y="1530350"/>
                </a:cubicBezTo>
                <a:cubicBezTo>
                  <a:pt x="147702" y="1532336"/>
                  <a:pt x="150477" y="1532994"/>
                  <a:pt x="152463" y="1534583"/>
                </a:cubicBezTo>
                <a:cubicBezTo>
                  <a:pt x="154022" y="1535830"/>
                  <a:pt x="155286" y="1537406"/>
                  <a:pt x="156697" y="1538817"/>
                </a:cubicBezTo>
                <a:cubicBezTo>
                  <a:pt x="162691" y="1556805"/>
                  <a:pt x="154331" y="1534873"/>
                  <a:pt x="163047" y="1549400"/>
                </a:cubicBezTo>
                <a:cubicBezTo>
                  <a:pt x="171290" y="1563138"/>
                  <a:pt x="158669" y="1549257"/>
                  <a:pt x="169397" y="1559983"/>
                </a:cubicBezTo>
                <a:cubicBezTo>
                  <a:pt x="174336" y="1574800"/>
                  <a:pt x="175041" y="1568450"/>
                  <a:pt x="171513" y="1579033"/>
                </a:cubicBezTo>
                <a:cubicBezTo>
                  <a:pt x="167280" y="1576211"/>
                  <a:pt x="162410" y="1574165"/>
                  <a:pt x="158813" y="1570567"/>
                </a:cubicBezTo>
                <a:cubicBezTo>
                  <a:pt x="157402" y="1569156"/>
                  <a:pt x="156291" y="1567360"/>
                  <a:pt x="154580" y="1566333"/>
                </a:cubicBezTo>
                <a:cubicBezTo>
                  <a:pt x="152667" y="1565185"/>
                  <a:pt x="150347" y="1564922"/>
                  <a:pt x="148230" y="1564217"/>
                </a:cubicBezTo>
                <a:cubicBezTo>
                  <a:pt x="146819" y="1562806"/>
                  <a:pt x="145708" y="1561010"/>
                  <a:pt x="143997" y="1559983"/>
                </a:cubicBezTo>
                <a:cubicBezTo>
                  <a:pt x="139382" y="1557214"/>
                  <a:pt x="125391" y="1556116"/>
                  <a:pt x="122830" y="1555750"/>
                </a:cubicBezTo>
                <a:cubicBezTo>
                  <a:pt x="92626" y="1545683"/>
                  <a:pt x="124072" y="1555803"/>
                  <a:pt x="101663" y="1549400"/>
                </a:cubicBezTo>
                <a:cubicBezTo>
                  <a:pt x="80437" y="1543335"/>
                  <a:pt x="113274" y="1551772"/>
                  <a:pt x="86847" y="1545167"/>
                </a:cubicBezTo>
                <a:cubicBezTo>
                  <a:pt x="84025" y="1545872"/>
                  <a:pt x="80615" y="1545421"/>
                  <a:pt x="78380" y="1547283"/>
                </a:cubicBezTo>
                <a:cubicBezTo>
                  <a:pt x="75956" y="1549303"/>
                  <a:pt x="75319" y="1552820"/>
                  <a:pt x="74147" y="1555750"/>
                </a:cubicBezTo>
                <a:cubicBezTo>
                  <a:pt x="72490" y="1559893"/>
                  <a:pt x="71324" y="1564217"/>
                  <a:pt x="69913" y="1568450"/>
                </a:cubicBezTo>
                <a:cubicBezTo>
                  <a:pt x="67898" y="1574495"/>
                  <a:pt x="67007" y="1576633"/>
                  <a:pt x="65680" y="1583267"/>
                </a:cubicBezTo>
                <a:cubicBezTo>
                  <a:pt x="64838" y="1587475"/>
                  <a:pt x="64269" y="1591734"/>
                  <a:pt x="63563" y="1595967"/>
                </a:cubicBezTo>
                <a:cubicBezTo>
                  <a:pt x="64269" y="1607256"/>
                  <a:pt x="64496" y="1618584"/>
                  <a:pt x="65680" y="1629833"/>
                </a:cubicBezTo>
                <a:cubicBezTo>
                  <a:pt x="65914" y="1632052"/>
                  <a:pt x="66649" y="1634270"/>
                  <a:pt x="67797" y="1636183"/>
                </a:cubicBezTo>
                <a:cubicBezTo>
                  <a:pt x="68824" y="1637894"/>
                  <a:pt x="70619" y="1639006"/>
                  <a:pt x="72030" y="1640417"/>
                </a:cubicBezTo>
                <a:cubicBezTo>
                  <a:pt x="73751" y="1645580"/>
                  <a:pt x="74278" y="1649015"/>
                  <a:pt x="78380" y="1653117"/>
                </a:cubicBezTo>
                <a:cubicBezTo>
                  <a:pt x="80179" y="1654916"/>
                  <a:pt x="82613" y="1655939"/>
                  <a:pt x="84730" y="1657350"/>
                </a:cubicBezTo>
                <a:cubicBezTo>
                  <a:pt x="92998" y="1673888"/>
                  <a:pt x="83691" y="1658428"/>
                  <a:pt x="97430" y="1672167"/>
                </a:cubicBezTo>
                <a:cubicBezTo>
                  <a:pt x="109397" y="1684134"/>
                  <a:pt x="91965" y="1673669"/>
                  <a:pt x="110130" y="1682750"/>
                </a:cubicBezTo>
                <a:cubicBezTo>
                  <a:pt x="113893" y="1688395"/>
                  <a:pt x="115071" y="1691062"/>
                  <a:pt x="120713" y="1695450"/>
                </a:cubicBezTo>
                <a:cubicBezTo>
                  <a:pt x="124729" y="1698574"/>
                  <a:pt x="133413" y="1703917"/>
                  <a:pt x="133413" y="1703917"/>
                </a:cubicBezTo>
                <a:cubicBezTo>
                  <a:pt x="138468" y="1719080"/>
                  <a:pt x="131241" y="1701733"/>
                  <a:pt x="141880" y="1714500"/>
                </a:cubicBezTo>
                <a:cubicBezTo>
                  <a:pt x="143900" y="1716924"/>
                  <a:pt x="144363" y="1720342"/>
                  <a:pt x="146113" y="1722967"/>
                </a:cubicBezTo>
                <a:cubicBezTo>
                  <a:pt x="147220" y="1724627"/>
                  <a:pt x="149100" y="1725642"/>
                  <a:pt x="150347" y="1727200"/>
                </a:cubicBezTo>
                <a:cubicBezTo>
                  <a:pt x="160592" y="1740005"/>
                  <a:pt x="149588" y="1727103"/>
                  <a:pt x="156697" y="1739900"/>
                </a:cubicBezTo>
                <a:cubicBezTo>
                  <a:pt x="162682" y="1750674"/>
                  <a:pt x="162972" y="1750410"/>
                  <a:pt x="169397" y="1756833"/>
                </a:cubicBezTo>
                <a:cubicBezTo>
                  <a:pt x="174261" y="1771426"/>
                  <a:pt x="170475" y="1766377"/>
                  <a:pt x="177863" y="1773767"/>
                </a:cubicBezTo>
                <a:cubicBezTo>
                  <a:pt x="183184" y="1789728"/>
                  <a:pt x="176006" y="1770054"/>
                  <a:pt x="184213" y="1786467"/>
                </a:cubicBezTo>
                <a:cubicBezTo>
                  <a:pt x="188333" y="1794708"/>
                  <a:pt x="184376" y="1791785"/>
                  <a:pt x="188447" y="1801283"/>
                </a:cubicBezTo>
                <a:cubicBezTo>
                  <a:pt x="189449" y="1803621"/>
                  <a:pt x="191542" y="1805358"/>
                  <a:pt x="192680" y="1807633"/>
                </a:cubicBezTo>
                <a:cubicBezTo>
                  <a:pt x="194461" y="1811196"/>
                  <a:pt x="195893" y="1819051"/>
                  <a:pt x="196913" y="1822450"/>
                </a:cubicBezTo>
                <a:cubicBezTo>
                  <a:pt x="198195" y="1826724"/>
                  <a:pt x="198672" y="1831437"/>
                  <a:pt x="201147" y="1835150"/>
                </a:cubicBezTo>
                <a:cubicBezTo>
                  <a:pt x="202558" y="1837267"/>
                  <a:pt x="204347" y="1839175"/>
                  <a:pt x="205380" y="1841500"/>
                </a:cubicBezTo>
                <a:cubicBezTo>
                  <a:pt x="207192" y="1845578"/>
                  <a:pt x="209613" y="1854200"/>
                  <a:pt x="209613" y="1854200"/>
                </a:cubicBezTo>
                <a:cubicBezTo>
                  <a:pt x="208908" y="1876072"/>
                  <a:pt x="208782" y="1897971"/>
                  <a:pt x="207497" y="1919817"/>
                </a:cubicBezTo>
                <a:cubicBezTo>
                  <a:pt x="207366" y="1922044"/>
                  <a:pt x="205967" y="1924014"/>
                  <a:pt x="205380" y="1926167"/>
                </a:cubicBezTo>
                <a:cubicBezTo>
                  <a:pt x="203849" y="1931780"/>
                  <a:pt x="202987" y="1937581"/>
                  <a:pt x="201147" y="1943100"/>
                </a:cubicBezTo>
                <a:cubicBezTo>
                  <a:pt x="200441" y="1945217"/>
                  <a:pt x="199571" y="1947285"/>
                  <a:pt x="199030" y="1949450"/>
                </a:cubicBezTo>
                <a:cubicBezTo>
                  <a:pt x="195368" y="1964097"/>
                  <a:pt x="199648" y="1955930"/>
                  <a:pt x="192680" y="1966383"/>
                </a:cubicBezTo>
                <a:cubicBezTo>
                  <a:pt x="189133" y="1980568"/>
                  <a:pt x="192307" y="1969494"/>
                  <a:pt x="186330" y="1985433"/>
                </a:cubicBezTo>
                <a:cubicBezTo>
                  <a:pt x="185547" y="1987522"/>
                  <a:pt x="185136" y="1989752"/>
                  <a:pt x="184213" y="1991783"/>
                </a:cubicBezTo>
                <a:cubicBezTo>
                  <a:pt x="181602" y="1997528"/>
                  <a:pt x="177743" y="2002730"/>
                  <a:pt x="175747" y="2008717"/>
                </a:cubicBezTo>
                <a:lnTo>
                  <a:pt x="171513" y="2021417"/>
                </a:lnTo>
                <a:cubicBezTo>
                  <a:pt x="170807" y="2023534"/>
                  <a:pt x="169938" y="2025603"/>
                  <a:pt x="169397" y="2027767"/>
                </a:cubicBezTo>
                <a:cubicBezTo>
                  <a:pt x="168718" y="2030481"/>
                  <a:pt x="166682" y="2039546"/>
                  <a:pt x="165163" y="2042583"/>
                </a:cubicBezTo>
                <a:cubicBezTo>
                  <a:pt x="164025" y="2044858"/>
                  <a:pt x="162341" y="2046816"/>
                  <a:pt x="160930" y="2048933"/>
                </a:cubicBezTo>
                <a:cubicBezTo>
                  <a:pt x="159646" y="2059204"/>
                  <a:pt x="159119" y="2066760"/>
                  <a:pt x="156697" y="2076450"/>
                </a:cubicBezTo>
                <a:cubicBezTo>
                  <a:pt x="156156" y="2078615"/>
                  <a:pt x="155193" y="2080655"/>
                  <a:pt x="154580" y="2082800"/>
                </a:cubicBezTo>
                <a:cubicBezTo>
                  <a:pt x="153781" y="2085597"/>
                  <a:pt x="153262" y="2088470"/>
                  <a:pt x="152463" y="2091267"/>
                </a:cubicBezTo>
                <a:cubicBezTo>
                  <a:pt x="151850" y="2093412"/>
                  <a:pt x="150960" y="2095472"/>
                  <a:pt x="150347" y="2097617"/>
                </a:cubicBezTo>
                <a:cubicBezTo>
                  <a:pt x="149025" y="2102242"/>
                  <a:pt x="146737" y="2112298"/>
                  <a:pt x="146113" y="2116667"/>
                </a:cubicBezTo>
                <a:cubicBezTo>
                  <a:pt x="145210" y="2122992"/>
                  <a:pt x="144633" y="2129360"/>
                  <a:pt x="143997" y="2135717"/>
                </a:cubicBezTo>
                <a:cubicBezTo>
                  <a:pt x="142516" y="2150527"/>
                  <a:pt x="141244" y="2165357"/>
                  <a:pt x="139763" y="2180167"/>
                </a:cubicBezTo>
                <a:cubicBezTo>
                  <a:pt x="139127" y="2186524"/>
                  <a:pt x="138352" y="2192867"/>
                  <a:pt x="137647" y="2199217"/>
                </a:cubicBezTo>
                <a:lnTo>
                  <a:pt x="135530" y="2218267"/>
                </a:lnTo>
                <a:cubicBezTo>
                  <a:pt x="132742" y="2285172"/>
                  <a:pt x="135946" y="2249016"/>
                  <a:pt x="131297" y="2283883"/>
                </a:cubicBezTo>
                <a:cubicBezTo>
                  <a:pt x="128466" y="2305114"/>
                  <a:pt x="130740" y="2294577"/>
                  <a:pt x="127063" y="2309283"/>
                </a:cubicBezTo>
                <a:cubicBezTo>
                  <a:pt x="126358" y="2314928"/>
                  <a:pt x="125964" y="2320620"/>
                  <a:pt x="124947" y="2326217"/>
                </a:cubicBezTo>
                <a:cubicBezTo>
                  <a:pt x="124548" y="2328412"/>
                  <a:pt x="123107" y="2330353"/>
                  <a:pt x="122830" y="2332567"/>
                </a:cubicBezTo>
                <a:cubicBezTo>
                  <a:pt x="120479" y="2351372"/>
                  <a:pt x="121237" y="2364885"/>
                  <a:pt x="118597" y="2383367"/>
                </a:cubicBezTo>
                <a:cubicBezTo>
                  <a:pt x="117579" y="2390490"/>
                  <a:pt x="116107" y="2397553"/>
                  <a:pt x="114363" y="2404533"/>
                </a:cubicBezTo>
                <a:cubicBezTo>
                  <a:pt x="113658" y="2407355"/>
                  <a:pt x="112725" y="2410130"/>
                  <a:pt x="112247" y="2413000"/>
                </a:cubicBezTo>
                <a:cubicBezTo>
                  <a:pt x="103041" y="2468238"/>
                  <a:pt x="116012" y="2398635"/>
                  <a:pt x="108013" y="2442633"/>
                </a:cubicBezTo>
                <a:cubicBezTo>
                  <a:pt x="104631" y="2461236"/>
                  <a:pt x="104492" y="2454551"/>
                  <a:pt x="101663" y="2482850"/>
                </a:cubicBezTo>
                <a:cubicBezTo>
                  <a:pt x="100958" y="2489906"/>
                  <a:pt x="100035" y="2496943"/>
                  <a:pt x="99547" y="2504017"/>
                </a:cubicBezTo>
                <a:cubicBezTo>
                  <a:pt x="95742" y="2559194"/>
                  <a:pt x="99859" y="2527235"/>
                  <a:pt x="95313" y="2559050"/>
                </a:cubicBezTo>
                <a:cubicBezTo>
                  <a:pt x="96019" y="2588683"/>
                  <a:pt x="96353" y="2618328"/>
                  <a:pt x="97430" y="2647950"/>
                </a:cubicBezTo>
                <a:cubicBezTo>
                  <a:pt x="99341" y="2700487"/>
                  <a:pt x="97932" y="2658065"/>
                  <a:pt x="101663" y="2686050"/>
                </a:cubicBezTo>
                <a:cubicBezTo>
                  <a:pt x="103899" y="2702824"/>
                  <a:pt x="102800" y="2705466"/>
                  <a:pt x="105897" y="2719917"/>
                </a:cubicBezTo>
                <a:cubicBezTo>
                  <a:pt x="107116" y="2725606"/>
                  <a:pt x="108989" y="2731145"/>
                  <a:pt x="110130" y="2736850"/>
                </a:cubicBezTo>
                <a:cubicBezTo>
                  <a:pt x="113453" y="2753461"/>
                  <a:pt x="109252" y="2742630"/>
                  <a:pt x="116480" y="2751667"/>
                </a:cubicBezTo>
                <a:cubicBezTo>
                  <a:pt x="118069" y="2753654"/>
                  <a:pt x="118556" y="2756669"/>
                  <a:pt x="120713" y="2758017"/>
                </a:cubicBezTo>
                <a:cubicBezTo>
                  <a:pt x="124497" y="2760382"/>
                  <a:pt x="128954" y="2762085"/>
                  <a:pt x="133413" y="2762250"/>
                </a:cubicBezTo>
                <a:lnTo>
                  <a:pt x="190563" y="2764367"/>
                </a:lnTo>
                <a:cubicBezTo>
                  <a:pt x="196208" y="2765778"/>
                  <a:pt x="201699" y="2768117"/>
                  <a:pt x="207497" y="2768600"/>
                </a:cubicBezTo>
                <a:cubicBezTo>
                  <a:pt x="257516" y="2772769"/>
                  <a:pt x="224404" y="2770474"/>
                  <a:pt x="306980" y="2772833"/>
                </a:cubicBezTo>
                <a:cubicBezTo>
                  <a:pt x="322882" y="2775105"/>
                  <a:pt x="334126" y="2777067"/>
                  <a:pt x="351430" y="2777067"/>
                </a:cubicBezTo>
                <a:cubicBezTo>
                  <a:pt x="386715" y="2777067"/>
                  <a:pt x="421985" y="2775656"/>
                  <a:pt x="457263" y="2774950"/>
                </a:cubicBezTo>
                <a:lnTo>
                  <a:pt x="671047" y="2777067"/>
                </a:lnTo>
                <a:cubicBezTo>
                  <a:pt x="679056" y="2777217"/>
                  <a:pt x="684708" y="2779799"/>
                  <a:pt x="692213" y="2781300"/>
                </a:cubicBezTo>
                <a:cubicBezTo>
                  <a:pt x="703377" y="2783533"/>
                  <a:pt x="710127" y="2783970"/>
                  <a:pt x="721847" y="2785533"/>
                </a:cubicBezTo>
                <a:cubicBezTo>
                  <a:pt x="726792" y="2786192"/>
                  <a:pt x="731681" y="2787394"/>
                  <a:pt x="736663" y="2787650"/>
                </a:cubicBezTo>
                <a:cubicBezTo>
                  <a:pt x="759222" y="2788807"/>
                  <a:pt x="781819" y="2789061"/>
                  <a:pt x="804397" y="2789767"/>
                </a:cubicBezTo>
                <a:cubicBezTo>
                  <a:pt x="812005" y="2791669"/>
                  <a:pt x="815390" y="2792657"/>
                  <a:pt x="823447" y="2794000"/>
                </a:cubicBezTo>
                <a:cubicBezTo>
                  <a:pt x="828368" y="2794820"/>
                  <a:pt x="833355" y="2795225"/>
                  <a:pt x="838263" y="2796117"/>
                </a:cubicBezTo>
                <a:cubicBezTo>
                  <a:pt x="841125" y="2796637"/>
                  <a:pt x="843850" y="2797822"/>
                  <a:pt x="846730" y="2798233"/>
                </a:cubicBezTo>
                <a:cubicBezTo>
                  <a:pt x="855028" y="2799418"/>
                  <a:pt x="886379" y="2801890"/>
                  <a:pt x="893297" y="2802467"/>
                </a:cubicBezTo>
                <a:cubicBezTo>
                  <a:pt x="912974" y="2807385"/>
                  <a:pt x="888495" y="2801506"/>
                  <a:pt x="914463" y="2806700"/>
                </a:cubicBezTo>
                <a:cubicBezTo>
                  <a:pt x="917316" y="2807271"/>
                  <a:pt x="920133" y="2808018"/>
                  <a:pt x="922930" y="2808817"/>
                </a:cubicBezTo>
                <a:cubicBezTo>
                  <a:pt x="925075" y="2809430"/>
                  <a:pt x="927085" y="2810534"/>
                  <a:pt x="929280" y="2810933"/>
                </a:cubicBezTo>
                <a:cubicBezTo>
                  <a:pt x="940016" y="2812885"/>
                  <a:pt x="962392" y="2814398"/>
                  <a:pt x="971613" y="2815167"/>
                </a:cubicBezTo>
                <a:lnTo>
                  <a:pt x="1413997" y="2813050"/>
                </a:lnTo>
                <a:cubicBezTo>
                  <a:pt x="1417152" y="2812975"/>
                  <a:pt x="1415999" y="2806814"/>
                  <a:pt x="1418230" y="2804583"/>
                </a:cubicBezTo>
                <a:cubicBezTo>
                  <a:pt x="1421828" y="2800985"/>
                  <a:pt x="1425994" y="2797351"/>
                  <a:pt x="1430930" y="2796117"/>
                </a:cubicBezTo>
                <a:cubicBezTo>
                  <a:pt x="1443723" y="2792918"/>
                  <a:pt x="1436642" y="2794919"/>
                  <a:pt x="1452097" y="2789767"/>
                </a:cubicBezTo>
                <a:cubicBezTo>
                  <a:pt x="1454214" y="2789061"/>
                  <a:pt x="1456590" y="2788888"/>
                  <a:pt x="1458447" y="2787650"/>
                </a:cubicBezTo>
                <a:lnTo>
                  <a:pt x="1464797" y="2783417"/>
                </a:lnTo>
                <a:cubicBezTo>
                  <a:pt x="1467136" y="2776398"/>
                  <a:pt x="1471852" y="2795764"/>
                  <a:pt x="1473263" y="2798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5FA0F14-84D6-4609-9F97-46DF316CA2C4}"/>
              </a:ext>
            </a:extLst>
          </p:cNvPr>
          <p:cNvSpPr/>
          <p:nvPr/>
        </p:nvSpPr>
        <p:spPr bwMode="auto">
          <a:xfrm>
            <a:off x="8724900" y="4229100"/>
            <a:ext cx="1689281" cy="2032000"/>
          </a:xfrm>
          <a:custGeom>
            <a:avLst/>
            <a:gdLst>
              <a:gd name="connsiteX0" fmla="*/ 1295400 w 1623663"/>
              <a:gd name="connsiteY0" fmla="*/ 2023533 h 2025650"/>
              <a:gd name="connsiteX1" fmla="*/ 112183 w 1623663"/>
              <a:gd name="connsiteY1" fmla="*/ 2025650 h 2025650"/>
              <a:gd name="connsiteX2" fmla="*/ 69850 w 1623663"/>
              <a:gd name="connsiteY2" fmla="*/ 1826683 h 2025650"/>
              <a:gd name="connsiteX3" fmla="*/ 4233 w 1623663"/>
              <a:gd name="connsiteY3" fmla="*/ 1773767 h 2025650"/>
              <a:gd name="connsiteX4" fmla="*/ 0 w 1623663"/>
              <a:gd name="connsiteY4" fmla="*/ 1697567 h 2025650"/>
              <a:gd name="connsiteX5" fmla="*/ 14816 w 1623663"/>
              <a:gd name="connsiteY5" fmla="*/ 1676400 h 2025650"/>
              <a:gd name="connsiteX6" fmla="*/ 23283 w 1623663"/>
              <a:gd name="connsiteY6" fmla="*/ 1667933 h 2025650"/>
              <a:gd name="connsiteX7" fmla="*/ 29633 w 1623663"/>
              <a:gd name="connsiteY7" fmla="*/ 1665817 h 2025650"/>
              <a:gd name="connsiteX8" fmla="*/ 46566 w 1623663"/>
              <a:gd name="connsiteY8" fmla="*/ 1644650 h 2025650"/>
              <a:gd name="connsiteX9" fmla="*/ 50800 w 1623663"/>
              <a:gd name="connsiteY9" fmla="*/ 1631950 h 2025650"/>
              <a:gd name="connsiteX10" fmla="*/ 52916 w 1623663"/>
              <a:gd name="connsiteY10" fmla="*/ 1623483 h 2025650"/>
              <a:gd name="connsiteX11" fmla="*/ 57150 w 1623663"/>
              <a:gd name="connsiteY11" fmla="*/ 1610783 h 2025650"/>
              <a:gd name="connsiteX12" fmla="*/ 61383 w 1623663"/>
              <a:gd name="connsiteY12" fmla="*/ 1587500 h 2025650"/>
              <a:gd name="connsiteX13" fmla="*/ 63500 w 1623663"/>
              <a:gd name="connsiteY13" fmla="*/ 1572683 h 2025650"/>
              <a:gd name="connsiteX14" fmla="*/ 65616 w 1623663"/>
              <a:gd name="connsiteY14" fmla="*/ 1559983 h 2025650"/>
              <a:gd name="connsiteX15" fmla="*/ 69850 w 1623663"/>
              <a:gd name="connsiteY15" fmla="*/ 1530350 h 2025650"/>
              <a:gd name="connsiteX16" fmla="*/ 71966 w 1623663"/>
              <a:gd name="connsiteY16" fmla="*/ 1521883 h 2025650"/>
              <a:gd name="connsiteX17" fmla="*/ 74083 w 1623663"/>
              <a:gd name="connsiteY17" fmla="*/ 1504950 h 2025650"/>
              <a:gd name="connsiteX18" fmla="*/ 80433 w 1623663"/>
              <a:gd name="connsiteY18" fmla="*/ 1483783 h 2025650"/>
              <a:gd name="connsiteX19" fmla="*/ 82550 w 1623663"/>
              <a:gd name="connsiteY19" fmla="*/ 1477433 h 2025650"/>
              <a:gd name="connsiteX20" fmla="*/ 86783 w 1623663"/>
              <a:gd name="connsiteY20" fmla="*/ 1460500 h 2025650"/>
              <a:gd name="connsiteX21" fmla="*/ 95250 w 1623663"/>
              <a:gd name="connsiteY21" fmla="*/ 1435100 h 2025650"/>
              <a:gd name="connsiteX22" fmla="*/ 99483 w 1623663"/>
              <a:gd name="connsiteY22" fmla="*/ 1422400 h 2025650"/>
              <a:gd name="connsiteX23" fmla="*/ 103716 w 1623663"/>
              <a:gd name="connsiteY23" fmla="*/ 1416050 h 2025650"/>
              <a:gd name="connsiteX24" fmla="*/ 112183 w 1623663"/>
              <a:gd name="connsiteY24" fmla="*/ 1397000 h 2025650"/>
              <a:gd name="connsiteX25" fmla="*/ 118533 w 1623663"/>
              <a:gd name="connsiteY25" fmla="*/ 1392767 h 2025650"/>
              <a:gd name="connsiteX26" fmla="*/ 120650 w 1623663"/>
              <a:gd name="connsiteY26" fmla="*/ 1386417 h 2025650"/>
              <a:gd name="connsiteX27" fmla="*/ 133350 w 1623663"/>
              <a:gd name="connsiteY27" fmla="*/ 1369483 h 2025650"/>
              <a:gd name="connsiteX28" fmla="*/ 135466 w 1623663"/>
              <a:gd name="connsiteY28" fmla="*/ 1363133 h 2025650"/>
              <a:gd name="connsiteX29" fmla="*/ 139700 w 1623663"/>
              <a:gd name="connsiteY29" fmla="*/ 1358900 h 2025650"/>
              <a:gd name="connsiteX30" fmla="*/ 143933 w 1623663"/>
              <a:gd name="connsiteY30" fmla="*/ 1352550 h 2025650"/>
              <a:gd name="connsiteX31" fmla="*/ 146050 w 1623663"/>
              <a:gd name="connsiteY31" fmla="*/ 1346200 h 2025650"/>
              <a:gd name="connsiteX32" fmla="*/ 152400 w 1623663"/>
              <a:gd name="connsiteY32" fmla="*/ 1344083 h 2025650"/>
              <a:gd name="connsiteX33" fmla="*/ 158750 w 1623663"/>
              <a:gd name="connsiteY33" fmla="*/ 1333500 h 2025650"/>
              <a:gd name="connsiteX34" fmla="*/ 160866 w 1623663"/>
              <a:gd name="connsiteY34" fmla="*/ 1327150 h 2025650"/>
              <a:gd name="connsiteX35" fmla="*/ 169333 w 1623663"/>
              <a:gd name="connsiteY35" fmla="*/ 1316567 h 2025650"/>
              <a:gd name="connsiteX36" fmla="*/ 173566 w 1623663"/>
              <a:gd name="connsiteY36" fmla="*/ 1303867 h 2025650"/>
              <a:gd name="connsiteX37" fmla="*/ 175683 w 1623663"/>
              <a:gd name="connsiteY37" fmla="*/ 1297517 h 2025650"/>
              <a:gd name="connsiteX38" fmla="*/ 179916 w 1623663"/>
              <a:gd name="connsiteY38" fmla="*/ 1293283 h 2025650"/>
              <a:gd name="connsiteX39" fmla="*/ 188383 w 1623663"/>
              <a:gd name="connsiteY39" fmla="*/ 1263650 h 2025650"/>
              <a:gd name="connsiteX40" fmla="*/ 192616 w 1623663"/>
              <a:gd name="connsiteY40" fmla="*/ 1257300 h 2025650"/>
              <a:gd name="connsiteX41" fmla="*/ 196850 w 1623663"/>
              <a:gd name="connsiteY41" fmla="*/ 1244600 h 2025650"/>
              <a:gd name="connsiteX42" fmla="*/ 201083 w 1623663"/>
              <a:gd name="connsiteY42" fmla="*/ 1238250 h 2025650"/>
              <a:gd name="connsiteX43" fmla="*/ 205316 w 1623663"/>
              <a:gd name="connsiteY43" fmla="*/ 1225550 h 2025650"/>
              <a:gd name="connsiteX44" fmla="*/ 207433 w 1623663"/>
              <a:gd name="connsiteY44" fmla="*/ 1219200 h 2025650"/>
              <a:gd name="connsiteX45" fmla="*/ 209550 w 1623663"/>
              <a:gd name="connsiteY45" fmla="*/ 1212850 h 2025650"/>
              <a:gd name="connsiteX46" fmla="*/ 218016 w 1623663"/>
              <a:gd name="connsiteY46" fmla="*/ 1193800 h 2025650"/>
              <a:gd name="connsiteX47" fmla="*/ 220133 w 1623663"/>
              <a:gd name="connsiteY47" fmla="*/ 1187450 h 2025650"/>
              <a:gd name="connsiteX48" fmla="*/ 224366 w 1623663"/>
              <a:gd name="connsiteY48" fmla="*/ 1181100 h 2025650"/>
              <a:gd name="connsiteX49" fmla="*/ 230716 w 1623663"/>
              <a:gd name="connsiteY49" fmla="*/ 1162050 h 2025650"/>
              <a:gd name="connsiteX50" fmla="*/ 232833 w 1623663"/>
              <a:gd name="connsiteY50" fmla="*/ 1155700 h 2025650"/>
              <a:gd name="connsiteX51" fmla="*/ 234950 w 1623663"/>
              <a:gd name="connsiteY51" fmla="*/ 1149350 h 2025650"/>
              <a:gd name="connsiteX52" fmla="*/ 239183 w 1623663"/>
              <a:gd name="connsiteY52" fmla="*/ 1143000 h 2025650"/>
              <a:gd name="connsiteX53" fmla="*/ 243416 w 1623663"/>
              <a:gd name="connsiteY53" fmla="*/ 1130300 h 2025650"/>
              <a:gd name="connsiteX54" fmla="*/ 245533 w 1623663"/>
              <a:gd name="connsiteY54" fmla="*/ 1123950 h 2025650"/>
              <a:gd name="connsiteX55" fmla="*/ 258233 w 1623663"/>
              <a:gd name="connsiteY55" fmla="*/ 1085850 h 2025650"/>
              <a:gd name="connsiteX56" fmla="*/ 262466 w 1623663"/>
              <a:gd name="connsiteY56" fmla="*/ 1073150 h 2025650"/>
              <a:gd name="connsiteX57" fmla="*/ 264583 w 1623663"/>
              <a:gd name="connsiteY57" fmla="*/ 1066800 h 2025650"/>
              <a:gd name="connsiteX58" fmla="*/ 268816 w 1623663"/>
              <a:gd name="connsiteY58" fmla="*/ 1060450 h 2025650"/>
              <a:gd name="connsiteX59" fmla="*/ 273050 w 1623663"/>
              <a:gd name="connsiteY59" fmla="*/ 1039283 h 2025650"/>
              <a:gd name="connsiteX60" fmla="*/ 285750 w 1623663"/>
              <a:gd name="connsiteY60" fmla="*/ 996950 h 2025650"/>
              <a:gd name="connsiteX61" fmla="*/ 289983 w 1623663"/>
              <a:gd name="connsiteY61" fmla="*/ 969433 h 2025650"/>
              <a:gd name="connsiteX62" fmla="*/ 292100 w 1623663"/>
              <a:gd name="connsiteY62" fmla="*/ 958850 h 2025650"/>
              <a:gd name="connsiteX63" fmla="*/ 294216 w 1623663"/>
              <a:gd name="connsiteY63" fmla="*/ 931333 h 2025650"/>
              <a:gd name="connsiteX64" fmla="*/ 296333 w 1623663"/>
              <a:gd name="connsiteY64" fmla="*/ 920750 h 2025650"/>
              <a:gd name="connsiteX65" fmla="*/ 298450 w 1623663"/>
              <a:gd name="connsiteY65" fmla="*/ 905933 h 2025650"/>
              <a:gd name="connsiteX66" fmla="*/ 300566 w 1623663"/>
              <a:gd name="connsiteY66" fmla="*/ 893233 h 2025650"/>
              <a:gd name="connsiteX67" fmla="*/ 304800 w 1623663"/>
              <a:gd name="connsiteY67" fmla="*/ 857250 h 2025650"/>
              <a:gd name="connsiteX68" fmla="*/ 302683 w 1623663"/>
              <a:gd name="connsiteY68" fmla="*/ 817033 h 2025650"/>
              <a:gd name="connsiteX69" fmla="*/ 289983 w 1623663"/>
              <a:gd name="connsiteY69" fmla="*/ 812800 h 2025650"/>
              <a:gd name="connsiteX70" fmla="*/ 268816 w 1623663"/>
              <a:gd name="connsiteY70" fmla="*/ 806450 h 2025650"/>
              <a:gd name="connsiteX71" fmla="*/ 262466 w 1623663"/>
              <a:gd name="connsiteY71" fmla="*/ 804333 h 2025650"/>
              <a:gd name="connsiteX72" fmla="*/ 249766 w 1623663"/>
              <a:gd name="connsiteY72" fmla="*/ 797983 h 2025650"/>
              <a:gd name="connsiteX73" fmla="*/ 245533 w 1623663"/>
              <a:gd name="connsiteY73" fmla="*/ 791633 h 2025650"/>
              <a:gd name="connsiteX74" fmla="*/ 232833 w 1623663"/>
              <a:gd name="connsiteY74" fmla="*/ 785283 h 2025650"/>
              <a:gd name="connsiteX75" fmla="*/ 226483 w 1623663"/>
              <a:gd name="connsiteY75" fmla="*/ 772583 h 2025650"/>
              <a:gd name="connsiteX76" fmla="*/ 222250 w 1623663"/>
              <a:gd name="connsiteY76" fmla="*/ 759883 h 2025650"/>
              <a:gd name="connsiteX77" fmla="*/ 218016 w 1623663"/>
              <a:gd name="connsiteY77" fmla="*/ 747183 h 2025650"/>
              <a:gd name="connsiteX78" fmla="*/ 215900 w 1623663"/>
              <a:gd name="connsiteY78" fmla="*/ 740833 h 2025650"/>
              <a:gd name="connsiteX79" fmla="*/ 211666 w 1623663"/>
              <a:gd name="connsiteY79" fmla="*/ 736600 h 2025650"/>
              <a:gd name="connsiteX80" fmla="*/ 207433 w 1623663"/>
              <a:gd name="connsiteY80" fmla="*/ 723900 h 2025650"/>
              <a:gd name="connsiteX81" fmla="*/ 205316 w 1623663"/>
              <a:gd name="connsiteY81" fmla="*/ 717550 h 2025650"/>
              <a:gd name="connsiteX82" fmla="*/ 196850 w 1623663"/>
              <a:gd name="connsiteY82" fmla="*/ 704850 h 2025650"/>
              <a:gd name="connsiteX83" fmla="*/ 192616 w 1623663"/>
              <a:gd name="connsiteY83" fmla="*/ 692150 h 2025650"/>
              <a:gd name="connsiteX84" fmla="*/ 190500 w 1623663"/>
              <a:gd name="connsiteY84" fmla="*/ 683683 h 2025650"/>
              <a:gd name="connsiteX85" fmla="*/ 186266 w 1623663"/>
              <a:gd name="connsiteY85" fmla="*/ 677333 h 2025650"/>
              <a:gd name="connsiteX86" fmla="*/ 184150 w 1623663"/>
              <a:gd name="connsiteY86" fmla="*/ 668867 h 2025650"/>
              <a:gd name="connsiteX87" fmla="*/ 182033 w 1623663"/>
              <a:gd name="connsiteY87" fmla="*/ 662517 h 2025650"/>
              <a:gd name="connsiteX88" fmla="*/ 175683 w 1623663"/>
              <a:gd name="connsiteY88" fmla="*/ 639233 h 2025650"/>
              <a:gd name="connsiteX89" fmla="*/ 171450 w 1623663"/>
              <a:gd name="connsiteY89" fmla="*/ 630767 h 2025650"/>
              <a:gd name="connsiteX90" fmla="*/ 165100 w 1623663"/>
              <a:gd name="connsiteY90" fmla="*/ 594783 h 2025650"/>
              <a:gd name="connsiteX91" fmla="*/ 160866 w 1623663"/>
              <a:gd name="connsiteY91" fmla="*/ 577850 h 2025650"/>
              <a:gd name="connsiteX92" fmla="*/ 158750 w 1623663"/>
              <a:gd name="connsiteY92" fmla="*/ 563033 h 2025650"/>
              <a:gd name="connsiteX93" fmla="*/ 156633 w 1623663"/>
              <a:gd name="connsiteY93" fmla="*/ 539750 h 2025650"/>
              <a:gd name="connsiteX94" fmla="*/ 154516 w 1623663"/>
              <a:gd name="connsiteY94" fmla="*/ 529167 h 2025650"/>
              <a:gd name="connsiteX95" fmla="*/ 152400 w 1623663"/>
              <a:gd name="connsiteY95" fmla="*/ 510117 h 2025650"/>
              <a:gd name="connsiteX96" fmla="*/ 156633 w 1623663"/>
              <a:gd name="connsiteY96" fmla="*/ 442383 h 2025650"/>
              <a:gd name="connsiteX97" fmla="*/ 158750 w 1623663"/>
              <a:gd name="connsiteY97" fmla="*/ 431800 h 2025650"/>
              <a:gd name="connsiteX98" fmla="*/ 167216 w 1623663"/>
              <a:gd name="connsiteY98" fmla="*/ 412750 h 2025650"/>
              <a:gd name="connsiteX99" fmla="*/ 169333 w 1623663"/>
              <a:gd name="connsiteY99" fmla="*/ 406400 h 2025650"/>
              <a:gd name="connsiteX100" fmla="*/ 177800 w 1623663"/>
              <a:gd name="connsiteY100" fmla="*/ 393700 h 2025650"/>
              <a:gd name="connsiteX101" fmla="*/ 182033 w 1623663"/>
              <a:gd name="connsiteY101" fmla="*/ 381000 h 2025650"/>
              <a:gd name="connsiteX102" fmla="*/ 184150 w 1623663"/>
              <a:gd name="connsiteY102" fmla="*/ 374650 h 2025650"/>
              <a:gd name="connsiteX103" fmla="*/ 190500 w 1623663"/>
              <a:gd name="connsiteY103" fmla="*/ 361950 h 2025650"/>
              <a:gd name="connsiteX104" fmla="*/ 194733 w 1623663"/>
              <a:gd name="connsiteY104" fmla="*/ 353483 h 2025650"/>
              <a:gd name="connsiteX105" fmla="*/ 196850 w 1623663"/>
              <a:gd name="connsiteY105" fmla="*/ 345017 h 2025650"/>
              <a:gd name="connsiteX106" fmla="*/ 198966 w 1623663"/>
              <a:gd name="connsiteY106" fmla="*/ 338667 h 2025650"/>
              <a:gd name="connsiteX107" fmla="*/ 205316 w 1623663"/>
              <a:gd name="connsiteY107" fmla="*/ 317500 h 2025650"/>
              <a:gd name="connsiteX108" fmla="*/ 207433 w 1623663"/>
              <a:gd name="connsiteY108" fmla="*/ 311150 h 2025650"/>
              <a:gd name="connsiteX109" fmla="*/ 209550 w 1623663"/>
              <a:gd name="connsiteY109" fmla="*/ 296333 h 2025650"/>
              <a:gd name="connsiteX110" fmla="*/ 211666 w 1623663"/>
              <a:gd name="connsiteY110" fmla="*/ 289983 h 2025650"/>
              <a:gd name="connsiteX111" fmla="*/ 215900 w 1623663"/>
              <a:gd name="connsiteY111" fmla="*/ 266700 h 2025650"/>
              <a:gd name="connsiteX112" fmla="*/ 218016 w 1623663"/>
              <a:gd name="connsiteY112" fmla="*/ 260350 h 2025650"/>
              <a:gd name="connsiteX113" fmla="*/ 224366 w 1623663"/>
              <a:gd name="connsiteY113" fmla="*/ 224367 h 2025650"/>
              <a:gd name="connsiteX114" fmla="*/ 226483 w 1623663"/>
              <a:gd name="connsiteY114" fmla="*/ 215900 h 2025650"/>
              <a:gd name="connsiteX115" fmla="*/ 230716 w 1623663"/>
              <a:gd name="connsiteY115" fmla="*/ 203200 h 2025650"/>
              <a:gd name="connsiteX116" fmla="*/ 234950 w 1623663"/>
              <a:gd name="connsiteY116" fmla="*/ 177800 h 2025650"/>
              <a:gd name="connsiteX117" fmla="*/ 239183 w 1623663"/>
              <a:gd name="connsiteY117" fmla="*/ 165100 h 2025650"/>
              <a:gd name="connsiteX118" fmla="*/ 241300 w 1623663"/>
              <a:gd name="connsiteY118" fmla="*/ 158750 h 2025650"/>
              <a:gd name="connsiteX119" fmla="*/ 243416 w 1623663"/>
              <a:gd name="connsiteY119" fmla="*/ 150283 h 2025650"/>
              <a:gd name="connsiteX120" fmla="*/ 245533 w 1623663"/>
              <a:gd name="connsiteY120" fmla="*/ 137583 h 2025650"/>
              <a:gd name="connsiteX121" fmla="*/ 249766 w 1623663"/>
              <a:gd name="connsiteY121" fmla="*/ 131233 h 2025650"/>
              <a:gd name="connsiteX122" fmla="*/ 251883 w 1623663"/>
              <a:gd name="connsiteY122" fmla="*/ 124883 h 2025650"/>
              <a:gd name="connsiteX123" fmla="*/ 256116 w 1623663"/>
              <a:gd name="connsiteY123" fmla="*/ 118533 h 2025650"/>
              <a:gd name="connsiteX124" fmla="*/ 258233 w 1623663"/>
              <a:gd name="connsiteY124" fmla="*/ 112183 h 2025650"/>
              <a:gd name="connsiteX125" fmla="*/ 264583 w 1623663"/>
              <a:gd name="connsiteY125" fmla="*/ 107950 h 2025650"/>
              <a:gd name="connsiteX126" fmla="*/ 270933 w 1623663"/>
              <a:gd name="connsiteY126" fmla="*/ 95250 h 2025650"/>
              <a:gd name="connsiteX127" fmla="*/ 277283 w 1623663"/>
              <a:gd name="connsiteY127" fmla="*/ 91017 h 2025650"/>
              <a:gd name="connsiteX128" fmla="*/ 285750 w 1623663"/>
              <a:gd name="connsiteY128" fmla="*/ 82550 h 2025650"/>
              <a:gd name="connsiteX129" fmla="*/ 296333 w 1623663"/>
              <a:gd name="connsiteY129" fmla="*/ 74083 h 2025650"/>
              <a:gd name="connsiteX130" fmla="*/ 302683 w 1623663"/>
              <a:gd name="connsiteY130" fmla="*/ 69850 h 2025650"/>
              <a:gd name="connsiteX131" fmla="*/ 306916 w 1623663"/>
              <a:gd name="connsiteY131" fmla="*/ 63500 h 2025650"/>
              <a:gd name="connsiteX132" fmla="*/ 313266 w 1623663"/>
              <a:gd name="connsiteY132" fmla="*/ 61383 h 2025650"/>
              <a:gd name="connsiteX133" fmla="*/ 319616 w 1623663"/>
              <a:gd name="connsiteY133" fmla="*/ 57150 h 2025650"/>
              <a:gd name="connsiteX134" fmla="*/ 328083 w 1623663"/>
              <a:gd name="connsiteY134" fmla="*/ 52917 h 2025650"/>
              <a:gd name="connsiteX135" fmla="*/ 332316 w 1623663"/>
              <a:gd name="connsiteY135" fmla="*/ 48683 h 2025650"/>
              <a:gd name="connsiteX136" fmla="*/ 338666 w 1623663"/>
              <a:gd name="connsiteY136" fmla="*/ 46567 h 2025650"/>
              <a:gd name="connsiteX137" fmla="*/ 347133 w 1623663"/>
              <a:gd name="connsiteY137" fmla="*/ 42333 h 2025650"/>
              <a:gd name="connsiteX138" fmla="*/ 353483 w 1623663"/>
              <a:gd name="connsiteY138" fmla="*/ 38100 h 2025650"/>
              <a:gd name="connsiteX139" fmla="*/ 359833 w 1623663"/>
              <a:gd name="connsiteY139" fmla="*/ 35983 h 2025650"/>
              <a:gd name="connsiteX140" fmla="*/ 372533 w 1623663"/>
              <a:gd name="connsiteY140" fmla="*/ 27517 h 2025650"/>
              <a:gd name="connsiteX141" fmla="*/ 385233 w 1623663"/>
              <a:gd name="connsiteY141" fmla="*/ 23283 h 2025650"/>
              <a:gd name="connsiteX142" fmla="*/ 402166 w 1623663"/>
              <a:gd name="connsiteY142" fmla="*/ 19050 h 2025650"/>
              <a:gd name="connsiteX143" fmla="*/ 414866 w 1623663"/>
              <a:gd name="connsiteY143" fmla="*/ 14817 h 2025650"/>
              <a:gd name="connsiteX144" fmla="*/ 423333 w 1623663"/>
              <a:gd name="connsiteY144" fmla="*/ 12700 h 2025650"/>
              <a:gd name="connsiteX145" fmla="*/ 440266 w 1623663"/>
              <a:gd name="connsiteY145" fmla="*/ 6350 h 2025650"/>
              <a:gd name="connsiteX146" fmla="*/ 467783 w 1623663"/>
              <a:gd name="connsiteY146" fmla="*/ 0 h 2025650"/>
              <a:gd name="connsiteX147" fmla="*/ 541866 w 1623663"/>
              <a:gd name="connsiteY147" fmla="*/ 2117 h 2025650"/>
              <a:gd name="connsiteX148" fmla="*/ 558800 w 1623663"/>
              <a:gd name="connsiteY148" fmla="*/ 6350 h 2025650"/>
              <a:gd name="connsiteX149" fmla="*/ 575733 w 1623663"/>
              <a:gd name="connsiteY149" fmla="*/ 10583 h 2025650"/>
              <a:gd name="connsiteX150" fmla="*/ 596900 w 1623663"/>
              <a:gd name="connsiteY150" fmla="*/ 12700 h 2025650"/>
              <a:gd name="connsiteX151" fmla="*/ 607483 w 1623663"/>
              <a:gd name="connsiteY151" fmla="*/ 14817 h 2025650"/>
              <a:gd name="connsiteX152" fmla="*/ 637116 w 1623663"/>
              <a:gd name="connsiteY152" fmla="*/ 21167 h 2025650"/>
              <a:gd name="connsiteX153" fmla="*/ 658283 w 1623663"/>
              <a:gd name="connsiteY153" fmla="*/ 23283 h 2025650"/>
              <a:gd name="connsiteX154" fmla="*/ 675216 w 1623663"/>
              <a:gd name="connsiteY154" fmla="*/ 27517 h 2025650"/>
              <a:gd name="connsiteX155" fmla="*/ 694266 w 1623663"/>
              <a:gd name="connsiteY155" fmla="*/ 31750 h 2025650"/>
              <a:gd name="connsiteX156" fmla="*/ 713316 w 1623663"/>
              <a:gd name="connsiteY156" fmla="*/ 38100 h 2025650"/>
              <a:gd name="connsiteX157" fmla="*/ 719666 w 1623663"/>
              <a:gd name="connsiteY157" fmla="*/ 40217 h 2025650"/>
              <a:gd name="connsiteX158" fmla="*/ 726016 w 1623663"/>
              <a:gd name="connsiteY158" fmla="*/ 44450 h 2025650"/>
              <a:gd name="connsiteX159" fmla="*/ 747183 w 1623663"/>
              <a:gd name="connsiteY159" fmla="*/ 48683 h 2025650"/>
              <a:gd name="connsiteX160" fmla="*/ 755650 w 1623663"/>
              <a:gd name="connsiteY160" fmla="*/ 50800 h 2025650"/>
              <a:gd name="connsiteX161" fmla="*/ 764116 w 1623663"/>
              <a:gd name="connsiteY161" fmla="*/ 55033 h 2025650"/>
              <a:gd name="connsiteX162" fmla="*/ 781050 w 1623663"/>
              <a:gd name="connsiteY162" fmla="*/ 59267 h 2025650"/>
              <a:gd name="connsiteX163" fmla="*/ 789516 w 1623663"/>
              <a:gd name="connsiteY163" fmla="*/ 61383 h 2025650"/>
              <a:gd name="connsiteX164" fmla="*/ 802216 w 1623663"/>
              <a:gd name="connsiteY164" fmla="*/ 65617 h 2025650"/>
              <a:gd name="connsiteX165" fmla="*/ 808566 w 1623663"/>
              <a:gd name="connsiteY165" fmla="*/ 67733 h 2025650"/>
              <a:gd name="connsiteX166" fmla="*/ 812800 w 1623663"/>
              <a:gd name="connsiteY166" fmla="*/ 71967 h 2025650"/>
              <a:gd name="connsiteX167" fmla="*/ 819150 w 1623663"/>
              <a:gd name="connsiteY167" fmla="*/ 76200 h 2025650"/>
              <a:gd name="connsiteX168" fmla="*/ 821266 w 1623663"/>
              <a:gd name="connsiteY168" fmla="*/ 82550 h 2025650"/>
              <a:gd name="connsiteX169" fmla="*/ 825500 w 1623663"/>
              <a:gd name="connsiteY169" fmla="*/ 86783 h 2025650"/>
              <a:gd name="connsiteX170" fmla="*/ 833966 w 1623663"/>
              <a:gd name="connsiteY170" fmla="*/ 97367 h 2025650"/>
              <a:gd name="connsiteX171" fmla="*/ 836083 w 1623663"/>
              <a:gd name="connsiteY171" fmla="*/ 105833 h 2025650"/>
              <a:gd name="connsiteX172" fmla="*/ 840316 w 1623663"/>
              <a:gd name="connsiteY172" fmla="*/ 118533 h 2025650"/>
              <a:gd name="connsiteX173" fmla="*/ 846666 w 1623663"/>
              <a:gd name="connsiteY173" fmla="*/ 156633 h 2025650"/>
              <a:gd name="connsiteX174" fmla="*/ 848783 w 1623663"/>
              <a:gd name="connsiteY174" fmla="*/ 162983 h 2025650"/>
              <a:gd name="connsiteX175" fmla="*/ 857250 w 1623663"/>
              <a:gd name="connsiteY175" fmla="*/ 175683 h 2025650"/>
              <a:gd name="connsiteX176" fmla="*/ 869950 w 1623663"/>
              <a:gd name="connsiteY176" fmla="*/ 192617 h 2025650"/>
              <a:gd name="connsiteX177" fmla="*/ 874183 w 1623663"/>
              <a:gd name="connsiteY177" fmla="*/ 198967 h 2025650"/>
              <a:gd name="connsiteX178" fmla="*/ 880533 w 1623663"/>
              <a:gd name="connsiteY178" fmla="*/ 203200 h 2025650"/>
              <a:gd name="connsiteX179" fmla="*/ 893233 w 1623663"/>
              <a:gd name="connsiteY179" fmla="*/ 215900 h 2025650"/>
              <a:gd name="connsiteX180" fmla="*/ 901700 w 1623663"/>
              <a:gd name="connsiteY180" fmla="*/ 222250 h 2025650"/>
              <a:gd name="connsiteX181" fmla="*/ 916516 w 1623663"/>
              <a:gd name="connsiteY181" fmla="*/ 234950 h 2025650"/>
              <a:gd name="connsiteX182" fmla="*/ 929216 w 1623663"/>
              <a:gd name="connsiteY182" fmla="*/ 245533 h 2025650"/>
              <a:gd name="connsiteX183" fmla="*/ 933450 w 1623663"/>
              <a:gd name="connsiteY183" fmla="*/ 249767 h 2025650"/>
              <a:gd name="connsiteX184" fmla="*/ 944033 w 1623663"/>
              <a:gd name="connsiteY184" fmla="*/ 258233 h 2025650"/>
              <a:gd name="connsiteX185" fmla="*/ 946150 w 1623663"/>
              <a:gd name="connsiteY185" fmla="*/ 264583 h 2025650"/>
              <a:gd name="connsiteX186" fmla="*/ 952500 w 1623663"/>
              <a:gd name="connsiteY186" fmla="*/ 268817 h 2025650"/>
              <a:gd name="connsiteX187" fmla="*/ 958850 w 1623663"/>
              <a:gd name="connsiteY187" fmla="*/ 275167 h 2025650"/>
              <a:gd name="connsiteX188" fmla="*/ 967316 w 1623663"/>
              <a:gd name="connsiteY188" fmla="*/ 281517 h 2025650"/>
              <a:gd name="connsiteX189" fmla="*/ 982133 w 1623663"/>
              <a:gd name="connsiteY189" fmla="*/ 296333 h 2025650"/>
              <a:gd name="connsiteX190" fmla="*/ 986366 w 1623663"/>
              <a:gd name="connsiteY190" fmla="*/ 302683 h 2025650"/>
              <a:gd name="connsiteX191" fmla="*/ 1003300 w 1623663"/>
              <a:gd name="connsiteY191" fmla="*/ 319617 h 2025650"/>
              <a:gd name="connsiteX192" fmla="*/ 1024466 w 1623663"/>
              <a:gd name="connsiteY192" fmla="*/ 342900 h 2025650"/>
              <a:gd name="connsiteX193" fmla="*/ 1030816 w 1623663"/>
              <a:gd name="connsiteY193" fmla="*/ 349250 h 2025650"/>
              <a:gd name="connsiteX194" fmla="*/ 1051983 w 1623663"/>
              <a:gd name="connsiteY194" fmla="*/ 378883 h 2025650"/>
              <a:gd name="connsiteX195" fmla="*/ 1060450 w 1623663"/>
              <a:gd name="connsiteY195" fmla="*/ 387350 h 2025650"/>
              <a:gd name="connsiteX196" fmla="*/ 1066800 w 1623663"/>
              <a:gd name="connsiteY196" fmla="*/ 397933 h 2025650"/>
              <a:gd name="connsiteX197" fmla="*/ 1079500 w 1623663"/>
              <a:gd name="connsiteY197" fmla="*/ 414867 h 2025650"/>
              <a:gd name="connsiteX198" fmla="*/ 1087966 w 1623663"/>
              <a:gd name="connsiteY198" fmla="*/ 427567 h 2025650"/>
              <a:gd name="connsiteX199" fmla="*/ 1090083 w 1623663"/>
              <a:gd name="connsiteY199" fmla="*/ 436033 h 2025650"/>
              <a:gd name="connsiteX200" fmla="*/ 1098550 w 1623663"/>
              <a:gd name="connsiteY200" fmla="*/ 446617 h 2025650"/>
              <a:gd name="connsiteX201" fmla="*/ 1102783 w 1623663"/>
              <a:gd name="connsiteY201" fmla="*/ 457200 h 2025650"/>
              <a:gd name="connsiteX202" fmla="*/ 1111250 w 1623663"/>
              <a:gd name="connsiteY202" fmla="*/ 472017 h 2025650"/>
              <a:gd name="connsiteX203" fmla="*/ 1113366 w 1623663"/>
              <a:gd name="connsiteY203" fmla="*/ 478367 h 2025650"/>
              <a:gd name="connsiteX204" fmla="*/ 1117600 w 1623663"/>
              <a:gd name="connsiteY204" fmla="*/ 488950 h 2025650"/>
              <a:gd name="connsiteX205" fmla="*/ 1119716 w 1623663"/>
              <a:gd name="connsiteY205" fmla="*/ 495300 h 2025650"/>
              <a:gd name="connsiteX206" fmla="*/ 1126066 w 1623663"/>
              <a:gd name="connsiteY206" fmla="*/ 505883 h 2025650"/>
              <a:gd name="connsiteX207" fmla="*/ 1130300 w 1623663"/>
              <a:gd name="connsiteY207" fmla="*/ 522817 h 2025650"/>
              <a:gd name="connsiteX208" fmla="*/ 1134533 w 1623663"/>
              <a:gd name="connsiteY208" fmla="*/ 529167 h 2025650"/>
              <a:gd name="connsiteX209" fmla="*/ 1140883 w 1623663"/>
              <a:gd name="connsiteY209" fmla="*/ 546100 h 2025650"/>
              <a:gd name="connsiteX210" fmla="*/ 1145116 w 1623663"/>
              <a:gd name="connsiteY210" fmla="*/ 556683 h 2025650"/>
              <a:gd name="connsiteX211" fmla="*/ 1149350 w 1623663"/>
              <a:gd name="connsiteY211" fmla="*/ 573617 h 2025650"/>
              <a:gd name="connsiteX212" fmla="*/ 1153583 w 1623663"/>
              <a:gd name="connsiteY212" fmla="*/ 588433 h 2025650"/>
              <a:gd name="connsiteX213" fmla="*/ 1155700 w 1623663"/>
              <a:gd name="connsiteY213" fmla="*/ 599017 h 2025650"/>
              <a:gd name="connsiteX214" fmla="*/ 1159933 w 1623663"/>
              <a:gd name="connsiteY214" fmla="*/ 615950 h 2025650"/>
              <a:gd name="connsiteX215" fmla="*/ 1164166 w 1623663"/>
              <a:gd name="connsiteY215" fmla="*/ 639233 h 2025650"/>
              <a:gd name="connsiteX216" fmla="*/ 1166283 w 1623663"/>
              <a:gd name="connsiteY216" fmla="*/ 666750 h 2025650"/>
              <a:gd name="connsiteX217" fmla="*/ 1168400 w 1623663"/>
              <a:gd name="connsiteY217" fmla="*/ 675217 h 2025650"/>
              <a:gd name="connsiteX218" fmla="*/ 1170516 w 1623663"/>
              <a:gd name="connsiteY218" fmla="*/ 685800 h 2025650"/>
              <a:gd name="connsiteX219" fmla="*/ 1172633 w 1623663"/>
              <a:gd name="connsiteY219" fmla="*/ 694267 h 2025650"/>
              <a:gd name="connsiteX220" fmla="*/ 1174750 w 1623663"/>
              <a:gd name="connsiteY220" fmla="*/ 706967 h 2025650"/>
              <a:gd name="connsiteX221" fmla="*/ 1181100 w 1623663"/>
              <a:gd name="connsiteY221" fmla="*/ 726017 h 2025650"/>
              <a:gd name="connsiteX222" fmla="*/ 1185333 w 1623663"/>
              <a:gd name="connsiteY222" fmla="*/ 740833 h 2025650"/>
              <a:gd name="connsiteX223" fmla="*/ 1187450 w 1623663"/>
              <a:gd name="connsiteY223" fmla="*/ 747183 h 2025650"/>
              <a:gd name="connsiteX224" fmla="*/ 1191683 w 1623663"/>
              <a:gd name="connsiteY224" fmla="*/ 762000 h 2025650"/>
              <a:gd name="connsiteX225" fmla="*/ 1195916 w 1623663"/>
              <a:gd name="connsiteY225" fmla="*/ 770467 h 2025650"/>
              <a:gd name="connsiteX226" fmla="*/ 1200150 w 1623663"/>
              <a:gd name="connsiteY226" fmla="*/ 787400 h 2025650"/>
              <a:gd name="connsiteX227" fmla="*/ 1202266 w 1623663"/>
              <a:gd name="connsiteY227" fmla="*/ 795867 h 2025650"/>
              <a:gd name="connsiteX228" fmla="*/ 1208616 w 1623663"/>
              <a:gd name="connsiteY228" fmla="*/ 808567 h 2025650"/>
              <a:gd name="connsiteX229" fmla="*/ 1212850 w 1623663"/>
              <a:gd name="connsiteY229" fmla="*/ 823383 h 2025650"/>
              <a:gd name="connsiteX230" fmla="*/ 1221316 w 1623663"/>
              <a:gd name="connsiteY230" fmla="*/ 838200 h 2025650"/>
              <a:gd name="connsiteX231" fmla="*/ 1225550 w 1623663"/>
              <a:gd name="connsiteY231" fmla="*/ 850900 h 2025650"/>
              <a:gd name="connsiteX232" fmla="*/ 1227666 w 1623663"/>
              <a:gd name="connsiteY232" fmla="*/ 857250 h 2025650"/>
              <a:gd name="connsiteX233" fmla="*/ 1236133 w 1623663"/>
              <a:gd name="connsiteY233" fmla="*/ 869950 h 2025650"/>
              <a:gd name="connsiteX234" fmla="*/ 1242483 w 1623663"/>
              <a:gd name="connsiteY234" fmla="*/ 882650 h 2025650"/>
              <a:gd name="connsiteX235" fmla="*/ 1246716 w 1623663"/>
              <a:gd name="connsiteY235" fmla="*/ 891117 h 2025650"/>
              <a:gd name="connsiteX236" fmla="*/ 1261533 w 1623663"/>
              <a:gd name="connsiteY236" fmla="*/ 910167 h 2025650"/>
              <a:gd name="connsiteX237" fmla="*/ 1263650 w 1623663"/>
              <a:gd name="connsiteY237" fmla="*/ 918633 h 2025650"/>
              <a:gd name="connsiteX238" fmla="*/ 1270000 w 1623663"/>
              <a:gd name="connsiteY238" fmla="*/ 924983 h 2025650"/>
              <a:gd name="connsiteX239" fmla="*/ 1274233 w 1623663"/>
              <a:gd name="connsiteY239" fmla="*/ 931333 h 2025650"/>
              <a:gd name="connsiteX240" fmla="*/ 1278466 w 1623663"/>
              <a:gd name="connsiteY240" fmla="*/ 935567 h 2025650"/>
              <a:gd name="connsiteX241" fmla="*/ 1286933 w 1623663"/>
              <a:gd name="connsiteY241" fmla="*/ 948267 h 2025650"/>
              <a:gd name="connsiteX242" fmla="*/ 1289050 w 1623663"/>
              <a:gd name="connsiteY242" fmla="*/ 954617 h 2025650"/>
              <a:gd name="connsiteX243" fmla="*/ 1295400 w 1623663"/>
              <a:gd name="connsiteY243" fmla="*/ 958850 h 2025650"/>
              <a:gd name="connsiteX244" fmla="*/ 1310216 w 1623663"/>
              <a:gd name="connsiteY244" fmla="*/ 977900 h 2025650"/>
              <a:gd name="connsiteX245" fmla="*/ 1320800 w 1623663"/>
              <a:gd name="connsiteY245" fmla="*/ 992717 h 2025650"/>
              <a:gd name="connsiteX246" fmla="*/ 1325033 w 1623663"/>
              <a:gd name="connsiteY246" fmla="*/ 999067 h 2025650"/>
              <a:gd name="connsiteX247" fmla="*/ 1337733 w 1623663"/>
              <a:gd name="connsiteY247" fmla="*/ 1013883 h 2025650"/>
              <a:gd name="connsiteX248" fmla="*/ 1348316 w 1623663"/>
              <a:gd name="connsiteY248" fmla="*/ 1028700 h 2025650"/>
              <a:gd name="connsiteX249" fmla="*/ 1352550 w 1623663"/>
              <a:gd name="connsiteY249" fmla="*/ 1037167 h 2025650"/>
              <a:gd name="connsiteX250" fmla="*/ 1363133 w 1623663"/>
              <a:gd name="connsiteY250" fmla="*/ 1054100 h 2025650"/>
              <a:gd name="connsiteX251" fmla="*/ 1369483 w 1623663"/>
              <a:gd name="connsiteY251" fmla="*/ 1062567 h 2025650"/>
              <a:gd name="connsiteX252" fmla="*/ 1375833 w 1623663"/>
              <a:gd name="connsiteY252" fmla="*/ 1073150 h 2025650"/>
              <a:gd name="connsiteX253" fmla="*/ 1384300 w 1623663"/>
              <a:gd name="connsiteY253" fmla="*/ 1083733 h 2025650"/>
              <a:gd name="connsiteX254" fmla="*/ 1390650 w 1623663"/>
              <a:gd name="connsiteY254" fmla="*/ 1094317 h 2025650"/>
              <a:gd name="connsiteX255" fmla="*/ 1394883 w 1623663"/>
              <a:gd name="connsiteY255" fmla="*/ 1102783 h 2025650"/>
              <a:gd name="connsiteX256" fmla="*/ 1401233 w 1623663"/>
              <a:gd name="connsiteY256" fmla="*/ 1109133 h 2025650"/>
              <a:gd name="connsiteX257" fmla="*/ 1405466 w 1623663"/>
              <a:gd name="connsiteY257" fmla="*/ 1117600 h 2025650"/>
              <a:gd name="connsiteX258" fmla="*/ 1411816 w 1623663"/>
              <a:gd name="connsiteY258" fmla="*/ 1126067 h 2025650"/>
              <a:gd name="connsiteX259" fmla="*/ 1413933 w 1623663"/>
              <a:gd name="connsiteY259" fmla="*/ 1132417 h 2025650"/>
              <a:gd name="connsiteX260" fmla="*/ 1420283 w 1623663"/>
              <a:gd name="connsiteY260" fmla="*/ 1140883 h 2025650"/>
              <a:gd name="connsiteX261" fmla="*/ 1435100 w 1623663"/>
              <a:gd name="connsiteY261" fmla="*/ 1166283 h 2025650"/>
              <a:gd name="connsiteX262" fmla="*/ 1441450 w 1623663"/>
              <a:gd name="connsiteY262" fmla="*/ 1178983 h 2025650"/>
              <a:gd name="connsiteX263" fmla="*/ 1445683 w 1623663"/>
              <a:gd name="connsiteY263" fmla="*/ 1187450 h 2025650"/>
              <a:gd name="connsiteX264" fmla="*/ 1449916 w 1623663"/>
              <a:gd name="connsiteY264" fmla="*/ 1198033 h 2025650"/>
              <a:gd name="connsiteX265" fmla="*/ 1458383 w 1623663"/>
              <a:gd name="connsiteY265" fmla="*/ 1208617 h 2025650"/>
              <a:gd name="connsiteX266" fmla="*/ 1468966 w 1623663"/>
              <a:gd name="connsiteY266" fmla="*/ 1231900 h 2025650"/>
              <a:gd name="connsiteX267" fmla="*/ 1473200 w 1623663"/>
              <a:gd name="connsiteY267" fmla="*/ 1236133 h 2025650"/>
              <a:gd name="connsiteX268" fmla="*/ 1483783 w 1623663"/>
              <a:gd name="connsiteY268" fmla="*/ 1259417 h 2025650"/>
              <a:gd name="connsiteX269" fmla="*/ 1494366 w 1623663"/>
              <a:gd name="connsiteY269" fmla="*/ 1278467 h 2025650"/>
              <a:gd name="connsiteX270" fmla="*/ 1502833 w 1623663"/>
              <a:gd name="connsiteY270" fmla="*/ 1297517 h 2025650"/>
              <a:gd name="connsiteX271" fmla="*/ 1507066 w 1623663"/>
              <a:gd name="connsiteY271" fmla="*/ 1303867 h 2025650"/>
              <a:gd name="connsiteX272" fmla="*/ 1517650 w 1623663"/>
              <a:gd name="connsiteY272" fmla="*/ 1320800 h 2025650"/>
              <a:gd name="connsiteX273" fmla="*/ 1526116 w 1623663"/>
              <a:gd name="connsiteY273" fmla="*/ 1341967 h 2025650"/>
              <a:gd name="connsiteX274" fmla="*/ 1540933 w 1623663"/>
              <a:gd name="connsiteY274" fmla="*/ 1365250 h 2025650"/>
              <a:gd name="connsiteX275" fmla="*/ 1545166 w 1623663"/>
              <a:gd name="connsiteY275" fmla="*/ 1380067 h 2025650"/>
              <a:gd name="connsiteX276" fmla="*/ 1553633 w 1623663"/>
              <a:gd name="connsiteY276" fmla="*/ 1397000 h 2025650"/>
              <a:gd name="connsiteX277" fmla="*/ 1559983 w 1623663"/>
              <a:gd name="connsiteY277" fmla="*/ 1416050 h 2025650"/>
              <a:gd name="connsiteX278" fmla="*/ 1566333 w 1623663"/>
              <a:gd name="connsiteY278" fmla="*/ 1426633 h 2025650"/>
              <a:gd name="connsiteX279" fmla="*/ 1572683 w 1623663"/>
              <a:gd name="connsiteY279" fmla="*/ 1439333 h 2025650"/>
              <a:gd name="connsiteX280" fmla="*/ 1576916 w 1623663"/>
              <a:gd name="connsiteY280" fmla="*/ 1445683 h 2025650"/>
              <a:gd name="connsiteX281" fmla="*/ 1587500 w 1623663"/>
              <a:gd name="connsiteY281" fmla="*/ 1477433 h 2025650"/>
              <a:gd name="connsiteX282" fmla="*/ 1591733 w 1623663"/>
              <a:gd name="connsiteY282" fmla="*/ 1485900 h 2025650"/>
              <a:gd name="connsiteX283" fmla="*/ 1604433 w 1623663"/>
              <a:gd name="connsiteY283" fmla="*/ 1530350 h 2025650"/>
              <a:gd name="connsiteX284" fmla="*/ 1606550 w 1623663"/>
              <a:gd name="connsiteY284" fmla="*/ 1536700 h 2025650"/>
              <a:gd name="connsiteX285" fmla="*/ 1619250 w 1623663"/>
              <a:gd name="connsiteY285" fmla="*/ 1623483 h 2025650"/>
              <a:gd name="connsiteX286" fmla="*/ 1621366 w 1623663"/>
              <a:gd name="connsiteY286" fmla="*/ 1638300 h 2025650"/>
              <a:gd name="connsiteX287" fmla="*/ 1623483 w 1623663"/>
              <a:gd name="connsiteY287" fmla="*/ 1674283 h 2025650"/>
              <a:gd name="connsiteX288" fmla="*/ 1619250 w 1623663"/>
              <a:gd name="connsiteY288" fmla="*/ 1788583 h 2025650"/>
              <a:gd name="connsiteX289" fmla="*/ 1617133 w 1623663"/>
              <a:gd name="connsiteY289" fmla="*/ 1797050 h 2025650"/>
              <a:gd name="connsiteX290" fmla="*/ 1615016 w 1623663"/>
              <a:gd name="connsiteY290" fmla="*/ 1807633 h 2025650"/>
              <a:gd name="connsiteX291" fmla="*/ 1612900 w 1623663"/>
              <a:gd name="connsiteY291" fmla="*/ 1813983 h 2025650"/>
              <a:gd name="connsiteX292" fmla="*/ 1608666 w 1623663"/>
              <a:gd name="connsiteY292" fmla="*/ 1833033 h 2025650"/>
              <a:gd name="connsiteX293" fmla="*/ 1600200 w 1623663"/>
              <a:gd name="connsiteY293" fmla="*/ 1849967 h 2025650"/>
              <a:gd name="connsiteX294" fmla="*/ 1595966 w 1623663"/>
              <a:gd name="connsiteY294" fmla="*/ 1858433 h 2025650"/>
              <a:gd name="connsiteX295" fmla="*/ 1587500 w 1623663"/>
              <a:gd name="connsiteY295" fmla="*/ 1871133 h 2025650"/>
              <a:gd name="connsiteX296" fmla="*/ 1583266 w 1623663"/>
              <a:gd name="connsiteY296" fmla="*/ 1879600 h 2025650"/>
              <a:gd name="connsiteX297" fmla="*/ 1576916 w 1623663"/>
              <a:gd name="connsiteY297" fmla="*/ 1885950 h 2025650"/>
              <a:gd name="connsiteX298" fmla="*/ 1570566 w 1623663"/>
              <a:gd name="connsiteY298" fmla="*/ 1894417 h 2025650"/>
              <a:gd name="connsiteX299" fmla="*/ 1564216 w 1623663"/>
              <a:gd name="connsiteY299" fmla="*/ 1905000 h 2025650"/>
              <a:gd name="connsiteX300" fmla="*/ 1555750 w 1623663"/>
              <a:gd name="connsiteY300" fmla="*/ 1911350 h 2025650"/>
              <a:gd name="connsiteX301" fmla="*/ 1547283 w 1623663"/>
              <a:gd name="connsiteY301" fmla="*/ 1919817 h 2025650"/>
              <a:gd name="connsiteX302" fmla="*/ 1538816 w 1623663"/>
              <a:gd name="connsiteY302" fmla="*/ 1924050 h 2025650"/>
              <a:gd name="connsiteX303" fmla="*/ 1521883 w 1623663"/>
              <a:gd name="connsiteY303" fmla="*/ 1932517 h 2025650"/>
              <a:gd name="connsiteX304" fmla="*/ 1509183 w 1623663"/>
              <a:gd name="connsiteY304" fmla="*/ 1940983 h 2025650"/>
              <a:gd name="connsiteX305" fmla="*/ 1502833 w 1623663"/>
              <a:gd name="connsiteY305" fmla="*/ 1945217 h 2025650"/>
              <a:gd name="connsiteX306" fmla="*/ 1492250 w 1623663"/>
              <a:gd name="connsiteY306" fmla="*/ 1949450 h 2025650"/>
              <a:gd name="connsiteX307" fmla="*/ 1483783 w 1623663"/>
              <a:gd name="connsiteY307" fmla="*/ 1955800 h 2025650"/>
              <a:gd name="connsiteX308" fmla="*/ 1466850 w 1623663"/>
              <a:gd name="connsiteY308" fmla="*/ 1962150 h 2025650"/>
              <a:gd name="connsiteX309" fmla="*/ 1452033 w 1623663"/>
              <a:gd name="connsiteY309" fmla="*/ 1968500 h 2025650"/>
              <a:gd name="connsiteX310" fmla="*/ 1439333 w 1623663"/>
              <a:gd name="connsiteY310" fmla="*/ 1970617 h 2025650"/>
              <a:gd name="connsiteX311" fmla="*/ 1418166 w 1623663"/>
              <a:gd name="connsiteY311" fmla="*/ 1976967 h 2025650"/>
              <a:gd name="connsiteX312" fmla="*/ 1407583 w 1623663"/>
              <a:gd name="connsiteY312" fmla="*/ 1981200 h 2025650"/>
              <a:gd name="connsiteX313" fmla="*/ 1390650 w 1623663"/>
              <a:gd name="connsiteY313" fmla="*/ 1985433 h 2025650"/>
              <a:gd name="connsiteX314" fmla="*/ 1380066 w 1623663"/>
              <a:gd name="connsiteY314" fmla="*/ 1989667 h 2025650"/>
              <a:gd name="connsiteX315" fmla="*/ 1371600 w 1623663"/>
              <a:gd name="connsiteY315" fmla="*/ 1993900 h 2025650"/>
              <a:gd name="connsiteX316" fmla="*/ 1350433 w 1623663"/>
              <a:gd name="connsiteY316" fmla="*/ 1996017 h 2025650"/>
              <a:gd name="connsiteX317" fmla="*/ 1333500 w 1623663"/>
              <a:gd name="connsiteY317" fmla="*/ 2000250 h 2025650"/>
              <a:gd name="connsiteX318" fmla="*/ 1327150 w 1623663"/>
              <a:gd name="connsiteY318" fmla="*/ 2004483 h 2025650"/>
              <a:gd name="connsiteX319" fmla="*/ 1310216 w 1623663"/>
              <a:gd name="connsiteY319" fmla="*/ 2008717 h 2025650"/>
              <a:gd name="connsiteX320" fmla="*/ 1289050 w 1623663"/>
              <a:gd name="connsiteY320" fmla="*/ 2017183 h 2025650"/>
              <a:gd name="connsiteX321" fmla="*/ 1295400 w 1623663"/>
              <a:gd name="connsiteY321" fmla="*/ 2023533 h 202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</a:cxnLst>
            <a:rect l="l" t="t" r="r" b="b"/>
            <a:pathLst>
              <a:path w="1623663" h="2025650">
                <a:moveTo>
                  <a:pt x="1295400" y="2023533"/>
                </a:moveTo>
                <a:lnTo>
                  <a:pt x="112183" y="2025650"/>
                </a:lnTo>
                <a:lnTo>
                  <a:pt x="69850" y="1826683"/>
                </a:lnTo>
                <a:lnTo>
                  <a:pt x="4233" y="1773767"/>
                </a:lnTo>
                <a:lnTo>
                  <a:pt x="0" y="1697567"/>
                </a:lnTo>
                <a:cubicBezTo>
                  <a:pt x="4939" y="1690511"/>
                  <a:pt x="8726" y="1682490"/>
                  <a:pt x="14816" y="1676400"/>
                </a:cubicBezTo>
                <a:cubicBezTo>
                  <a:pt x="17638" y="1673578"/>
                  <a:pt x="19496" y="1669195"/>
                  <a:pt x="23283" y="1667933"/>
                </a:cubicBezTo>
                <a:lnTo>
                  <a:pt x="29633" y="1665817"/>
                </a:lnTo>
                <a:cubicBezTo>
                  <a:pt x="35415" y="1660035"/>
                  <a:pt x="43895" y="1652662"/>
                  <a:pt x="46566" y="1644650"/>
                </a:cubicBezTo>
                <a:cubicBezTo>
                  <a:pt x="47977" y="1640417"/>
                  <a:pt x="49718" y="1636279"/>
                  <a:pt x="50800" y="1631950"/>
                </a:cubicBezTo>
                <a:cubicBezTo>
                  <a:pt x="51505" y="1629128"/>
                  <a:pt x="52080" y="1626269"/>
                  <a:pt x="52916" y="1623483"/>
                </a:cubicBezTo>
                <a:cubicBezTo>
                  <a:pt x="54198" y="1619209"/>
                  <a:pt x="56275" y="1615159"/>
                  <a:pt x="57150" y="1610783"/>
                </a:cubicBezTo>
                <a:cubicBezTo>
                  <a:pt x="59349" y="1599783"/>
                  <a:pt x="59579" y="1599226"/>
                  <a:pt x="61383" y="1587500"/>
                </a:cubicBezTo>
                <a:cubicBezTo>
                  <a:pt x="62142" y="1582569"/>
                  <a:pt x="62741" y="1577614"/>
                  <a:pt x="63500" y="1572683"/>
                </a:cubicBezTo>
                <a:cubicBezTo>
                  <a:pt x="64153" y="1568441"/>
                  <a:pt x="64979" y="1564227"/>
                  <a:pt x="65616" y="1559983"/>
                </a:cubicBezTo>
                <a:cubicBezTo>
                  <a:pt x="67096" y="1550115"/>
                  <a:pt x="67431" y="1540030"/>
                  <a:pt x="69850" y="1530350"/>
                </a:cubicBezTo>
                <a:cubicBezTo>
                  <a:pt x="70555" y="1527528"/>
                  <a:pt x="71488" y="1524753"/>
                  <a:pt x="71966" y="1521883"/>
                </a:cubicBezTo>
                <a:cubicBezTo>
                  <a:pt x="72901" y="1516272"/>
                  <a:pt x="73148" y="1510561"/>
                  <a:pt x="74083" y="1504950"/>
                </a:cubicBezTo>
                <a:cubicBezTo>
                  <a:pt x="75149" y="1498555"/>
                  <a:pt x="78552" y="1489425"/>
                  <a:pt x="80433" y="1483783"/>
                </a:cubicBezTo>
                <a:cubicBezTo>
                  <a:pt x="81139" y="1481666"/>
                  <a:pt x="82009" y="1479598"/>
                  <a:pt x="82550" y="1477433"/>
                </a:cubicBezTo>
                <a:cubicBezTo>
                  <a:pt x="83961" y="1471789"/>
                  <a:pt x="84943" y="1466020"/>
                  <a:pt x="86783" y="1460500"/>
                </a:cubicBezTo>
                <a:lnTo>
                  <a:pt x="95250" y="1435100"/>
                </a:lnTo>
                <a:cubicBezTo>
                  <a:pt x="95252" y="1435095"/>
                  <a:pt x="99480" y="1422404"/>
                  <a:pt x="99483" y="1422400"/>
                </a:cubicBezTo>
                <a:cubicBezTo>
                  <a:pt x="100894" y="1420283"/>
                  <a:pt x="102683" y="1418375"/>
                  <a:pt x="103716" y="1416050"/>
                </a:cubicBezTo>
                <a:cubicBezTo>
                  <a:pt x="107068" y="1408508"/>
                  <a:pt x="106436" y="1402747"/>
                  <a:pt x="112183" y="1397000"/>
                </a:cubicBezTo>
                <a:cubicBezTo>
                  <a:pt x="113982" y="1395201"/>
                  <a:pt x="116416" y="1394178"/>
                  <a:pt x="118533" y="1392767"/>
                </a:cubicBezTo>
                <a:cubicBezTo>
                  <a:pt x="119239" y="1390650"/>
                  <a:pt x="119566" y="1388367"/>
                  <a:pt x="120650" y="1386417"/>
                </a:cubicBezTo>
                <a:cubicBezTo>
                  <a:pt x="126634" y="1375645"/>
                  <a:pt x="126926" y="1375907"/>
                  <a:pt x="133350" y="1369483"/>
                </a:cubicBezTo>
                <a:cubicBezTo>
                  <a:pt x="134055" y="1367366"/>
                  <a:pt x="134318" y="1365046"/>
                  <a:pt x="135466" y="1363133"/>
                </a:cubicBezTo>
                <a:cubicBezTo>
                  <a:pt x="136493" y="1361422"/>
                  <a:pt x="138453" y="1360458"/>
                  <a:pt x="139700" y="1358900"/>
                </a:cubicBezTo>
                <a:cubicBezTo>
                  <a:pt x="141289" y="1356914"/>
                  <a:pt x="142795" y="1354825"/>
                  <a:pt x="143933" y="1352550"/>
                </a:cubicBezTo>
                <a:cubicBezTo>
                  <a:pt x="144931" y="1350554"/>
                  <a:pt x="144472" y="1347778"/>
                  <a:pt x="146050" y="1346200"/>
                </a:cubicBezTo>
                <a:cubicBezTo>
                  <a:pt x="147628" y="1344622"/>
                  <a:pt x="150283" y="1344789"/>
                  <a:pt x="152400" y="1344083"/>
                </a:cubicBezTo>
                <a:cubicBezTo>
                  <a:pt x="158394" y="1326095"/>
                  <a:pt x="150034" y="1348027"/>
                  <a:pt x="158750" y="1333500"/>
                </a:cubicBezTo>
                <a:cubicBezTo>
                  <a:pt x="159898" y="1331587"/>
                  <a:pt x="159718" y="1329063"/>
                  <a:pt x="160866" y="1327150"/>
                </a:cubicBezTo>
                <a:cubicBezTo>
                  <a:pt x="168409" y="1314580"/>
                  <a:pt x="162069" y="1332913"/>
                  <a:pt x="169333" y="1316567"/>
                </a:cubicBezTo>
                <a:cubicBezTo>
                  <a:pt x="171145" y="1312489"/>
                  <a:pt x="172155" y="1308100"/>
                  <a:pt x="173566" y="1303867"/>
                </a:cubicBezTo>
                <a:cubicBezTo>
                  <a:pt x="174272" y="1301750"/>
                  <a:pt x="174105" y="1299095"/>
                  <a:pt x="175683" y="1297517"/>
                </a:cubicBezTo>
                <a:lnTo>
                  <a:pt x="179916" y="1293283"/>
                </a:lnTo>
                <a:cubicBezTo>
                  <a:pt x="180480" y="1291028"/>
                  <a:pt x="185955" y="1267292"/>
                  <a:pt x="188383" y="1263650"/>
                </a:cubicBezTo>
                <a:cubicBezTo>
                  <a:pt x="189794" y="1261533"/>
                  <a:pt x="191583" y="1259625"/>
                  <a:pt x="192616" y="1257300"/>
                </a:cubicBezTo>
                <a:cubicBezTo>
                  <a:pt x="194428" y="1253222"/>
                  <a:pt x="194375" y="1248313"/>
                  <a:pt x="196850" y="1244600"/>
                </a:cubicBezTo>
                <a:cubicBezTo>
                  <a:pt x="198261" y="1242483"/>
                  <a:pt x="200050" y="1240575"/>
                  <a:pt x="201083" y="1238250"/>
                </a:cubicBezTo>
                <a:cubicBezTo>
                  <a:pt x="202895" y="1234172"/>
                  <a:pt x="203905" y="1229783"/>
                  <a:pt x="205316" y="1225550"/>
                </a:cubicBezTo>
                <a:lnTo>
                  <a:pt x="207433" y="1219200"/>
                </a:lnTo>
                <a:cubicBezTo>
                  <a:pt x="208139" y="1217083"/>
                  <a:pt x="208312" y="1214707"/>
                  <a:pt x="209550" y="1212850"/>
                </a:cubicBezTo>
                <a:cubicBezTo>
                  <a:pt x="216259" y="1202786"/>
                  <a:pt x="212978" y="1208915"/>
                  <a:pt x="218016" y="1193800"/>
                </a:cubicBezTo>
                <a:cubicBezTo>
                  <a:pt x="218722" y="1191683"/>
                  <a:pt x="218895" y="1189307"/>
                  <a:pt x="220133" y="1187450"/>
                </a:cubicBezTo>
                <a:cubicBezTo>
                  <a:pt x="221544" y="1185333"/>
                  <a:pt x="223333" y="1183425"/>
                  <a:pt x="224366" y="1181100"/>
                </a:cubicBezTo>
                <a:cubicBezTo>
                  <a:pt x="224377" y="1181075"/>
                  <a:pt x="229653" y="1165238"/>
                  <a:pt x="230716" y="1162050"/>
                </a:cubicBezTo>
                <a:lnTo>
                  <a:pt x="232833" y="1155700"/>
                </a:lnTo>
                <a:cubicBezTo>
                  <a:pt x="233539" y="1153583"/>
                  <a:pt x="233712" y="1151207"/>
                  <a:pt x="234950" y="1149350"/>
                </a:cubicBezTo>
                <a:cubicBezTo>
                  <a:pt x="236361" y="1147233"/>
                  <a:pt x="238150" y="1145325"/>
                  <a:pt x="239183" y="1143000"/>
                </a:cubicBezTo>
                <a:cubicBezTo>
                  <a:pt x="240995" y="1138922"/>
                  <a:pt x="242005" y="1134533"/>
                  <a:pt x="243416" y="1130300"/>
                </a:cubicBezTo>
                <a:lnTo>
                  <a:pt x="245533" y="1123950"/>
                </a:lnTo>
                <a:lnTo>
                  <a:pt x="258233" y="1085850"/>
                </a:lnTo>
                <a:lnTo>
                  <a:pt x="262466" y="1073150"/>
                </a:lnTo>
                <a:cubicBezTo>
                  <a:pt x="263172" y="1071033"/>
                  <a:pt x="263345" y="1068657"/>
                  <a:pt x="264583" y="1066800"/>
                </a:cubicBezTo>
                <a:lnTo>
                  <a:pt x="268816" y="1060450"/>
                </a:lnTo>
                <a:cubicBezTo>
                  <a:pt x="270227" y="1053394"/>
                  <a:pt x="270775" y="1046109"/>
                  <a:pt x="273050" y="1039283"/>
                </a:cubicBezTo>
                <a:cubicBezTo>
                  <a:pt x="277722" y="1025267"/>
                  <a:pt x="282844" y="1011484"/>
                  <a:pt x="285750" y="996950"/>
                </a:cubicBezTo>
                <a:cubicBezTo>
                  <a:pt x="290605" y="972669"/>
                  <a:pt x="284852" y="1002777"/>
                  <a:pt x="289983" y="969433"/>
                </a:cubicBezTo>
                <a:cubicBezTo>
                  <a:pt x="290530" y="965877"/>
                  <a:pt x="291394" y="962378"/>
                  <a:pt x="292100" y="958850"/>
                </a:cubicBezTo>
                <a:cubicBezTo>
                  <a:pt x="292805" y="949678"/>
                  <a:pt x="293200" y="940476"/>
                  <a:pt x="294216" y="931333"/>
                </a:cubicBezTo>
                <a:cubicBezTo>
                  <a:pt x="294613" y="927757"/>
                  <a:pt x="295741" y="924299"/>
                  <a:pt x="296333" y="920750"/>
                </a:cubicBezTo>
                <a:cubicBezTo>
                  <a:pt x="297153" y="915829"/>
                  <a:pt x="297691" y="910864"/>
                  <a:pt x="298450" y="905933"/>
                </a:cubicBezTo>
                <a:cubicBezTo>
                  <a:pt x="299103" y="901691"/>
                  <a:pt x="299959" y="897482"/>
                  <a:pt x="300566" y="893233"/>
                </a:cubicBezTo>
                <a:cubicBezTo>
                  <a:pt x="302022" y="883039"/>
                  <a:pt x="303687" y="867263"/>
                  <a:pt x="304800" y="857250"/>
                </a:cubicBezTo>
                <a:cubicBezTo>
                  <a:pt x="304094" y="843844"/>
                  <a:pt x="306928" y="829768"/>
                  <a:pt x="302683" y="817033"/>
                </a:cubicBezTo>
                <a:cubicBezTo>
                  <a:pt x="301272" y="812800"/>
                  <a:pt x="294312" y="813882"/>
                  <a:pt x="289983" y="812800"/>
                </a:cubicBezTo>
                <a:cubicBezTo>
                  <a:pt x="277190" y="809601"/>
                  <a:pt x="284271" y="811602"/>
                  <a:pt x="268816" y="806450"/>
                </a:cubicBezTo>
                <a:cubicBezTo>
                  <a:pt x="266699" y="805744"/>
                  <a:pt x="264323" y="805571"/>
                  <a:pt x="262466" y="804333"/>
                </a:cubicBezTo>
                <a:cubicBezTo>
                  <a:pt x="254259" y="798862"/>
                  <a:pt x="258529" y="800905"/>
                  <a:pt x="249766" y="797983"/>
                </a:cubicBezTo>
                <a:cubicBezTo>
                  <a:pt x="248355" y="795866"/>
                  <a:pt x="247332" y="793432"/>
                  <a:pt x="245533" y="791633"/>
                </a:cubicBezTo>
                <a:cubicBezTo>
                  <a:pt x="241431" y="787531"/>
                  <a:pt x="237996" y="787004"/>
                  <a:pt x="232833" y="785283"/>
                </a:cubicBezTo>
                <a:cubicBezTo>
                  <a:pt x="225109" y="762114"/>
                  <a:pt x="237429" y="797214"/>
                  <a:pt x="226483" y="772583"/>
                </a:cubicBezTo>
                <a:cubicBezTo>
                  <a:pt x="224671" y="768505"/>
                  <a:pt x="223661" y="764116"/>
                  <a:pt x="222250" y="759883"/>
                </a:cubicBezTo>
                <a:lnTo>
                  <a:pt x="218016" y="747183"/>
                </a:lnTo>
                <a:cubicBezTo>
                  <a:pt x="217311" y="745066"/>
                  <a:pt x="217478" y="742410"/>
                  <a:pt x="215900" y="740833"/>
                </a:cubicBezTo>
                <a:lnTo>
                  <a:pt x="211666" y="736600"/>
                </a:lnTo>
                <a:lnTo>
                  <a:pt x="207433" y="723900"/>
                </a:lnTo>
                <a:cubicBezTo>
                  <a:pt x="206727" y="721783"/>
                  <a:pt x="206554" y="719407"/>
                  <a:pt x="205316" y="717550"/>
                </a:cubicBezTo>
                <a:cubicBezTo>
                  <a:pt x="202494" y="713317"/>
                  <a:pt x="198459" y="709677"/>
                  <a:pt x="196850" y="704850"/>
                </a:cubicBezTo>
                <a:cubicBezTo>
                  <a:pt x="195439" y="700617"/>
                  <a:pt x="193698" y="696479"/>
                  <a:pt x="192616" y="692150"/>
                </a:cubicBezTo>
                <a:cubicBezTo>
                  <a:pt x="191911" y="689328"/>
                  <a:pt x="191646" y="686357"/>
                  <a:pt x="190500" y="683683"/>
                </a:cubicBezTo>
                <a:cubicBezTo>
                  <a:pt x="189498" y="681345"/>
                  <a:pt x="187677" y="679450"/>
                  <a:pt x="186266" y="677333"/>
                </a:cubicBezTo>
                <a:cubicBezTo>
                  <a:pt x="185561" y="674511"/>
                  <a:pt x="184949" y="671664"/>
                  <a:pt x="184150" y="668867"/>
                </a:cubicBezTo>
                <a:cubicBezTo>
                  <a:pt x="183537" y="666722"/>
                  <a:pt x="182620" y="664670"/>
                  <a:pt x="182033" y="662517"/>
                </a:cubicBezTo>
                <a:cubicBezTo>
                  <a:pt x="181220" y="659537"/>
                  <a:pt x="178121" y="644922"/>
                  <a:pt x="175683" y="639233"/>
                </a:cubicBezTo>
                <a:cubicBezTo>
                  <a:pt x="174440" y="636333"/>
                  <a:pt x="172861" y="633589"/>
                  <a:pt x="171450" y="630767"/>
                </a:cubicBezTo>
                <a:cubicBezTo>
                  <a:pt x="168316" y="608833"/>
                  <a:pt x="170310" y="620834"/>
                  <a:pt x="165100" y="594783"/>
                </a:cubicBezTo>
                <a:cubicBezTo>
                  <a:pt x="162547" y="582016"/>
                  <a:pt x="164120" y="587611"/>
                  <a:pt x="160866" y="577850"/>
                </a:cubicBezTo>
                <a:cubicBezTo>
                  <a:pt x="160161" y="572911"/>
                  <a:pt x="159301" y="567992"/>
                  <a:pt x="158750" y="563033"/>
                </a:cubicBezTo>
                <a:cubicBezTo>
                  <a:pt x="157889" y="555288"/>
                  <a:pt x="157600" y="547483"/>
                  <a:pt x="156633" y="539750"/>
                </a:cubicBezTo>
                <a:cubicBezTo>
                  <a:pt x="156187" y="536180"/>
                  <a:pt x="155025" y="532728"/>
                  <a:pt x="154516" y="529167"/>
                </a:cubicBezTo>
                <a:cubicBezTo>
                  <a:pt x="153613" y="522842"/>
                  <a:pt x="153105" y="516467"/>
                  <a:pt x="152400" y="510117"/>
                </a:cubicBezTo>
                <a:cubicBezTo>
                  <a:pt x="154145" y="464723"/>
                  <a:pt x="151623" y="469935"/>
                  <a:pt x="156633" y="442383"/>
                </a:cubicBezTo>
                <a:cubicBezTo>
                  <a:pt x="157277" y="438843"/>
                  <a:pt x="157803" y="435271"/>
                  <a:pt x="158750" y="431800"/>
                </a:cubicBezTo>
                <a:cubicBezTo>
                  <a:pt x="165303" y="407774"/>
                  <a:pt x="159644" y="427894"/>
                  <a:pt x="167216" y="412750"/>
                </a:cubicBezTo>
                <a:cubicBezTo>
                  <a:pt x="168214" y="410754"/>
                  <a:pt x="168249" y="408350"/>
                  <a:pt x="169333" y="406400"/>
                </a:cubicBezTo>
                <a:cubicBezTo>
                  <a:pt x="171804" y="401952"/>
                  <a:pt x="177800" y="393700"/>
                  <a:pt x="177800" y="393700"/>
                </a:cubicBezTo>
                <a:lnTo>
                  <a:pt x="182033" y="381000"/>
                </a:lnTo>
                <a:cubicBezTo>
                  <a:pt x="182739" y="378883"/>
                  <a:pt x="182912" y="376507"/>
                  <a:pt x="184150" y="374650"/>
                </a:cubicBezTo>
                <a:cubicBezTo>
                  <a:pt x="192283" y="362449"/>
                  <a:pt x="185243" y="374217"/>
                  <a:pt x="190500" y="361950"/>
                </a:cubicBezTo>
                <a:cubicBezTo>
                  <a:pt x="191743" y="359050"/>
                  <a:pt x="193625" y="356437"/>
                  <a:pt x="194733" y="353483"/>
                </a:cubicBezTo>
                <a:cubicBezTo>
                  <a:pt x="195754" y="350759"/>
                  <a:pt x="196051" y="347814"/>
                  <a:pt x="196850" y="345017"/>
                </a:cubicBezTo>
                <a:cubicBezTo>
                  <a:pt x="197463" y="342872"/>
                  <a:pt x="198353" y="340812"/>
                  <a:pt x="198966" y="338667"/>
                </a:cubicBezTo>
                <a:cubicBezTo>
                  <a:pt x="205356" y="316301"/>
                  <a:pt x="195270" y="347639"/>
                  <a:pt x="205316" y="317500"/>
                </a:cubicBezTo>
                <a:lnTo>
                  <a:pt x="207433" y="311150"/>
                </a:lnTo>
                <a:cubicBezTo>
                  <a:pt x="208139" y="306211"/>
                  <a:pt x="208572" y="301225"/>
                  <a:pt x="209550" y="296333"/>
                </a:cubicBezTo>
                <a:cubicBezTo>
                  <a:pt x="209988" y="294145"/>
                  <a:pt x="211182" y="292161"/>
                  <a:pt x="211666" y="289983"/>
                </a:cubicBezTo>
                <a:cubicBezTo>
                  <a:pt x="215442" y="272991"/>
                  <a:pt x="212047" y="282114"/>
                  <a:pt x="215900" y="266700"/>
                </a:cubicBezTo>
                <a:cubicBezTo>
                  <a:pt x="216441" y="264536"/>
                  <a:pt x="217311" y="262467"/>
                  <a:pt x="218016" y="260350"/>
                </a:cubicBezTo>
                <a:cubicBezTo>
                  <a:pt x="219945" y="246848"/>
                  <a:pt x="220893" y="238256"/>
                  <a:pt x="224366" y="224367"/>
                </a:cubicBezTo>
                <a:cubicBezTo>
                  <a:pt x="225072" y="221545"/>
                  <a:pt x="225647" y="218687"/>
                  <a:pt x="226483" y="215900"/>
                </a:cubicBezTo>
                <a:cubicBezTo>
                  <a:pt x="227765" y="211626"/>
                  <a:pt x="230716" y="203200"/>
                  <a:pt x="230716" y="203200"/>
                </a:cubicBezTo>
                <a:cubicBezTo>
                  <a:pt x="232218" y="191189"/>
                  <a:pt x="231953" y="187792"/>
                  <a:pt x="234950" y="177800"/>
                </a:cubicBezTo>
                <a:cubicBezTo>
                  <a:pt x="236232" y="173526"/>
                  <a:pt x="237772" y="169333"/>
                  <a:pt x="239183" y="165100"/>
                </a:cubicBezTo>
                <a:cubicBezTo>
                  <a:pt x="239889" y="162983"/>
                  <a:pt x="240759" y="160915"/>
                  <a:pt x="241300" y="158750"/>
                </a:cubicBezTo>
                <a:cubicBezTo>
                  <a:pt x="242005" y="155928"/>
                  <a:pt x="242846" y="153136"/>
                  <a:pt x="243416" y="150283"/>
                </a:cubicBezTo>
                <a:cubicBezTo>
                  <a:pt x="244258" y="146075"/>
                  <a:pt x="244176" y="141655"/>
                  <a:pt x="245533" y="137583"/>
                </a:cubicBezTo>
                <a:cubicBezTo>
                  <a:pt x="246337" y="135170"/>
                  <a:pt x="248628" y="133508"/>
                  <a:pt x="249766" y="131233"/>
                </a:cubicBezTo>
                <a:cubicBezTo>
                  <a:pt x="250764" y="129237"/>
                  <a:pt x="250885" y="126879"/>
                  <a:pt x="251883" y="124883"/>
                </a:cubicBezTo>
                <a:cubicBezTo>
                  <a:pt x="253021" y="122608"/>
                  <a:pt x="254978" y="120808"/>
                  <a:pt x="256116" y="118533"/>
                </a:cubicBezTo>
                <a:cubicBezTo>
                  <a:pt x="257114" y="116537"/>
                  <a:pt x="256839" y="113925"/>
                  <a:pt x="258233" y="112183"/>
                </a:cubicBezTo>
                <a:cubicBezTo>
                  <a:pt x="259822" y="110197"/>
                  <a:pt x="262466" y="109361"/>
                  <a:pt x="264583" y="107950"/>
                </a:cubicBezTo>
                <a:cubicBezTo>
                  <a:pt x="266304" y="102787"/>
                  <a:pt x="266831" y="99352"/>
                  <a:pt x="270933" y="95250"/>
                </a:cubicBezTo>
                <a:cubicBezTo>
                  <a:pt x="272732" y="93451"/>
                  <a:pt x="275352" y="92672"/>
                  <a:pt x="277283" y="91017"/>
                </a:cubicBezTo>
                <a:cubicBezTo>
                  <a:pt x="280314" y="88419"/>
                  <a:pt x="282429" y="84764"/>
                  <a:pt x="285750" y="82550"/>
                </a:cubicBezTo>
                <a:cubicBezTo>
                  <a:pt x="305294" y="69522"/>
                  <a:pt x="281253" y="86148"/>
                  <a:pt x="296333" y="74083"/>
                </a:cubicBezTo>
                <a:cubicBezTo>
                  <a:pt x="298319" y="72494"/>
                  <a:pt x="300566" y="71261"/>
                  <a:pt x="302683" y="69850"/>
                </a:cubicBezTo>
                <a:cubicBezTo>
                  <a:pt x="304094" y="67733"/>
                  <a:pt x="304930" y="65089"/>
                  <a:pt x="306916" y="63500"/>
                </a:cubicBezTo>
                <a:cubicBezTo>
                  <a:pt x="308658" y="62106"/>
                  <a:pt x="311270" y="62381"/>
                  <a:pt x="313266" y="61383"/>
                </a:cubicBezTo>
                <a:cubicBezTo>
                  <a:pt x="315541" y="60245"/>
                  <a:pt x="317407" y="58412"/>
                  <a:pt x="319616" y="57150"/>
                </a:cubicBezTo>
                <a:cubicBezTo>
                  <a:pt x="322356" y="55585"/>
                  <a:pt x="325261" y="54328"/>
                  <a:pt x="328083" y="52917"/>
                </a:cubicBezTo>
                <a:cubicBezTo>
                  <a:pt x="329494" y="51506"/>
                  <a:pt x="330605" y="49710"/>
                  <a:pt x="332316" y="48683"/>
                </a:cubicBezTo>
                <a:cubicBezTo>
                  <a:pt x="334229" y="47535"/>
                  <a:pt x="336615" y="47446"/>
                  <a:pt x="338666" y="46567"/>
                </a:cubicBezTo>
                <a:cubicBezTo>
                  <a:pt x="341566" y="45324"/>
                  <a:pt x="344393" y="43899"/>
                  <a:pt x="347133" y="42333"/>
                </a:cubicBezTo>
                <a:cubicBezTo>
                  <a:pt x="349342" y="41071"/>
                  <a:pt x="351208" y="39238"/>
                  <a:pt x="353483" y="38100"/>
                </a:cubicBezTo>
                <a:cubicBezTo>
                  <a:pt x="355479" y="37102"/>
                  <a:pt x="357883" y="37067"/>
                  <a:pt x="359833" y="35983"/>
                </a:cubicBezTo>
                <a:cubicBezTo>
                  <a:pt x="364280" y="33512"/>
                  <a:pt x="367706" y="29126"/>
                  <a:pt x="372533" y="27517"/>
                </a:cubicBezTo>
                <a:cubicBezTo>
                  <a:pt x="376766" y="26106"/>
                  <a:pt x="380904" y="24365"/>
                  <a:pt x="385233" y="23283"/>
                </a:cubicBezTo>
                <a:cubicBezTo>
                  <a:pt x="390877" y="21872"/>
                  <a:pt x="396646" y="20890"/>
                  <a:pt x="402166" y="19050"/>
                </a:cubicBezTo>
                <a:cubicBezTo>
                  <a:pt x="406399" y="17639"/>
                  <a:pt x="410537" y="15899"/>
                  <a:pt x="414866" y="14817"/>
                </a:cubicBezTo>
                <a:cubicBezTo>
                  <a:pt x="417688" y="14111"/>
                  <a:pt x="420573" y="13620"/>
                  <a:pt x="423333" y="12700"/>
                </a:cubicBezTo>
                <a:cubicBezTo>
                  <a:pt x="432937" y="9499"/>
                  <a:pt x="432103" y="8576"/>
                  <a:pt x="440266" y="6350"/>
                </a:cubicBezTo>
                <a:cubicBezTo>
                  <a:pt x="454298" y="2523"/>
                  <a:pt x="455447" y="2468"/>
                  <a:pt x="467783" y="0"/>
                </a:cubicBezTo>
                <a:cubicBezTo>
                  <a:pt x="492477" y="706"/>
                  <a:pt x="517192" y="883"/>
                  <a:pt x="541866" y="2117"/>
                </a:cubicBezTo>
                <a:cubicBezTo>
                  <a:pt x="550328" y="2540"/>
                  <a:pt x="551710" y="4416"/>
                  <a:pt x="558800" y="6350"/>
                </a:cubicBezTo>
                <a:cubicBezTo>
                  <a:pt x="564413" y="7881"/>
                  <a:pt x="569944" y="10004"/>
                  <a:pt x="575733" y="10583"/>
                </a:cubicBezTo>
                <a:lnTo>
                  <a:pt x="596900" y="12700"/>
                </a:lnTo>
                <a:cubicBezTo>
                  <a:pt x="600428" y="13406"/>
                  <a:pt x="603971" y="14037"/>
                  <a:pt x="607483" y="14817"/>
                </a:cubicBezTo>
                <a:cubicBezTo>
                  <a:pt x="618482" y="17261"/>
                  <a:pt x="624101" y="19866"/>
                  <a:pt x="637116" y="21167"/>
                </a:cubicBezTo>
                <a:lnTo>
                  <a:pt x="658283" y="23283"/>
                </a:lnTo>
                <a:cubicBezTo>
                  <a:pt x="663927" y="24694"/>
                  <a:pt x="669511" y="26376"/>
                  <a:pt x="675216" y="27517"/>
                </a:cubicBezTo>
                <a:cubicBezTo>
                  <a:pt x="681272" y="28728"/>
                  <a:pt x="688277" y="29953"/>
                  <a:pt x="694266" y="31750"/>
                </a:cubicBezTo>
                <a:cubicBezTo>
                  <a:pt x="694301" y="31760"/>
                  <a:pt x="710124" y="37036"/>
                  <a:pt x="713316" y="38100"/>
                </a:cubicBezTo>
                <a:cubicBezTo>
                  <a:pt x="715433" y="38806"/>
                  <a:pt x="717809" y="38979"/>
                  <a:pt x="719666" y="40217"/>
                </a:cubicBezTo>
                <a:cubicBezTo>
                  <a:pt x="721783" y="41628"/>
                  <a:pt x="723585" y="43702"/>
                  <a:pt x="726016" y="44450"/>
                </a:cubicBezTo>
                <a:cubicBezTo>
                  <a:pt x="732893" y="46566"/>
                  <a:pt x="740203" y="46938"/>
                  <a:pt x="747183" y="48683"/>
                </a:cubicBezTo>
                <a:cubicBezTo>
                  <a:pt x="750005" y="49389"/>
                  <a:pt x="752926" y="49778"/>
                  <a:pt x="755650" y="50800"/>
                </a:cubicBezTo>
                <a:cubicBezTo>
                  <a:pt x="758604" y="51908"/>
                  <a:pt x="761123" y="54035"/>
                  <a:pt x="764116" y="55033"/>
                </a:cubicBezTo>
                <a:cubicBezTo>
                  <a:pt x="769636" y="56873"/>
                  <a:pt x="775405" y="57856"/>
                  <a:pt x="781050" y="59267"/>
                </a:cubicBezTo>
                <a:cubicBezTo>
                  <a:pt x="783872" y="59972"/>
                  <a:pt x="786757" y="60463"/>
                  <a:pt x="789516" y="61383"/>
                </a:cubicBezTo>
                <a:lnTo>
                  <a:pt x="802216" y="65617"/>
                </a:lnTo>
                <a:lnTo>
                  <a:pt x="808566" y="67733"/>
                </a:lnTo>
                <a:cubicBezTo>
                  <a:pt x="809977" y="69144"/>
                  <a:pt x="811241" y="70720"/>
                  <a:pt x="812800" y="71967"/>
                </a:cubicBezTo>
                <a:cubicBezTo>
                  <a:pt x="814786" y="73556"/>
                  <a:pt x="817561" y="74214"/>
                  <a:pt x="819150" y="76200"/>
                </a:cubicBezTo>
                <a:cubicBezTo>
                  <a:pt x="820544" y="77942"/>
                  <a:pt x="820118" y="80637"/>
                  <a:pt x="821266" y="82550"/>
                </a:cubicBezTo>
                <a:cubicBezTo>
                  <a:pt x="822293" y="84261"/>
                  <a:pt x="824253" y="85225"/>
                  <a:pt x="825500" y="86783"/>
                </a:cubicBezTo>
                <a:cubicBezTo>
                  <a:pt x="836191" y="100146"/>
                  <a:pt x="823736" y="87135"/>
                  <a:pt x="833966" y="97367"/>
                </a:cubicBezTo>
                <a:cubicBezTo>
                  <a:pt x="834672" y="100189"/>
                  <a:pt x="835247" y="103047"/>
                  <a:pt x="836083" y="105833"/>
                </a:cubicBezTo>
                <a:cubicBezTo>
                  <a:pt x="837365" y="110107"/>
                  <a:pt x="840316" y="118533"/>
                  <a:pt x="840316" y="118533"/>
                </a:cubicBezTo>
                <a:cubicBezTo>
                  <a:pt x="842803" y="148376"/>
                  <a:pt x="839747" y="135875"/>
                  <a:pt x="846666" y="156633"/>
                </a:cubicBezTo>
                <a:cubicBezTo>
                  <a:pt x="847372" y="158750"/>
                  <a:pt x="847545" y="161127"/>
                  <a:pt x="848783" y="162983"/>
                </a:cubicBezTo>
                <a:lnTo>
                  <a:pt x="857250" y="175683"/>
                </a:lnTo>
                <a:cubicBezTo>
                  <a:pt x="862756" y="192205"/>
                  <a:pt x="853736" y="168294"/>
                  <a:pt x="869950" y="192617"/>
                </a:cubicBezTo>
                <a:cubicBezTo>
                  <a:pt x="871361" y="194734"/>
                  <a:pt x="872384" y="197168"/>
                  <a:pt x="874183" y="198967"/>
                </a:cubicBezTo>
                <a:cubicBezTo>
                  <a:pt x="875982" y="200766"/>
                  <a:pt x="878632" y="201510"/>
                  <a:pt x="880533" y="203200"/>
                </a:cubicBezTo>
                <a:cubicBezTo>
                  <a:pt x="885008" y="207177"/>
                  <a:pt x="888443" y="212308"/>
                  <a:pt x="893233" y="215900"/>
                </a:cubicBezTo>
                <a:cubicBezTo>
                  <a:pt x="896055" y="218017"/>
                  <a:pt x="899045" y="219927"/>
                  <a:pt x="901700" y="222250"/>
                </a:cubicBezTo>
                <a:cubicBezTo>
                  <a:pt x="918125" y="236622"/>
                  <a:pt x="902919" y="225886"/>
                  <a:pt x="916516" y="234950"/>
                </a:cubicBezTo>
                <a:cubicBezTo>
                  <a:pt x="924233" y="246524"/>
                  <a:pt x="916325" y="236939"/>
                  <a:pt x="929216" y="245533"/>
                </a:cubicBezTo>
                <a:cubicBezTo>
                  <a:pt x="930877" y="246640"/>
                  <a:pt x="931935" y="248468"/>
                  <a:pt x="933450" y="249767"/>
                </a:cubicBezTo>
                <a:cubicBezTo>
                  <a:pt x="936880" y="252707"/>
                  <a:pt x="940505" y="255411"/>
                  <a:pt x="944033" y="258233"/>
                </a:cubicBezTo>
                <a:cubicBezTo>
                  <a:pt x="944739" y="260350"/>
                  <a:pt x="944756" y="262841"/>
                  <a:pt x="946150" y="264583"/>
                </a:cubicBezTo>
                <a:cubicBezTo>
                  <a:pt x="947739" y="266570"/>
                  <a:pt x="950546" y="267188"/>
                  <a:pt x="952500" y="268817"/>
                </a:cubicBezTo>
                <a:cubicBezTo>
                  <a:pt x="954800" y="270733"/>
                  <a:pt x="956577" y="273219"/>
                  <a:pt x="958850" y="275167"/>
                </a:cubicBezTo>
                <a:cubicBezTo>
                  <a:pt x="961528" y="277463"/>
                  <a:pt x="964822" y="279023"/>
                  <a:pt x="967316" y="281517"/>
                </a:cubicBezTo>
                <a:cubicBezTo>
                  <a:pt x="984910" y="299111"/>
                  <a:pt x="967779" y="286765"/>
                  <a:pt x="982133" y="296333"/>
                </a:cubicBezTo>
                <a:cubicBezTo>
                  <a:pt x="983544" y="298450"/>
                  <a:pt x="984676" y="300782"/>
                  <a:pt x="986366" y="302683"/>
                </a:cubicBezTo>
                <a:cubicBezTo>
                  <a:pt x="991669" y="308649"/>
                  <a:pt x="997655" y="313972"/>
                  <a:pt x="1003300" y="319617"/>
                </a:cubicBezTo>
                <a:cubicBezTo>
                  <a:pt x="1025263" y="341580"/>
                  <a:pt x="1002423" y="318101"/>
                  <a:pt x="1024466" y="342900"/>
                </a:cubicBezTo>
                <a:cubicBezTo>
                  <a:pt x="1026455" y="345137"/>
                  <a:pt x="1028868" y="346977"/>
                  <a:pt x="1030816" y="349250"/>
                </a:cubicBezTo>
                <a:cubicBezTo>
                  <a:pt x="1038740" y="358495"/>
                  <a:pt x="1043965" y="369720"/>
                  <a:pt x="1051983" y="378883"/>
                </a:cubicBezTo>
                <a:cubicBezTo>
                  <a:pt x="1054611" y="381887"/>
                  <a:pt x="1058396" y="383927"/>
                  <a:pt x="1060450" y="387350"/>
                </a:cubicBezTo>
                <a:cubicBezTo>
                  <a:pt x="1062567" y="390878"/>
                  <a:pt x="1064458" y="394551"/>
                  <a:pt x="1066800" y="397933"/>
                </a:cubicBezTo>
                <a:cubicBezTo>
                  <a:pt x="1070816" y="403734"/>
                  <a:pt x="1075586" y="408996"/>
                  <a:pt x="1079500" y="414867"/>
                </a:cubicBezTo>
                <a:lnTo>
                  <a:pt x="1087966" y="427567"/>
                </a:lnTo>
                <a:cubicBezTo>
                  <a:pt x="1088672" y="430389"/>
                  <a:pt x="1088937" y="433359"/>
                  <a:pt x="1090083" y="436033"/>
                </a:cubicBezTo>
                <a:cubicBezTo>
                  <a:pt x="1092086" y="440707"/>
                  <a:pt x="1095135" y="443202"/>
                  <a:pt x="1098550" y="446617"/>
                </a:cubicBezTo>
                <a:cubicBezTo>
                  <a:pt x="1099961" y="450145"/>
                  <a:pt x="1101084" y="453802"/>
                  <a:pt x="1102783" y="457200"/>
                </a:cubicBezTo>
                <a:cubicBezTo>
                  <a:pt x="1113408" y="478451"/>
                  <a:pt x="1100121" y="446048"/>
                  <a:pt x="1111250" y="472017"/>
                </a:cubicBezTo>
                <a:cubicBezTo>
                  <a:pt x="1112129" y="474068"/>
                  <a:pt x="1112583" y="476278"/>
                  <a:pt x="1113366" y="478367"/>
                </a:cubicBezTo>
                <a:cubicBezTo>
                  <a:pt x="1114700" y="481925"/>
                  <a:pt x="1116266" y="485392"/>
                  <a:pt x="1117600" y="488950"/>
                </a:cubicBezTo>
                <a:cubicBezTo>
                  <a:pt x="1118383" y="491039"/>
                  <a:pt x="1118718" y="493304"/>
                  <a:pt x="1119716" y="495300"/>
                </a:cubicBezTo>
                <a:cubicBezTo>
                  <a:pt x="1121556" y="498980"/>
                  <a:pt x="1123949" y="502355"/>
                  <a:pt x="1126066" y="505883"/>
                </a:cubicBezTo>
                <a:cubicBezTo>
                  <a:pt x="1126872" y="509911"/>
                  <a:pt x="1128130" y="518476"/>
                  <a:pt x="1130300" y="522817"/>
                </a:cubicBezTo>
                <a:cubicBezTo>
                  <a:pt x="1131438" y="525092"/>
                  <a:pt x="1133395" y="526892"/>
                  <a:pt x="1134533" y="529167"/>
                </a:cubicBezTo>
                <a:cubicBezTo>
                  <a:pt x="1138620" y="537342"/>
                  <a:pt x="1138137" y="538776"/>
                  <a:pt x="1140883" y="546100"/>
                </a:cubicBezTo>
                <a:cubicBezTo>
                  <a:pt x="1142217" y="549657"/>
                  <a:pt x="1143999" y="553052"/>
                  <a:pt x="1145116" y="556683"/>
                </a:cubicBezTo>
                <a:cubicBezTo>
                  <a:pt x="1146827" y="562244"/>
                  <a:pt x="1147511" y="568097"/>
                  <a:pt x="1149350" y="573617"/>
                </a:cubicBezTo>
                <a:cubicBezTo>
                  <a:pt x="1151705" y="580684"/>
                  <a:pt x="1151812" y="580466"/>
                  <a:pt x="1153583" y="588433"/>
                </a:cubicBezTo>
                <a:cubicBezTo>
                  <a:pt x="1154364" y="591945"/>
                  <a:pt x="1154891" y="595511"/>
                  <a:pt x="1155700" y="599017"/>
                </a:cubicBezTo>
                <a:cubicBezTo>
                  <a:pt x="1157008" y="604686"/>
                  <a:pt x="1158976" y="610211"/>
                  <a:pt x="1159933" y="615950"/>
                </a:cubicBezTo>
                <a:cubicBezTo>
                  <a:pt x="1162642" y="632199"/>
                  <a:pt x="1161209" y="624442"/>
                  <a:pt x="1164166" y="639233"/>
                </a:cubicBezTo>
                <a:cubicBezTo>
                  <a:pt x="1164872" y="648405"/>
                  <a:pt x="1165208" y="657614"/>
                  <a:pt x="1166283" y="666750"/>
                </a:cubicBezTo>
                <a:cubicBezTo>
                  <a:pt x="1166623" y="669639"/>
                  <a:pt x="1167769" y="672377"/>
                  <a:pt x="1168400" y="675217"/>
                </a:cubicBezTo>
                <a:cubicBezTo>
                  <a:pt x="1169180" y="678729"/>
                  <a:pt x="1169736" y="682288"/>
                  <a:pt x="1170516" y="685800"/>
                </a:cubicBezTo>
                <a:cubicBezTo>
                  <a:pt x="1171147" y="688640"/>
                  <a:pt x="1172062" y="691414"/>
                  <a:pt x="1172633" y="694267"/>
                </a:cubicBezTo>
                <a:cubicBezTo>
                  <a:pt x="1173475" y="698475"/>
                  <a:pt x="1173644" y="702820"/>
                  <a:pt x="1174750" y="706967"/>
                </a:cubicBezTo>
                <a:cubicBezTo>
                  <a:pt x="1176475" y="713434"/>
                  <a:pt x="1179261" y="719581"/>
                  <a:pt x="1181100" y="726017"/>
                </a:cubicBezTo>
                <a:cubicBezTo>
                  <a:pt x="1182511" y="730956"/>
                  <a:pt x="1183857" y="735913"/>
                  <a:pt x="1185333" y="740833"/>
                </a:cubicBezTo>
                <a:cubicBezTo>
                  <a:pt x="1185974" y="742970"/>
                  <a:pt x="1186837" y="745038"/>
                  <a:pt x="1187450" y="747183"/>
                </a:cubicBezTo>
                <a:cubicBezTo>
                  <a:pt x="1188987" y="752564"/>
                  <a:pt x="1189505" y="756917"/>
                  <a:pt x="1191683" y="762000"/>
                </a:cubicBezTo>
                <a:cubicBezTo>
                  <a:pt x="1192926" y="764900"/>
                  <a:pt x="1194673" y="767567"/>
                  <a:pt x="1195916" y="770467"/>
                </a:cubicBezTo>
                <a:cubicBezTo>
                  <a:pt x="1198535" y="776578"/>
                  <a:pt x="1198621" y="780518"/>
                  <a:pt x="1200150" y="787400"/>
                </a:cubicBezTo>
                <a:cubicBezTo>
                  <a:pt x="1200781" y="790240"/>
                  <a:pt x="1201467" y="793070"/>
                  <a:pt x="1202266" y="795867"/>
                </a:cubicBezTo>
                <a:cubicBezTo>
                  <a:pt x="1205811" y="808276"/>
                  <a:pt x="1202435" y="796204"/>
                  <a:pt x="1208616" y="808567"/>
                </a:cubicBezTo>
                <a:cubicBezTo>
                  <a:pt x="1211175" y="813685"/>
                  <a:pt x="1210815" y="817957"/>
                  <a:pt x="1212850" y="823383"/>
                </a:cubicBezTo>
                <a:cubicBezTo>
                  <a:pt x="1222986" y="850412"/>
                  <a:pt x="1211491" y="816094"/>
                  <a:pt x="1221316" y="838200"/>
                </a:cubicBezTo>
                <a:cubicBezTo>
                  <a:pt x="1223128" y="842278"/>
                  <a:pt x="1224139" y="846667"/>
                  <a:pt x="1225550" y="850900"/>
                </a:cubicBezTo>
                <a:cubicBezTo>
                  <a:pt x="1226256" y="853017"/>
                  <a:pt x="1226428" y="855394"/>
                  <a:pt x="1227666" y="857250"/>
                </a:cubicBezTo>
                <a:cubicBezTo>
                  <a:pt x="1230488" y="861483"/>
                  <a:pt x="1234524" y="865123"/>
                  <a:pt x="1236133" y="869950"/>
                </a:cubicBezTo>
                <a:cubicBezTo>
                  <a:pt x="1240015" y="881594"/>
                  <a:pt x="1235917" y="871159"/>
                  <a:pt x="1242483" y="882650"/>
                </a:cubicBezTo>
                <a:cubicBezTo>
                  <a:pt x="1244048" y="885390"/>
                  <a:pt x="1245093" y="888411"/>
                  <a:pt x="1246716" y="891117"/>
                </a:cubicBezTo>
                <a:cubicBezTo>
                  <a:pt x="1254310" y="903775"/>
                  <a:pt x="1253076" y="901710"/>
                  <a:pt x="1261533" y="910167"/>
                </a:cubicBezTo>
                <a:cubicBezTo>
                  <a:pt x="1262239" y="912989"/>
                  <a:pt x="1262207" y="916107"/>
                  <a:pt x="1263650" y="918633"/>
                </a:cubicBezTo>
                <a:cubicBezTo>
                  <a:pt x="1265135" y="921232"/>
                  <a:pt x="1268084" y="922683"/>
                  <a:pt x="1270000" y="924983"/>
                </a:cubicBezTo>
                <a:cubicBezTo>
                  <a:pt x="1271629" y="926937"/>
                  <a:pt x="1272644" y="929346"/>
                  <a:pt x="1274233" y="931333"/>
                </a:cubicBezTo>
                <a:cubicBezTo>
                  <a:pt x="1275480" y="932891"/>
                  <a:pt x="1277269" y="933970"/>
                  <a:pt x="1278466" y="935567"/>
                </a:cubicBezTo>
                <a:cubicBezTo>
                  <a:pt x="1281519" y="939637"/>
                  <a:pt x="1285324" y="943440"/>
                  <a:pt x="1286933" y="948267"/>
                </a:cubicBezTo>
                <a:cubicBezTo>
                  <a:pt x="1287639" y="950384"/>
                  <a:pt x="1287656" y="952875"/>
                  <a:pt x="1289050" y="954617"/>
                </a:cubicBezTo>
                <a:cubicBezTo>
                  <a:pt x="1290639" y="956603"/>
                  <a:pt x="1293283" y="957439"/>
                  <a:pt x="1295400" y="958850"/>
                </a:cubicBezTo>
                <a:cubicBezTo>
                  <a:pt x="1305526" y="974041"/>
                  <a:pt x="1300268" y="967952"/>
                  <a:pt x="1310216" y="977900"/>
                </a:cubicBezTo>
                <a:cubicBezTo>
                  <a:pt x="1314106" y="989568"/>
                  <a:pt x="1309842" y="979932"/>
                  <a:pt x="1320800" y="992717"/>
                </a:cubicBezTo>
                <a:cubicBezTo>
                  <a:pt x="1322455" y="994648"/>
                  <a:pt x="1323554" y="996997"/>
                  <a:pt x="1325033" y="999067"/>
                </a:cubicBezTo>
                <a:cubicBezTo>
                  <a:pt x="1331820" y="1008568"/>
                  <a:pt x="1330042" y="1006192"/>
                  <a:pt x="1337733" y="1013883"/>
                </a:cubicBezTo>
                <a:cubicBezTo>
                  <a:pt x="1349331" y="1037082"/>
                  <a:pt x="1334018" y="1008683"/>
                  <a:pt x="1348316" y="1028700"/>
                </a:cubicBezTo>
                <a:cubicBezTo>
                  <a:pt x="1350150" y="1031268"/>
                  <a:pt x="1350960" y="1034441"/>
                  <a:pt x="1352550" y="1037167"/>
                </a:cubicBezTo>
                <a:cubicBezTo>
                  <a:pt x="1355904" y="1042916"/>
                  <a:pt x="1359139" y="1048775"/>
                  <a:pt x="1363133" y="1054100"/>
                </a:cubicBezTo>
                <a:cubicBezTo>
                  <a:pt x="1365250" y="1056922"/>
                  <a:pt x="1367526" y="1059632"/>
                  <a:pt x="1369483" y="1062567"/>
                </a:cubicBezTo>
                <a:cubicBezTo>
                  <a:pt x="1371765" y="1065990"/>
                  <a:pt x="1373474" y="1069780"/>
                  <a:pt x="1375833" y="1073150"/>
                </a:cubicBezTo>
                <a:cubicBezTo>
                  <a:pt x="1378424" y="1076851"/>
                  <a:pt x="1381709" y="1080032"/>
                  <a:pt x="1384300" y="1083733"/>
                </a:cubicBezTo>
                <a:cubicBezTo>
                  <a:pt x="1386659" y="1087104"/>
                  <a:pt x="1388652" y="1090720"/>
                  <a:pt x="1390650" y="1094317"/>
                </a:cubicBezTo>
                <a:cubicBezTo>
                  <a:pt x="1392182" y="1097075"/>
                  <a:pt x="1393049" y="1100216"/>
                  <a:pt x="1394883" y="1102783"/>
                </a:cubicBezTo>
                <a:cubicBezTo>
                  <a:pt x="1396623" y="1105219"/>
                  <a:pt x="1399116" y="1107016"/>
                  <a:pt x="1401233" y="1109133"/>
                </a:cubicBezTo>
                <a:cubicBezTo>
                  <a:pt x="1402644" y="1111955"/>
                  <a:pt x="1403794" y="1114924"/>
                  <a:pt x="1405466" y="1117600"/>
                </a:cubicBezTo>
                <a:cubicBezTo>
                  <a:pt x="1407336" y="1120592"/>
                  <a:pt x="1410066" y="1123004"/>
                  <a:pt x="1411816" y="1126067"/>
                </a:cubicBezTo>
                <a:cubicBezTo>
                  <a:pt x="1412923" y="1128004"/>
                  <a:pt x="1412826" y="1130480"/>
                  <a:pt x="1413933" y="1132417"/>
                </a:cubicBezTo>
                <a:cubicBezTo>
                  <a:pt x="1415683" y="1135480"/>
                  <a:pt x="1418468" y="1137858"/>
                  <a:pt x="1420283" y="1140883"/>
                </a:cubicBezTo>
                <a:cubicBezTo>
                  <a:pt x="1446161" y="1184012"/>
                  <a:pt x="1405461" y="1121826"/>
                  <a:pt x="1435100" y="1166283"/>
                </a:cubicBezTo>
                <a:cubicBezTo>
                  <a:pt x="1438980" y="1177927"/>
                  <a:pt x="1434884" y="1167492"/>
                  <a:pt x="1441450" y="1178983"/>
                </a:cubicBezTo>
                <a:cubicBezTo>
                  <a:pt x="1443016" y="1181723"/>
                  <a:pt x="1444402" y="1184567"/>
                  <a:pt x="1445683" y="1187450"/>
                </a:cubicBezTo>
                <a:cubicBezTo>
                  <a:pt x="1447226" y="1190922"/>
                  <a:pt x="1447961" y="1194775"/>
                  <a:pt x="1449916" y="1198033"/>
                </a:cubicBezTo>
                <a:cubicBezTo>
                  <a:pt x="1452240" y="1201907"/>
                  <a:pt x="1455561" y="1205089"/>
                  <a:pt x="1458383" y="1208617"/>
                </a:cubicBezTo>
                <a:cubicBezTo>
                  <a:pt x="1461659" y="1218442"/>
                  <a:pt x="1461870" y="1220074"/>
                  <a:pt x="1468966" y="1231900"/>
                </a:cubicBezTo>
                <a:cubicBezTo>
                  <a:pt x="1469993" y="1233611"/>
                  <a:pt x="1471789" y="1234722"/>
                  <a:pt x="1473200" y="1236133"/>
                </a:cubicBezTo>
                <a:cubicBezTo>
                  <a:pt x="1476551" y="1243953"/>
                  <a:pt x="1479638" y="1251955"/>
                  <a:pt x="1483783" y="1259417"/>
                </a:cubicBezTo>
                <a:cubicBezTo>
                  <a:pt x="1491064" y="1272523"/>
                  <a:pt x="1488825" y="1266460"/>
                  <a:pt x="1494366" y="1278467"/>
                </a:cubicBezTo>
                <a:cubicBezTo>
                  <a:pt x="1497278" y="1284776"/>
                  <a:pt x="1499725" y="1291302"/>
                  <a:pt x="1502833" y="1297517"/>
                </a:cubicBezTo>
                <a:cubicBezTo>
                  <a:pt x="1503971" y="1299792"/>
                  <a:pt x="1505804" y="1301658"/>
                  <a:pt x="1507066" y="1303867"/>
                </a:cubicBezTo>
                <a:cubicBezTo>
                  <a:pt x="1516362" y="1320134"/>
                  <a:pt x="1505511" y="1304614"/>
                  <a:pt x="1517650" y="1320800"/>
                </a:cubicBezTo>
                <a:cubicBezTo>
                  <a:pt x="1520678" y="1329883"/>
                  <a:pt x="1521446" y="1334183"/>
                  <a:pt x="1526116" y="1341967"/>
                </a:cubicBezTo>
                <a:cubicBezTo>
                  <a:pt x="1530849" y="1349855"/>
                  <a:pt x="1540933" y="1365250"/>
                  <a:pt x="1540933" y="1365250"/>
                </a:cubicBezTo>
                <a:cubicBezTo>
                  <a:pt x="1541829" y="1368835"/>
                  <a:pt x="1543481" y="1376361"/>
                  <a:pt x="1545166" y="1380067"/>
                </a:cubicBezTo>
                <a:cubicBezTo>
                  <a:pt x="1547777" y="1385812"/>
                  <a:pt x="1551637" y="1391013"/>
                  <a:pt x="1553633" y="1397000"/>
                </a:cubicBezTo>
                <a:cubicBezTo>
                  <a:pt x="1555750" y="1403350"/>
                  <a:pt x="1557346" y="1409898"/>
                  <a:pt x="1559983" y="1416050"/>
                </a:cubicBezTo>
                <a:cubicBezTo>
                  <a:pt x="1561604" y="1419831"/>
                  <a:pt x="1564363" y="1423021"/>
                  <a:pt x="1566333" y="1426633"/>
                </a:cubicBezTo>
                <a:cubicBezTo>
                  <a:pt x="1568599" y="1430788"/>
                  <a:pt x="1570385" y="1435196"/>
                  <a:pt x="1572683" y="1439333"/>
                </a:cubicBezTo>
                <a:cubicBezTo>
                  <a:pt x="1573918" y="1441557"/>
                  <a:pt x="1575994" y="1443312"/>
                  <a:pt x="1576916" y="1445683"/>
                </a:cubicBezTo>
                <a:cubicBezTo>
                  <a:pt x="1580959" y="1456080"/>
                  <a:pt x="1583643" y="1466965"/>
                  <a:pt x="1587500" y="1477433"/>
                </a:cubicBezTo>
                <a:cubicBezTo>
                  <a:pt x="1588591" y="1480394"/>
                  <a:pt x="1590771" y="1482895"/>
                  <a:pt x="1591733" y="1485900"/>
                </a:cubicBezTo>
                <a:cubicBezTo>
                  <a:pt x="1596429" y="1500576"/>
                  <a:pt x="1599559" y="1515731"/>
                  <a:pt x="1604433" y="1530350"/>
                </a:cubicBezTo>
                <a:lnTo>
                  <a:pt x="1606550" y="1536700"/>
                </a:lnTo>
                <a:cubicBezTo>
                  <a:pt x="1614343" y="1583464"/>
                  <a:pt x="1609213" y="1551213"/>
                  <a:pt x="1619250" y="1623483"/>
                </a:cubicBezTo>
                <a:cubicBezTo>
                  <a:pt x="1619936" y="1628425"/>
                  <a:pt x="1621366" y="1638300"/>
                  <a:pt x="1621366" y="1638300"/>
                </a:cubicBezTo>
                <a:cubicBezTo>
                  <a:pt x="1622072" y="1650294"/>
                  <a:pt x="1623483" y="1662268"/>
                  <a:pt x="1623483" y="1674283"/>
                </a:cubicBezTo>
                <a:cubicBezTo>
                  <a:pt x="1623483" y="1693726"/>
                  <a:pt x="1624999" y="1754087"/>
                  <a:pt x="1619250" y="1788583"/>
                </a:cubicBezTo>
                <a:cubicBezTo>
                  <a:pt x="1618772" y="1791453"/>
                  <a:pt x="1617764" y="1794210"/>
                  <a:pt x="1617133" y="1797050"/>
                </a:cubicBezTo>
                <a:cubicBezTo>
                  <a:pt x="1616352" y="1800562"/>
                  <a:pt x="1615888" y="1804143"/>
                  <a:pt x="1615016" y="1807633"/>
                </a:cubicBezTo>
                <a:cubicBezTo>
                  <a:pt x="1614475" y="1809797"/>
                  <a:pt x="1613441" y="1811819"/>
                  <a:pt x="1612900" y="1813983"/>
                </a:cubicBezTo>
                <a:cubicBezTo>
                  <a:pt x="1612229" y="1816666"/>
                  <a:pt x="1610025" y="1829771"/>
                  <a:pt x="1608666" y="1833033"/>
                </a:cubicBezTo>
                <a:cubicBezTo>
                  <a:pt x="1606239" y="1838858"/>
                  <a:pt x="1603022" y="1844322"/>
                  <a:pt x="1600200" y="1849967"/>
                </a:cubicBezTo>
                <a:cubicBezTo>
                  <a:pt x="1598789" y="1852789"/>
                  <a:pt x="1597716" y="1855808"/>
                  <a:pt x="1595966" y="1858433"/>
                </a:cubicBezTo>
                <a:cubicBezTo>
                  <a:pt x="1593144" y="1862666"/>
                  <a:pt x="1589776" y="1866583"/>
                  <a:pt x="1587500" y="1871133"/>
                </a:cubicBezTo>
                <a:cubicBezTo>
                  <a:pt x="1586089" y="1873955"/>
                  <a:pt x="1585100" y="1877032"/>
                  <a:pt x="1583266" y="1879600"/>
                </a:cubicBezTo>
                <a:cubicBezTo>
                  <a:pt x="1581526" y="1882036"/>
                  <a:pt x="1578864" y="1883677"/>
                  <a:pt x="1576916" y="1885950"/>
                </a:cubicBezTo>
                <a:cubicBezTo>
                  <a:pt x="1574620" y="1888629"/>
                  <a:pt x="1572523" y="1891482"/>
                  <a:pt x="1570566" y="1894417"/>
                </a:cubicBezTo>
                <a:cubicBezTo>
                  <a:pt x="1568284" y="1897840"/>
                  <a:pt x="1566925" y="1901904"/>
                  <a:pt x="1564216" y="1905000"/>
                </a:cubicBezTo>
                <a:cubicBezTo>
                  <a:pt x="1561893" y="1907655"/>
                  <a:pt x="1558405" y="1909027"/>
                  <a:pt x="1555750" y="1911350"/>
                </a:cubicBezTo>
                <a:cubicBezTo>
                  <a:pt x="1552746" y="1913978"/>
                  <a:pt x="1550476" y="1917422"/>
                  <a:pt x="1547283" y="1919817"/>
                </a:cubicBezTo>
                <a:cubicBezTo>
                  <a:pt x="1544759" y="1921710"/>
                  <a:pt x="1541492" y="1922378"/>
                  <a:pt x="1538816" y="1924050"/>
                </a:cubicBezTo>
                <a:cubicBezTo>
                  <a:pt x="1524423" y="1933046"/>
                  <a:pt x="1536741" y="1928802"/>
                  <a:pt x="1521883" y="1932517"/>
                </a:cubicBezTo>
                <a:lnTo>
                  <a:pt x="1509183" y="1940983"/>
                </a:lnTo>
                <a:cubicBezTo>
                  <a:pt x="1507066" y="1942394"/>
                  <a:pt x="1505195" y="1944272"/>
                  <a:pt x="1502833" y="1945217"/>
                </a:cubicBezTo>
                <a:cubicBezTo>
                  <a:pt x="1499305" y="1946628"/>
                  <a:pt x="1495571" y="1947605"/>
                  <a:pt x="1492250" y="1949450"/>
                </a:cubicBezTo>
                <a:cubicBezTo>
                  <a:pt x="1489166" y="1951163"/>
                  <a:pt x="1486867" y="1954087"/>
                  <a:pt x="1483783" y="1955800"/>
                </a:cubicBezTo>
                <a:cubicBezTo>
                  <a:pt x="1476524" y="1959833"/>
                  <a:pt x="1473636" y="1959436"/>
                  <a:pt x="1466850" y="1962150"/>
                </a:cubicBezTo>
                <a:cubicBezTo>
                  <a:pt x="1461861" y="1964146"/>
                  <a:pt x="1457169" y="1966920"/>
                  <a:pt x="1452033" y="1968500"/>
                </a:cubicBezTo>
                <a:cubicBezTo>
                  <a:pt x="1447931" y="1969762"/>
                  <a:pt x="1443541" y="1969775"/>
                  <a:pt x="1439333" y="1970617"/>
                </a:cubicBezTo>
                <a:cubicBezTo>
                  <a:pt x="1433087" y="1971866"/>
                  <a:pt x="1423578" y="1974802"/>
                  <a:pt x="1418166" y="1976967"/>
                </a:cubicBezTo>
                <a:cubicBezTo>
                  <a:pt x="1414638" y="1978378"/>
                  <a:pt x="1411222" y="1980108"/>
                  <a:pt x="1407583" y="1981200"/>
                </a:cubicBezTo>
                <a:cubicBezTo>
                  <a:pt x="1386552" y="1987510"/>
                  <a:pt x="1405536" y="1979851"/>
                  <a:pt x="1390650" y="1985433"/>
                </a:cubicBezTo>
                <a:cubicBezTo>
                  <a:pt x="1387092" y="1986767"/>
                  <a:pt x="1383538" y="1988124"/>
                  <a:pt x="1380066" y="1989667"/>
                </a:cubicBezTo>
                <a:cubicBezTo>
                  <a:pt x="1377183" y="1990948"/>
                  <a:pt x="1374685" y="1993239"/>
                  <a:pt x="1371600" y="1993900"/>
                </a:cubicBezTo>
                <a:cubicBezTo>
                  <a:pt x="1364667" y="1995386"/>
                  <a:pt x="1357489" y="1995311"/>
                  <a:pt x="1350433" y="1996017"/>
                </a:cubicBezTo>
                <a:cubicBezTo>
                  <a:pt x="1344789" y="1997428"/>
                  <a:pt x="1338341" y="1997023"/>
                  <a:pt x="1333500" y="2000250"/>
                </a:cubicBezTo>
                <a:cubicBezTo>
                  <a:pt x="1331383" y="2001661"/>
                  <a:pt x="1329541" y="2003614"/>
                  <a:pt x="1327150" y="2004483"/>
                </a:cubicBezTo>
                <a:cubicBezTo>
                  <a:pt x="1321682" y="2006471"/>
                  <a:pt x="1315420" y="2006115"/>
                  <a:pt x="1310216" y="2008717"/>
                </a:cubicBezTo>
                <a:cubicBezTo>
                  <a:pt x="1305156" y="2011247"/>
                  <a:pt x="1294282" y="2017183"/>
                  <a:pt x="1289050" y="2017183"/>
                </a:cubicBezTo>
                <a:lnTo>
                  <a:pt x="1295400" y="2023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2EACCE1-B71A-4E08-BAEB-27C9B99FC057}"/>
              </a:ext>
            </a:extLst>
          </p:cNvPr>
          <p:cNvSpPr/>
          <p:nvPr/>
        </p:nvSpPr>
        <p:spPr bwMode="auto">
          <a:xfrm>
            <a:off x="3577167" y="161013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246E9F4-CA67-4A4D-A3DB-CEB7FF01373B}"/>
              </a:ext>
            </a:extLst>
          </p:cNvPr>
          <p:cNvSpPr/>
          <p:nvPr/>
        </p:nvSpPr>
        <p:spPr bwMode="auto">
          <a:xfrm>
            <a:off x="3570143" y="1327008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784CE71-F9C2-4B3D-B367-831E557F87F6}"/>
              </a:ext>
            </a:extLst>
          </p:cNvPr>
          <p:cNvSpPr/>
          <p:nvPr/>
        </p:nvSpPr>
        <p:spPr bwMode="auto">
          <a:xfrm>
            <a:off x="3542624" y="1624749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35EE384-3075-4D34-837C-4C21958AF274}"/>
              </a:ext>
            </a:extLst>
          </p:cNvPr>
          <p:cNvSpPr/>
          <p:nvPr/>
        </p:nvSpPr>
        <p:spPr bwMode="auto">
          <a:xfrm>
            <a:off x="3570143" y="1929679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4616787-E235-4EE7-A336-3AE527379FCB}"/>
              </a:ext>
            </a:extLst>
          </p:cNvPr>
          <p:cNvSpPr/>
          <p:nvPr/>
        </p:nvSpPr>
        <p:spPr bwMode="auto">
          <a:xfrm>
            <a:off x="3609109" y="2235530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7E22B34-AAD1-4ADA-90F2-4FEF2C048ABA}"/>
              </a:ext>
            </a:extLst>
          </p:cNvPr>
          <p:cNvSpPr/>
          <p:nvPr/>
        </p:nvSpPr>
        <p:spPr bwMode="auto">
          <a:xfrm>
            <a:off x="3609109" y="2555363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B2EBA4C-3A08-4AEB-AF8B-4EF68195AA28}"/>
              </a:ext>
            </a:extLst>
          </p:cNvPr>
          <p:cNvSpPr/>
          <p:nvPr/>
        </p:nvSpPr>
        <p:spPr bwMode="auto">
          <a:xfrm>
            <a:off x="3517226" y="2854008"/>
            <a:ext cx="4835669" cy="321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2582092"/>
            <a:ext cx="8534400" cy="3657600"/>
          </a:xfrm>
        </p:spPr>
        <p:txBody>
          <a:bodyPr/>
          <a:lstStyle/>
          <a:p>
            <a:pPr marL="0" indent="0" eaLnBrk="1" hangingPunct="1"/>
            <a:r>
              <a:rPr lang="de-DE" altLang="de-DE" sz="1800" dirty="0"/>
              <a:t>    OPC UA Server</a:t>
            </a: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Basis der OPC UA Kommunikation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Stellt OPC Schnittstelle nach außen bereit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endParaRPr lang="de-DE" altLang="de-DE" sz="1400" dirty="0">
              <a:cs typeface="Arial"/>
            </a:endParaRPr>
          </a:p>
          <a:p>
            <a:pPr marL="0" indent="0" eaLnBrk="1" hangingPunct="1"/>
            <a:r>
              <a:rPr lang="de-DE" altLang="de-DE" sz="1800" dirty="0"/>
              <a:t>    OPC UA Client</a:t>
            </a:r>
            <a:endParaRPr lang="de-DE" altLang="de-DE" sz="18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Gegenstück zu Server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Verbindet sich mit Server -&gt; Daten von Server auslesen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OPC Standard: Jeder OPC UA Client auf jeden OPC UA Server zugreifen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endParaRPr lang="de-DE" altLang="de-DE" sz="1400" dirty="0">
              <a:cs typeface="Arial"/>
            </a:endParaRPr>
          </a:p>
          <a:p>
            <a:pPr marL="0" indent="0" eaLnBrk="1" hangingPunct="1"/>
            <a:r>
              <a:rPr lang="de-DE" altLang="de-DE" sz="1800" dirty="0"/>
              <a:t>    OPC UA Test Client</a:t>
            </a:r>
            <a:endParaRPr lang="de-DE" altLang="de-DE" sz="18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400" dirty="0"/>
              <a:t>Testet Konfiguration und Funktion eines OPC UA Servers</a:t>
            </a:r>
            <a:endParaRPr lang="de-DE" altLang="de-DE" sz="140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endParaRPr lang="de-DE" altLang="de-DE" sz="1400" dirty="0">
              <a:cs typeface="Arial"/>
            </a:endParaRPr>
          </a:p>
        </p:txBody>
      </p:sp>
      <p:pic>
        <p:nvPicPr>
          <p:cNvPr id="3" name="Grafik 2" descr="Datenbank">
            <a:extLst>
              <a:ext uri="{FF2B5EF4-FFF2-40B4-BE49-F238E27FC236}">
                <a16:creationId xmlns:a16="http://schemas.microsoft.com/office/drawing/2014/main" id="{D59888F3-068C-420D-B86A-53D38D1F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25" y="2479675"/>
            <a:ext cx="504056" cy="504056"/>
          </a:xfrm>
          <a:prstGeom prst="rect">
            <a:avLst/>
          </a:prstGeom>
        </p:spPr>
      </p:pic>
      <p:pic>
        <p:nvPicPr>
          <p:cNvPr id="5" name="Grafik 4" descr="Computer">
            <a:extLst>
              <a:ext uri="{FF2B5EF4-FFF2-40B4-BE49-F238E27FC236}">
                <a16:creationId xmlns:a16="http://schemas.microsoft.com/office/drawing/2014/main" id="{772DE8FC-E6A9-4A22-A92F-9824F7D5C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425" y="3572692"/>
            <a:ext cx="504000" cy="504000"/>
          </a:xfrm>
          <a:prstGeom prst="rect">
            <a:avLst/>
          </a:prstGeom>
        </p:spPr>
      </p:pic>
      <p:pic>
        <p:nvPicPr>
          <p:cNvPr id="7" name="Grafik 6" descr="Checkliste">
            <a:extLst>
              <a:ext uri="{FF2B5EF4-FFF2-40B4-BE49-F238E27FC236}">
                <a16:creationId xmlns:a16="http://schemas.microsoft.com/office/drawing/2014/main" id="{56F0F545-6D0F-43A4-A80C-6F2FAE074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425" y="4935451"/>
            <a:ext cx="504000" cy="504000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73A734DE-567E-4B0C-8B46-6D564328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Was ist OPC UA?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21B0CED-B841-4095-85AD-70F277BA3593}"/>
              </a:ext>
            </a:extLst>
          </p:cNvPr>
          <p:cNvSpPr txBox="1"/>
          <p:nvPr/>
        </p:nvSpPr>
        <p:spPr>
          <a:xfrm>
            <a:off x="656491" y="6260584"/>
            <a:ext cx="902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/>
            <a:r>
              <a:rPr lang="de-DE" altLang="de-DE" sz="1400"/>
              <a:t>Quelle: https://www.opc-router.de/was-ist-opc-ua/#OPC-Foundation-Video</a:t>
            </a:r>
            <a:endParaRPr lang="de-DE" altLang="de-DE" sz="1400">
              <a:cs typeface="Arial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3E638FC-E010-46FF-8AA7-F9D1DABE4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177800"/>
            <a:ext cx="11972567" cy="14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defTabSz="912836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741382" indent="-284170" algn="l" defTabSz="912836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28" indent="-230193" algn="l" defTabSz="912836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39" indent="-228606" algn="l" defTabSz="912836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50" indent="-228606" algn="l" defTabSz="912836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61" indent="-228606" algn="l" defTabSz="912836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895672" indent="-228606" algn="l" defTabSz="912836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352884" indent="-228606" algn="l" defTabSz="912836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10095" indent="-228606" algn="l" defTabSz="912836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800" kern="0" dirty="0"/>
              <a:t>Kommunikationsprotokoll für Industrie 4.0 und IoT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800" kern="0" dirty="0"/>
              <a:t>Standardisierter Zugriff auf Maschinen, Geräte und andere Systeme (industrielles Umfeld)</a:t>
            </a:r>
            <a:endParaRPr lang="de-DE" altLang="de-DE" sz="1800" kern="0" dirty="0">
              <a:cs typeface="Arial"/>
            </a:endParaRPr>
          </a:p>
          <a:p>
            <a:pPr marL="683912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1800" kern="0" dirty="0"/>
              <a:t>Herstellerunabhängigen und gleichartigen Datenaustausch</a:t>
            </a:r>
            <a:endParaRPr lang="de-DE" altLang="de-DE" sz="1800" kern="0" dirty="0">
              <a:cs typeface="Arial"/>
            </a:endParaRP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kern="0" dirty="0"/>
          </a:p>
        </p:txBody>
      </p:sp>
    </p:spTree>
    <p:extLst>
      <p:ext uri="{BB962C8B-B14F-4D97-AF65-F5344CB8AC3E}">
        <p14:creationId xmlns:p14="http://schemas.microsoft.com/office/powerpoint/2010/main" val="1484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70709" y="1000579"/>
            <a:ext cx="10628811" cy="5199923"/>
          </a:xfrm>
        </p:spPr>
        <p:txBody>
          <a:bodyPr/>
          <a:lstStyle/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b="1" dirty="0"/>
              <a:t>Master Use Case: </a:t>
            </a:r>
            <a:r>
              <a:rPr lang="de-DE" altLang="de-DE" sz="2000" dirty="0"/>
              <a:t>OPC UA Clients mithilfe einer Serverfarm testen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Serverfarm soll nur auf einen Computer sein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Mehrere virtuelle OPC UA Servers (via Netzwerk bereitgestellt)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10 verschiedene Serverprofile 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 Mit AML Konfigurationsdatei (CAEX 3.0) parametrisierbar 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Zielgruppe: Entwickler und Tester von Anwendungen mit OPC UA Client-Interface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E603790-CD1D-47A7-AC7D-24EC1C1F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Ziel unseres Projektes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Identifizierender Geschäftsprozess: „</a:t>
            </a:r>
            <a:r>
              <a:rPr lang="de-DE" altLang="de-DE" sz="2000" dirty="0" err="1"/>
              <a:t>Simplified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testing</a:t>
            </a:r>
            <a:r>
              <a:rPr lang="de-DE" altLang="de-DE" sz="2000" dirty="0"/>
              <a:t> of OPC UA Clients“ (Master Use Case)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Also: User will mehrere OPC UA Clients testen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Dazu: Serverfarm starten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Daraus ergeben sich 3 Use Cases: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„Set </a:t>
            </a:r>
            <a:r>
              <a:rPr lang="de-DE" altLang="de-DE" sz="2000" dirty="0" err="1"/>
              <a:t>server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profiles</a:t>
            </a:r>
            <a:r>
              <a:rPr lang="de-DE" altLang="de-DE" sz="2000" dirty="0"/>
              <a:t>“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„</a:t>
            </a:r>
            <a:r>
              <a:rPr lang="de-DE" altLang="de-DE" sz="2000" dirty="0" err="1"/>
              <a:t>Starting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server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farm</a:t>
            </a:r>
            <a:r>
              <a:rPr lang="de-DE" altLang="de-DE" sz="2000" dirty="0"/>
              <a:t>“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dirty="0"/>
              <a:t>„</a:t>
            </a:r>
            <a:r>
              <a:rPr lang="de-DE" altLang="de-DE" sz="2000" dirty="0" err="1"/>
              <a:t>Testing</a:t>
            </a:r>
            <a:r>
              <a:rPr lang="de-DE" altLang="de-DE" sz="2000" dirty="0"/>
              <a:t> OPC UA Client(s)“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b="1" dirty="0"/>
              <a:t>„Set </a:t>
            </a:r>
            <a:r>
              <a:rPr lang="de-DE" altLang="de-DE" sz="2000" b="1" dirty="0" err="1"/>
              <a:t>server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profiles</a:t>
            </a:r>
            <a:r>
              <a:rPr lang="de-DE" altLang="de-DE" sz="2000" b="1" dirty="0"/>
              <a:t>“: </a:t>
            </a:r>
            <a:r>
              <a:rPr lang="de-DE" altLang="de-DE" sz="2000" dirty="0"/>
              <a:t>User will Server Profile festlegen (bevor Serverfarm gestartet wird)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b="1" dirty="0"/>
              <a:t>„</a:t>
            </a:r>
            <a:r>
              <a:rPr lang="de-DE" altLang="de-DE" sz="2000" b="1" dirty="0" err="1"/>
              <a:t>Starting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server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farm</a:t>
            </a:r>
            <a:r>
              <a:rPr lang="de-DE" altLang="de-DE" sz="2000" b="1" dirty="0"/>
              <a:t>“: </a:t>
            </a:r>
            <a:r>
              <a:rPr lang="de-DE" altLang="de-DE" sz="2000" dirty="0"/>
              <a:t>User will die Serverfarm starten</a:t>
            </a:r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  <a:p>
            <a:pPr marL="285757" indent="-285757" eaLnBrk="1" hangingPunct="1">
              <a:buFont typeface="Arial" panose="020B0604020202020204" pitchFamily="34" charset="0"/>
              <a:buChar char="•"/>
            </a:pPr>
            <a:r>
              <a:rPr lang="de-DE" altLang="de-DE" sz="2000" b="1" dirty="0"/>
              <a:t>„</a:t>
            </a:r>
            <a:r>
              <a:rPr lang="de-DE" altLang="de-DE" sz="2000" b="1" dirty="0" err="1"/>
              <a:t>Testing</a:t>
            </a:r>
            <a:r>
              <a:rPr lang="de-DE" altLang="de-DE" sz="2000" b="1" dirty="0"/>
              <a:t> OPC UA Client(s)“: </a:t>
            </a:r>
            <a:r>
              <a:rPr lang="de-DE" altLang="de-DE" sz="2000" dirty="0"/>
              <a:t>User will OPC UA Clients testen</a:t>
            </a:r>
          </a:p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>
                <a:solidFill>
                  <a:schemeClr val="tx1"/>
                </a:solidFill>
              </a:rPr>
              <a:t>Funktionsumfang und Anforderungen </a:t>
            </a:r>
          </a:p>
        </p:txBody>
      </p:sp>
    </p:spTree>
    <p:extLst>
      <p:ext uri="{BB962C8B-B14F-4D97-AF65-F5344CB8AC3E}">
        <p14:creationId xmlns:p14="http://schemas.microsoft.com/office/powerpoint/2010/main" val="26620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7D10E4-D006-4332-916E-315DC90E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5CF55-D0C0-4E9C-84E8-581CFFF01466}" type="datetime1">
              <a:rPr lang="de-DE" smtClean="0"/>
              <a:pPr>
                <a:defRPr/>
              </a:pPr>
              <a:t>30.04.2021</a:t>
            </a:fld>
            <a:endParaRPr lang="de-DE" sz="14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7373A-EEB3-4909-86DB-92FCF7DD6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AB4A7FDB-12D6-41CB-BBC8-7A9A69AFA4AE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2EB0C48-CF82-4936-A78E-E47E13D1B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2" y="277087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/>
            <a:br>
              <a:rPr lang="de-DE" altLang="de-DE"/>
            </a:br>
            <a:endParaRPr lang="de-DE" altLang="de-DE"/>
          </a:p>
        </p:txBody>
      </p:sp>
      <p:pic>
        <p:nvPicPr>
          <p:cNvPr id="9" name="Grafik 9" descr="Ein Bild, das Foto, Anzeige, Parkplatz, Straße enthält.&#10;&#10;Beschreibung automatisch generiert.">
            <a:extLst>
              <a:ext uri="{FF2B5EF4-FFF2-40B4-BE49-F238E27FC236}">
                <a16:creationId xmlns:a16="http://schemas.microsoft.com/office/drawing/2014/main" id="{569A17E5-D1BA-48AF-A23C-710B6D55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37" y="1030352"/>
            <a:ext cx="7404046" cy="5179428"/>
          </a:xfrm>
          <a:prstGeom prst="rect">
            <a:avLst/>
          </a:prstGeom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287F41BD-E94B-4FB0-A838-2FB3D1C8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61" y="10432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Produktübersicht</a:t>
            </a:r>
          </a:p>
        </p:txBody>
      </p:sp>
    </p:spTree>
    <p:extLst>
      <p:ext uri="{BB962C8B-B14F-4D97-AF65-F5344CB8AC3E}">
        <p14:creationId xmlns:p14="http://schemas.microsoft.com/office/powerpoint/2010/main" val="299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8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>
                <a:solidFill>
                  <a:schemeClr val="tx1"/>
                </a:solidFill>
              </a:rPr>
              <a:t>Modul: Core Library</a:t>
            </a:r>
          </a:p>
        </p:txBody>
      </p:sp>
    </p:spTree>
    <p:extLst>
      <p:ext uri="{BB962C8B-B14F-4D97-AF65-F5344CB8AC3E}">
        <p14:creationId xmlns:p14="http://schemas.microsoft.com/office/powerpoint/2010/main" val="146626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umsplatzhalter 4">
            <a:extLst>
              <a:ext uri="{FF2B5EF4-FFF2-40B4-BE49-F238E27FC236}">
                <a16:creationId xmlns:a16="http://schemas.microsoft.com/office/drawing/2014/main" id="{F9078238-10EA-46D5-B681-DFEB1E39C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4DB8E8-259B-4E9F-90FB-BA62127AED2F}" type="datetime1">
              <a:rPr lang="de-DE" altLang="de-DE" smtClean="0"/>
              <a:pPr>
                <a:spcBef>
                  <a:spcPct val="0"/>
                </a:spcBef>
              </a:pPr>
              <a:t>30.04.2021</a:t>
            </a:fld>
            <a:endParaRPr lang="de-DE" altLang="de-DE" sz="1400"/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3F7DDE47-794F-4759-85A3-3AA05BA2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36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69" indent="-285757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28" indent="-228606" defTabSz="912836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40" indent="-228606" defTabSz="912836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52" indent="-228606" defTabSz="912836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63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74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86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97" indent="-228606" defTabSz="912836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EFDB104-C027-40CA-90CE-E364A5541C86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/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324FD087-0233-4259-A920-84E49515D3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6686" y="1145177"/>
            <a:ext cx="11114314" cy="5085806"/>
          </a:xfrm>
        </p:spPr>
        <p:txBody>
          <a:bodyPr/>
          <a:lstStyle/>
          <a:p>
            <a:pPr marL="684230" lvl="1" indent="-285757" eaLnBrk="1" hangingPunct="1"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197564-5712-4150-ACEA-5EB99D8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86" y="133350"/>
            <a:ext cx="10503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ctr" anchorCtr="0" compatLnSpc="1">
            <a:prstTxWarp prst="textNoShape">
              <a:avLst/>
            </a:prstTxWarp>
          </a:bodyPr>
          <a:lstStyle>
            <a:lvl1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36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12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23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34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46" algn="l" defTabSz="912836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altLang="de-DE" sz="3000" kern="0" dirty="0" err="1">
                <a:solidFill>
                  <a:schemeClr val="tx1"/>
                </a:solidFill>
              </a:rPr>
              <a:t>SubModul</a:t>
            </a:r>
            <a:r>
              <a:rPr lang="de-DE" altLang="de-DE" sz="3000" kern="0" dirty="0">
                <a:solidFill>
                  <a:schemeClr val="tx1"/>
                </a:solidFill>
              </a:rPr>
              <a:t>: Parser</a:t>
            </a:r>
          </a:p>
        </p:txBody>
      </p:sp>
    </p:spTree>
    <p:extLst>
      <p:ext uri="{BB962C8B-B14F-4D97-AF65-F5344CB8AC3E}">
        <p14:creationId xmlns:p14="http://schemas.microsoft.com/office/powerpoint/2010/main" val="413690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FCD7AA2F8E7945B2C9FB2C6A4C5CAA" ma:contentTypeVersion="6" ma:contentTypeDescription="Create a new document." ma:contentTypeScope="" ma:versionID="f92cf7e4b51a64216bccf03a482d6117">
  <xsd:schema xmlns:xsd="http://www.w3.org/2001/XMLSchema" xmlns:xs="http://www.w3.org/2001/XMLSchema" xmlns:p="http://schemas.microsoft.com/office/2006/metadata/properties" xmlns:ns2="1ecda67d-a629-42a0-9f75-9dfe3aa92511" targetNamespace="http://schemas.microsoft.com/office/2006/metadata/properties" ma:root="true" ma:fieldsID="46eeaf8693d15f464e3e873ed62ada73" ns2:_="">
    <xsd:import namespace="1ecda67d-a629-42a0-9f75-9dfe3aa925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da67d-a629-42a0-9f75-9dfe3aa92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16BB5C-0D9E-4BC9-A1E6-D62157E2E8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4078B2-8945-4187-8A6A-6048C2908FB5}"/>
</file>

<file path=customXml/itemProps3.xml><?xml version="1.0" encoding="utf-8"?>
<ds:datastoreItem xmlns:ds="http://schemas.openxmlformats.org/officeDocument/2006/customXml" ds:itemID="{489183B7-973D-4685-9488-13C61E38D6C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122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Leere Präsentation</vt:lpstr>
      <vt:lpstr>Team 3: OPC-UA-Server-Farm</vt:lpstr>
      <vt:lpstr>Gliederung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3: OPC-UA-Server-Farm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Heike</dc:creator>
  <cp:lastModifiedBy>Huber, Niklas</cp:lastModifiedBy>
  <cp:revision>4</cp:revision>
  <cp:lastPrinted>2009-06-16T07:45:26Z</cp:lastPrinted>
  <dcterms:modified xsi:type="dcterms:W3CDTF">2021-04-30T08:59:12Z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0x0101005BFCD7AA2F8E7945B2C9FB2C6A4C5CAA</vt:lpwstr>
  </property>
</Properties>
</file>