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9" r:id="rId13"/>
    <p:sldId id="270" r:id="rId14"/>
    <p:sldId id="268" r:id="rId15"/>
    <p:sldId id="267" r:id="rId16"/>
    <p:sldId id="266" r:id="rId17"/>
    <p:sldId id="276" r:id="rId18"/>
    <p:sldId id="278" r:id="rId19"/>
    <p:sldId id="273" r:id="rId20"/>
    <p:sldId id="280" r:id="rId21"/>
    <p:sldId id="281" r:id="rId22"/>
    <p:sldId id="272" r:id="rId23"/>
    <p:sldId id="275" r:id="rId24"/>
    <p:sldId id="271" r:id="rId25"/>
    <p:sldId id="27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9447E-A9C8-43F2-AD54-E0BE2B25E304}" v="71" dt="2021-05-20T15:03:04.119"/>
    <p1510:client id="{ADC6C99F-4007-2000-C93F-C15EEFD29F66}" v="13" dt="2021-05-20T15:03:11.322"/>
    <p1510:client id="{E32D2986-75D2-4B01-AA4C-50294E3D1B16}" v="8" dt="2021-05-20T15:26:29.206"/>
    <p1510:client id="{E43EF739-2351-47BB-93B9-8732EA5CA77F}" v="233" dt="2021-05-20T15:28:12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chler Daniel (inf19055)" userId="S::inf19055@lehre.dhbw-stuttgart.de::2b46cef8-d809-4618-8a87-5874928cf7ab" providerId="AD" clId="Web-{E32D2986-75D2-4B01-AA4C-50294E3D1B16}"/>
    <pc:docChg chg="delSld modSld">
      <pc:chgData name="Zichler Daniel (inf19055)" userId="S::inf19055@lehre.dhbw-stuttgart.de::2b46cef8-d809-4618-8a87-5874928cf7ab" providerId="AD" clId="Web-{E32D2986-75D2-4B01-AA4C-50294E3D1B16}" dt="2021-05-20T15:26:28.706" v="3" actId="20577"/>
      <pc:docMkLst>
        <pc:docMk/>
      </pc:docMkLst>
      <pc:sldChg chg="del">
        <pc:chgData name="Zichler Daniel (inf19055)" userId="S::inf19055@lehre.dhbw-stuttgart.de::2b46cef8-d809-4618-8a87-5874928cf7ab" providerId="AD" clId="Web-{E32D2986-75D2-4B01-AA4C-50294E3D1B16}" dt="2021-05-20T15:26:19.800" v="0"/>
        <pc:sldMkLst>
          <pc:docMk/>
          <pc:sldMk cId="2372755206" sldId="279"/>
        </pc:sldMkLst>
      </pc:sldChg>
      <pc:sldChg chg="modSp">
        <pc:chgData name="Zichler Daniel (inf19055)" userId="S::inf19055@lehre.dhbw-stuttgart.de::2b46cef8-d809-4618-8a87-5874928cf7ab" providerId="AD" clId="Web-{E32D2986-75D2-4B01-AA4C-50294E3D1B16}" dt="2021-05-20T15:26:28.706" v="3" actId="20577"/>
        <pc:sldMkLst>
          <pc:docMk/>
          <pc:sldMk cId="2934646086" sldId="280"/>
        </pc:sldMkLst>
        <pc:spChg chg="mod">
          <ac:chgData name="Zichler Daniel (inf19055)" userId="S::inf19055@lehre.dhbw-stuttgart.de::2b46cef8-d809-4618-8a87-5874928cf7ab" providerId="AD" clId="Web-{E32D2986-75D2-4B01-AA4C-50294E3D1B16}" dt="2021-05-20T15:26:28.706" v="3" actId="20577"/>
          <ac:spMkLst>
            <pc:docMk/>
            <pc:sldMk cId="2934646086" sldId="280"/>
            <ac:spMk id="3" creationId="{148C3775-FBCD-4C35-8852-C09B651D7A34}"/>
          </ac:spMkLst>
        </pc:spChg>
      </pc:sldChg>
    </pc:docChg>
  </pc:docChgLst>
  <pc:docChgLst>
    <pc:chgData name="Huber Niklas (inf19216)" userId="S::inf19216@lehre.dhbw-stuttgart.de::bef23131-d18d-4d5a-81cd-08c3446e6fb8" providerId="AD" clId="Web-{ADC6C99F-4007-2000-C93F-C15EEFD29F66}"/>
    <pc:docChg chg="modSld">
      <pc:chgData name="Huber Niklas (inf19216)" userId="S::inf19216@lehre.dhbw-stuttgart.de::bef23131-d18d-4d5a-81cd-08c3446e6fb8" providerId="AD" clId="Web-{ADC6C99F-4007-2000-C93F-C15EEFD29F66}" dt="2021-05-20T15:03:11.322" v="7" actId="20577"/>
      <pc:docMkLst>
        <pc:docMk/>
      </pc:docMkLst>
      <pc:sldChg chg="addSp delSp">
        <pc:chgData name="Huber Niklas (inf19216)" userId="S::inf19216@lehre.dhbw-stuttgart.de::bef23131-d18d-4d5a-81cd-08c3446e6fb8" providerId="AD" clId="Web-{ADC6C99F-4007-2000-C93F-C15EEFD29F66}" dt="2021-05-20T15:00:49.345" v="1"/>
        <pc:sldMkLst>
          <pc:docMk/>
          <pc:sldMk cId="1041918929" sldId="276"/>
        </pc:sldMkLst>
        <pc:picChg chg="add">
          <ac:chgData name="Huber Niklas (inf19216)" userId="S::inf19216@lehre.dhbw-stuttgart.de::bef23131-d18d-4d5a-81cd-08c3446e6fb8" providerId="AD" clId="Web-{ADC6C99F-4007-2000-C93F-C15EEFD29F66}" dt="2021-05-20T15:00:49.345" v="1"/>
          <ac:picMkLst>
            <pc:docMk/>
            <pc:sldMk cId="1041918929" sldId="276"/>
            <ac:picMk id="6" creationId="{39298A8F-D55C-4AE9-ADA2-53263AB9EA37}"/>
          </ac:picMkLst>
        </pc:picChg>
        <pc:picChg chg="del">
          <ac:chgData name="Huber Niklas (inf19216)" userId="S::inf19216@lehre.dhbw-stuttgart.de::bef23131-d18d-4d5a-81cd-08c3446e6fb8" providerId="AD" clId="Web-{ADC6C99F-4007-2000-C93F-C15EEFD29F66}" dt="2021-05-20T15:00:48.532" v="0"/>
          <ac:picMkLst>
            <pc:docMk/>
            <pc:sldMk cId="1041918929" sldId="276"/>
            <ac:picMk id="9" creationId="{0C367E33-8E04-4095-96F9-0AE35E36782E}"/>
          </ac:picMkLst>
        </pc:picChg>
      </pc:sldChg>
      <pc:sldChg chg="addSp delSp">
        <pc:chgData name="Huber Niklas (inf19216)" userId="S::inf19216@lehre.dhbw-stuttgart.de::bef23131-d18d-4d5a-81cd-08c3446e6fb8" providerId="AD" clId="Web-{ADC6C99F-4007-2000-C93F-C15EEFD29F66}" dt="2021-05-20T15:00:53.159" v="3"/>
        <pc:sldMkLst>
          <pc:docMk/>
          <pc:sldMk cId="2577248002" sldId="278"/>
        </pc:sldMkLst>
        <pc:picChg chg="add">
          <ac:chgData name="Huber Niklas (inf19216)" userId="S::inf19216@lehre.dhbw-stuttgart.de::bef23131-d18d-4d5a-81cd-08c3446e6fb8" providerId="AD" clId="Web-{ADC6C99F-4007-2000-C93F-C15EEFD29F66}" dt="2021-05-20T15:00:53.159" v="3"/>
          <ac:picMkLst>
            <pc:docMk/>
            <pc:sldMk cId="2577248002" sldId="278"/>
            <ac:picMk id="6" creationId="{10213D6B-9DF1-420F-B5F3-BDB0C527A4F7}"/>
          </ac:picMkLst>
        </pc:picChg>
        <pc:picChg chg="del">
          <ac:chgData name="Huber Niklas (inf19216)" userId="S::inf19216@lehre.dhbw-stuttgart.de::bef23131-d18d-4d5a-81cd-08c3446e6fb8" providerId="AD" clId="Web-{ADC6C99F-4007-2000-C93F-C15EEFD29F66}" dt="2021-05-20T15:00:52.611" v="2"/>
          <ac:picMkLst>
            <pc:docMk/>
            <pc:sldMk cId="2577248002" sldId="278"/>
            <ac:picMk id="9" creationId="{0C367E33-8E04-4095-96F9-0AE35E36782E}"/>
          </ac:picMkLst>
        </pc:picChg>
      </pc:sldChg>
      <pc:sldChg chg="modSp">
        <pc:chgData name="Huber Niklas (inf19216)" userId="S::inf19216@lehre.dhbw-stuttgart.de::bef23131-d18d-4d5a-81cd-08c3446e6fb8" providerId="AD" clId="Web-{ADC6C99F-4007-2000-C93F-C15EEFD29F66}" dt="2021-05-20T15:03:06.493" v="5" actId="20577"/>
        <pc:sldMkLst>
          <pc:docMk/>
          <pc:sldMk cId="2372755206" sldId="279"/>
        </pc:sldMkLst>
        <pc:spChg chg="mod">
          <ac:chgData name="Huber Niklas (inf19216)" userId="S::inf19216@lehre.dhbw-stuttgart.de::bef23131-d18d-4d5a-81cd-08c3446e6fb8" providerId="AD" clId="Web-{ADC6C99F-4007-2000-C93F-C15EEFD29F66}" dt="2021-05-20T15:03:06.493" v="5" actId="20577"/>
          <ac:spMkLst>
            <pc:docMk/>
            <pc:sldMk cId="2372755206" sldId="279"/>
            <ac:spMk id="3" creationId="{148C3775-FBCD-4C35-8852-C09B651D7A34}"/>
          </ac:spMkLst>
        </pc:spChg>
      </pc:sldChg>
      <pc:sldChg chg="modSp">
        <pc:chgData name="Huber Niklas (inf19216)" userId="S::inf19216@lehre.dhbw-stuttgart.de::bef23131-d18d-4d5a-81cd-08c3446e6fb8" providerId="AD" clId="Web-{ADC6C99F-4007-2000-C93F-C15EEFD29F66}" dt="2021-05-20T15:03:11.322" v="7" actId="20577"/>
        <pc:sldMkLst>
          <pc:docMk/>
          <pc:sldMk cId="2934646086" sldId="280"/>
        </pc:sldMkLst>
        <pc:spChg chg="mod">
          <ac:chgData name="Huber Niklas (inf19216)" userId="S::inf19216@lehre.dhbw-stuttgart.de::bef23131-d18d-4d5a-81cd-08c3446e6fb8" providerId="AD" clId="Web-{ADC6C99F-4007-2000-C93F-C15EEFD29F66}" dt="2021-05-20T15:03:11.322" v="7" actId="20577"/>
          <ac:spMkLst>
            <pc:docMk/>
            <pc:sldMk cId="2934646086" sldId="280"/>
            <ac:spMk id="3" creationId="{148C3775-FBCD-4C35-8852-C09B651D7A34}"/>
          </ac:spMkLst>
        </pc:spChg>
      </pc:sldChg>
    </pc:docChg>
  </pc:docChgLst>
  <pc:docChgLst>
    <pc:chgData name="Zichler Daniel (inf19055)" userId="S::inf19055@lehre.dhbw-stuttgart.de::2b46cef8-d809-4618-8a87-5874928cf7ab" providerId="AD" clId="Web-{9929447E-A9C8-43F2-AD54-E0BE2B25E304}"/>
    <pc:docChg chg="addSld modSld">
      <pc:chgData name="Zichler Daniel (inf19055)" userId="S::inf19055@lehre.dhbw-stuttgart.de::2b46cef8-d809-4618-8a87-5874928cf7ab" providerId="AD" clId="Web-{9929447E-A9C8-43F2-AD54-E0BE2B25E304}" dt="2021-05-20T15:03:01.635" v="47" actId="20577"/>
      <pc:docMkLst>
        <pc:docMk/>
      </pc:docMkLst>
      <pc:sldChg chg="addSp delSp modSp">
        <pc:chgData name="Zichler Daniel (inf19055)" userId="S::inf19055@lehre.dhbw-stuttgart.de::2b46cef8-d809-4618-8a87-5874928cf7ab" providerId="AD" clId="Web-{9929447E-A9C8-43F2-AD54-E0BE2B25E304}" dt="2021-05-20T15:03:01.635" v="47" actId="20577"/>
        <pc:sldMkLst>
          <pc:docMk/>
          <pc:sldMk cId="747627890" sldId="273"/>
        </pc:sldMkLst>
        <pc:spChg chg="mod">
          <ac:chgData name="Zichler Daniel (inf19055)" userId="S::inf19055@lehre.dhbw-stuttgart.de::2b46cef8-d809-4618-8a87-5874928cf7ab" providerId="AD" clId="Web-{9929447E-A9C8-43F2-AD54-E0BE2B25E304}" dt="2021-05-20T15:03:01.635" v="47" actId="20577"/>
          <ac:spMkLst>
            <pc:docMk/>
            <pc:sldMk cId="747627890" sldId="273"/>
            <ac:spMk id="3" creationId="{148C3775-FBCD-4C35-8852-C09B651D7A34}"/>
          </ac:spMkLst>
        </pc:spChg>
        <pc:picChg chg="add del mod">
          <ac:chgData name="Zichler Daniel (inf19055)" userId="S::inf19055@lehre.dhbw-stuttgart.de::2b46cef8-d809-4618-8a87-5874928cf7ab" providerId="AD" clId="Web-{9929447E-A9C8-43F2-AD54-E0BE2B25E304}" dt="2021-05-20T14:59:14.802" v="1"/>
          <ac:picMkLst>
            <pc:docMk/>
            <pc:sldMk cId="747627890" sldId="273"/>
            <ac:picMk id="6" creationId="{70D2B52E-FCC8-4122-B06F-B3DAAC3A89CC}"/>
          </ac:picMkLst>
        </pc:picChg>
        <pc:picChg chg="add del mod">
          <ac:chgData name="Zichler Daniel (inf19055)" userId="S::inf19055@lehre.dhbw-stuttgart.de::2b46cef8-d809-4618-8a87-5874928cf7ab" providerId="AD" clId="Web-{9929447E-A9C8-43F2-AD54-E0BE2B25E304}" dt="2021-05-20T14:59:33.693" v="5"/>
          <ac:picMkLst>
            <pc:docMk/>
            <pc:sldMk cId="747627890" sldId="273"/>
            <ac:picMk id="8" creationId="{6E461F98-C20B-470F-83CB-487ED1E49742}"/>
          </ac:picMkLst>
        </pc:picChg>
      </pc:sldChg>
      <pc:sldChg chg="modSp add replId">
        <pc:chgData name="Zichler Daniel (inf19055)" userId="S::inf19055@lehre.dhbw-stuttgart.de::2b46cef8-d809-4618-8a87-5874928cf7ab" providerId="AD" clId="Web-{9929447E-A9C8-43F2-AD54-E0BE2B25E304}" dt="2021-05-20T15:00:04.991" v="13" actId="20577"/>
        <pc:sldMkLst>
          <pc:docMk/>
          <pc:sldMk cId="2372755206" sldId="279"/>
        </pc:sldMkLst>
        <pc:spChg chg="mod">
          <ac:chgData name="Zichler Daniel (inf19055)" userId="S::inf19055@lehre.dhbw-stuttgart.de::2b46cef8-d809-4618-8a87-5874928cf7ab" providerId="AD" clId="Web-{9929447E-A9C8-43F2-AD54-E0BE2B25E304}" dt="2021-05-20T15:00:04.991" v="13" actId="20577"/>
          <ac:spMkLst>
            <pc:docMk/>
            <pc:sldMk cId="2372755206" sldId="279"/>
            <ac:spMk id="3" creationId="{148C3775-FBCD-4C35-8852-C09B651D7A34}"/>
          </ac:spMkLst>
        </pc:spChg>
      </pc:sldChg>
      <pc:sldChg chg="modSp add replId">
        <pc:chgData name="Zichler Daniel (inf19055)" userId="S::inf19055@lehre.dhbw-stuttgart.de::2b46cef8-d809-4618-8a87-5874928cf7ab" providerId="AD" clId="Web-{9929447E-A9C8-43F2-AD54-E0BE2B25E304}" dt="2021-05-20T15:00:21.194" v="19" actId="20577"/>
        <pc:sldMkLst>
          <pc:docMk/>
          <pc:sldMk cId="2934646086" sldId="280"/>
        </pc:sldMkLst>
        <pc:spChg chg="mod">
          <ac:chgData name="Zichler Daniel (inf19055)" userId="S::inf19055@lehre.dhbw-stuttgart.de::2b46cef8-d809-4618-8a87-5874928cf7ab" providerId="AD" clId="Web-{9929447E-A9C8-43F2-AD54-E0BE2B25E304}" dt="2021-05-20T15:00:21.194" v="19" actId="20577"/>
          <ac:spMkLst>
            <pc:docMk/>
            <pc:sldMk cId="2934646086" sldId="280"/>
            <ac:spMk id="3" creationId="{148C3775-FBCD-4C35-8852-C09B651D7A34}"/>
          </ac:spMkLst>
        </pc:spChg>
      </pc:sldChg>
      <pc:sldChg chg="addSp delSp modSp add replId">
        <pc:chgData name="Zichler Daniel (inf19055)" userId="S::inf19055@lehre.dhbw-stuttgart.de::2b46cef8-d809-4618-8a87-5874928cf7ab" providerId="AD" clId="Web-{9929447E-A9C8-43F2-AD54-E0BE2B25E304}" dt="2021-05-20T15:02:30.369" v="46" actId="1076"/>
        <pc:sldMkLst>
          <pc:docMk/>
          <pc:sldMk cId="2819882817" sldId="281"/>
        </pc:sldMkLst>
        <pc:spChg chg="mod">
          <ac:chgData name="Zichler Daniel (inf19055)" userId="S::inf19055@lehre.dhbw-stuttgart.de::2b46cef8-d809-4618-8a87-5874928cf7ab" providerId="AD" clId="Web-{9929447E-A9C8-43F2-AD54-E0BE2B25E304}" dt="2021-05-20T15:00:32.913" v="22" actId="20577"/>
          <ac:spMkLst>
            <pc:docMk/>
            <pc:sldMk cId="2819882817" sldId="281"/>
            <ac:spMk id="3" creationId="{148C3775-FBCD-4C35-8852-C09B651D7A34}"/>
          </ac:spMkLst>
        </pc:spChg>
        <pc:picChg chg="add del mod">
          <ac:chgData name="Zichler Daniel (inf19055)" userId="S::inf19055@lehre.dhbw-stuttgart.de::2b46cef8-d809-4618-8a87-5874928cf7ab" providerId="AD" clId="Web-{9929447E-A9C8-43F2-AD54-E0BE2B25E304}" dt="2021-05-20T15:00:43.366" v="24"/>
          <ac:picMkLst>
            <pc:docMk/>
            <pc:sldMk cId="2819882817" sldId="281"/>
            <ac:picMk id="6" creationId="{F7689496-08FE-44A9-B2A3-25D0DB729760}"/>
          </ac:picMkLst>
        </pc:picChg>
        <pc:picChg chg="add del mod">
          <ac:chgData name="Zichler Daniel (inf19055)" userId="S::inf19055@lehre.dhbw-stuttgart.de::2b46cef8-d809-4618-8a87-5874928cf7ab" providerId="AD" clId="Web-{9929447E-A9C8-43F2-AD54-E0BE2B25E304}" dt="2021-05-20T15:01:17.414" v="32"/>
          <ac:picMkLst>
            <pc:docMk/>
            <pc:sldMk cId="2819882817" sldId="281"/>
            <ac:picMk id="8" creationId="{C7E4AF4D-6F4D-4BE6-9EAD-614B79D5F92B}"/>
          </ac:picMkLst>
        </pc:picChg>
        <pc:picChg chg="add del mod">
          <ac:chgData name="Zichler Daniel (inf19055)" userId="S::inf19055@lehre.dhbw-stuttgart.de::2b46cef8-d809-4618-8a87-5874928cf7ab" providerId="AD" clId="Web-{9929447E-A9C8-43F2-AD54-E0BE2B25E304}" dt="2021-05-20T15:01:18.180" v="33"/>
          <ac:picMkLst>
            <pc:docMk/>
            <pc:sldMk cId="2819882817" sldId="281"/>
            <ac:picMk id="10" creationId="{894A5C0E-923B-4608-9C69-2BBAA9BE5101}"/>
          </ac:picMkLst>
        </pc:picChg>
        <pc:picChg chg="add del mod">
          <ac:chgData name="Zichler Daniel (inf19055)" userId="S::inf19055@lehre.dhbw-stuttgart.de::2b46cef8-d809-4618-8a87-5874928cf7ab" providerId="AD" clId="Web-{9929447E-A9C8-43F2-AD54-E0BE2B25E304}" dt="2021-05-20T15:01:26.602" v="36"/>
          <ac:picMkLst>
            <pc:docMk/>
            <pc:sldMk cId="2819882817" sldId="281"/>
            <ac:picMk id="11" creationId="{D9ED05C5-E45C-4AC6-85BF-4389F0BD265F}"/>
          </ac:picMkLst>
        </pc:picChg>
        <pc:picChg chg="add mod">
          <ac:chgData name="Zichler Daniel (inf19055)" userId="S::inf19055@lehre.dhbw-stuttgart.de::2b46cef8-d809-4618-8a87-5874928cf7ab" providerId="AD" clId="Web-{9929447E-A9C8-43F2-AD54-E0BE2B25E304}" dt="2021-05-20T15:02:30.369" v="46" actId="1076"/>
          <ac:picMkLst>
            <pc:docMk/>
            <pc:sldMk cId="2819882817" sldId="281"/>
            <ac:picMk id="12" creationId="{490720AC-A80A-4BCB-B652-7785CA888AAD}"/>
          </ac:picMkLst>
        </pc:picChg>
        <pc:picChg chg="add mod">
          <ac:chgData name="Zichler Daniel (inf19055)" userId="S::inf19055@lehre.dhbw-stuttgart.de::2b46cef8-d809-4618-8a87-5874928cf7ab" providerId="AD" clId="Web-{9929447E-A9C8-43F2-AD54-E0BE2B25E304}" dt="2021-05-20T15:02:22.775" v="45" actId="1076"/>
          <ac:picMkLst>
            <pc:docMk/>
            <pc:sldMk cId="2819882817" sldId="281"/>
            <ac:picMk id="13" creationId="{36268903-24EF-45D2-A5A9-D79C366CB74F}"/>
          </ac:picMkLst>
        </pc:picChg>
      </pc:sldChg>
    </pc:docChg>
  </pc:docChgLst>
  <pc:docChgLst>
    <pc:chgData name="Hoerber Niclas (inf19046)" userId="99441917-2639-4ce3-9478-50813818dfbb" providerId="ADAL" clId="{E43EF739-2351-47BB-93B9-8732EA5CA77F}"/>
    <pc:docChg chg="undo redo custSel addSld delSld modSld">
      <pc:chgData name="Hoerber Niclas (inf19046)" userId="99441917-2639-4ce3-9478-50813818dfbb" providerId="ADAL" clId="{E43EF739-2351-47BB-93B9-8732EA5CA77F}" dt="2021-05-20T15:28:12.928" v="226" actId="2710"/>
      <pc:docMkLst>
        <pc:docMk/>
      </pc:docMkLst>
      <pc:sldChg chg="modSp mod">
        <pc:chgData name="Hoerber Niclas (inf19046)" userId="99441917-2639-4ce3-9478-50813818dfbb" providerId="ADAL" clId="{E43EF739-2351-47BB-93B9-8732EA5CA77F}" dt="2021-05-20T15:11:25.163" v="190" actId="18131"/>
        <pc:sldMkLst>
          <pc:docMk/>
          <pc:sldMk cId="2753734814" sldId="260"/>
        </pc:sldMkLst>
        <pc:picChg chg="mod">
          <ac:chgData name="Hoerber Niclas (inf19046)" userId="99441917-2639-4ce3-9478-50813818dfbb" providerId="ADAL" clId="{E43EF739-2351-47BB-93B9-8732EA5CA77F}" dt="2021-05-20T15:02:13.579" v="179" actId="1038"/>
          <ac:picMkLst>
            <pc:docMk/>
            <pc:sldMk cId="2753734814" sldId="260"/>
            <ac:picMk id="13" creationId="{63F9AFE5-CC63-4F44-9A6D-9C9488FB1D6F}"/>
          </ac:picMkLst>
        </pc:picChg>
        <pc:picChg chg="mod modCrop">
          <ac:chgData name="Hoerber Niclas (inf19046)" userId="99441917-2639-4ce3-9478-50813818dfbb" providerId="ADAL" clId="{E43EF739-2351-47BB-93B9-8732EA5CA77F}" dt="2021-05-20T15:11:25.163" v="190" actId="18131"/>
          <ac:picMkLst>
            <pc:docMk/>
            <pc:sldMk cId="2753734814" sldId="260"/>
            <ac:picMk id="14" creationId="{3CEE77A8-DDB7-4787-BD65-B57C9C2B71B8}"/>
          </ac:picMkLst>
        </pc:picChg>
        <pc:picChg chg="mod">
          <ac:chgData name="Hoerber Niclas (inf19046)" userId="99441917-2639-4ce3-9478-50813818dfbb" providerId="ADAL" clId="{E43EF739-2351-47BB-93B9-8732EA5CA77F}" dt="2021-05-20T15:06:35.952" v="184" actId="14826"/>
          <ac:picMkLst>
            <pc:docMk/>
            <pc:sldMk cId="2753734814" sldId="260"/>
            <ac:picMk id="15" creationId="{2A762E8A-F70A-40F8-B5E3-CF68A5219A67}"/>
          </ac:picMkLst>
        </pc:picChg>
        <pc:picChg chg="mod">
          <ac:chgData name="Hoerber Niclas (inf19046)" userId="99441917-2639-4ce3-9478-50813818dfbb" providerId="ADAL" clId="{E43EF739-2351-47BB-93B9-8732EA5CA77F}" dt="2021-05-20T15:02:28.507" v="181" actId="1037"/>
          <ac:picMkLst>
            <pc:docMk/>
            <pc:sldMk cId="2753734814" sldId="260"/>
            <ac:picMk id="16" creationId="{32EB0877-2397-45C3-A344-3DE6118BCAA3}"/>
          </ac:picMkLst>
        </pc:picChg>
      </pc:sldChg>
      <pc:sldChg chg="modSp mod">
        <pc:chgData name="Hoerber Niclas (inf19046)" userId="99441917-2639-4ce3-9478-50813818dfbb" providerId="ADAL" clId="{E43EF739-2351-47BB-93B9-8732EA5CA77F}" dt="2021-05-20T15:28:12.928" v="226" actId="2710"/>
        <pc:sldMkLst>
          <pc:docMk/>
          <pc:sldMk cId="2704622888" sldId="268"/>
        </pc:sldMkLst>
        <pc:spChg chg="mod">
          <ac:chgData name="Hoerber Niclas (inf19046)" userId="99441917-2639-4ce3-9478-50813818dfbb" providerId="ADAL" clId="{E43EF739-2351-47BB-93B9-8732EA5CA77F}" dt="2021-05-20T15:28:12.928" v="226" actId="2710"/>
          <ac:spMkLst>
            <pc:docMk/>
            <pc:sldMk cId="2704622888" sldId="268"/>
            <ac:spMk id="3" creationId="{148C3775-FBCD-4C35-8852-C09B651D7A34}"/>
          </ac:spMkLst>
        </pc:spChg>
      </pc:sldChg>
      <pc:sldChg chg="modSp mod">
        <pc:chgData name="Hoerber Niclas (inf19046)" userId="99441917-2639-4ce3-9478-50813818dfbb" providerId="ADAL" clId="{E43EF739-2351-47BB-93B9-8732EA5CA77F}" dt="2021-05-20T15:27:08.688" v="219" actId="15"/>
        <pc:sldMkLst>
          <pc:docMk/>
          <pc:sldMk cId="747627890" sldId="273"/>
        </pc:sldMkLst>
        <pc:spChg chg="mod">
          <ac:chgData name="Hoerber Niclas (inf19046)" userId="99441917-2639-4ce3-9478-50813818dfbb" providerId="ADAL" clId="{E43EF739-2351-47BB-93B9-8732EA5CA77F}" dt="2021-05-20T15:27:08.688" v="219" actId="15"/>
          <ac:spMkLst>
            <pc:docMk/>
            <pc:sldMk cId="747627890" sldId="273"/>
            <ac:spMk id="3" creationId="{148C3775-FBCD-4C35-8852-C09B651D7A34}"/>
          </ac:spMkLst>
        </pc:spChg>
      </pc:sldChg>
      <pc:sldChg chg="addSp delSp modSp mod">
        <pc:chgData name="Hoerber Niclas (inf19046)" userId="99441917-2639-4ce3-9478-50813818dfbb" providerId="ADAL" clId="{E43EF739-2351-47BB-93B9-8732EA5CA77F}" dt="2021-05-20T14:55:27.695" v="174" actId="14100"/>
        <pc:sldMkLst>
          <pc:docMk/>
          <pc:sldMk cId="1041918929" sldId="276"/>
        </pc:sldMkLst>
        <pc:spChg chg="mod">
          <ac:chgData name="Hoerber Niclas (inf19046)" userId="99441917-2639-4ce3-9478-50813818dfbb" providerId="ADAL" clId="{E43EF739-2351-47BB-93B9-8732EA5CA77F}" dt="2021-05-20T14:53:34.569" v="98" actId="21"/>
          <ac:spMkLst>
            <pc:docMk/>
            <pc:sldMk cId="1041918929" sldId="276"/>
            <ac:spMk id="3" creationId="{148C3775-FBCD-4C35-8852-C09B651D7A34}"/>
          </ac:spMkLst>
        </pc:spChg>
        <pc:spChg chg="mod">
          <ac:chgData name="Hoerber Niclas (inf19046)" userId="99441917-2639-4ce3-9478-50813818dfbb" providerId="ADAL" clId="{E43EF739-2351-47BB-93B9-8732EA5CA77F}" dt="2021-05-20T14:51:53.574" v="50" actId="20577"/>
          <ac:spMkLst>
            <pc:docMk/>
            <pc:sldMk cId="1041918929" sldId="276"/>
            <ac:spMk id="7" creationId="{39FA0408-E9E6-453A-B372-FFEE95C14025}"/>
          </ac:spMkLst>
        </pc:spChg>
        <pc:spChg chg="add mod">
          <ac:chgData name="Hoerber Niclas (inf19046)" userId="99441917-2639-4ce3-9478-50813818dfbb" providerId="ADAL" clId="{E43EF739-2351-47BB-93B9-8732EA5CA77F}" dt="2021-05-20T14:53:47.245" v="131" actId="1036"/>
          <ac:spMkLst>
            <pc:docMk/>
            <pc:sldMk cId="1041918929" sldId="276"/>
            <ac:spMk id="12" creationId="{CC21FEB4-D3F4-48DD-BF6E-F5119BED57CC}"/>
          </ac:spMkLst>
        </pc:spChg>
        <pc:picChg chg="add del mod">
          <ac:chgData name="Hoerber Niclas (inf19046)" userId="99441917-2639-4ce3-9478-50813818dfbb" providerId="ADAL" clId="{E43EF739-2351-47BB-93B9-8732EA5CA77F}" dt="2021-05-20T14:49:08.172" v="6" actId="478"/>
          <ac:picMkLst>
            <pc:docMk/>
            <pc:sldMk cId="1041918929" sldId="276"/>
            <ac:picMk id="8" creationId="{C464A5BF-CF82-408C-B121-49F831FBE628}"/>
          </ac:picMkLst>
        </pc:picChg>
        <pc:picChg chg="add mod">
          <ac:chgData name="Hoerber Niclas (inf19046)" userId="99441917-2639-4ce3-9478-50813818dfbb" providerId="ADAL" clId="{E43EF739-2351-47BB-93B9-8732EA5CA77F}" dt="2021-05-20T14:55:27.695" v="174" actId="14100"/>
          <ac:picMkLst>
            <pc:docMk/>
            <pc:sldMk cId="1041918929" sldId="276"/>
            <ac:picMk id="11" creationId="{13B0DBCE-294B-4E3D-AF84-1CE9D1248CB3}"/>
          </ac:picMkLst>
        </pc:picChg>
      </pc:sldChg>
      <pc:sldChg chg="addSp delSp modSp add del mod">
        <pc:chgData name="Hoerber Niclas (inf19046)" userId="99441917-2639-4ce3-9478-50813818dfbb" providerId="ADAL" clId="{E43EF739-2351-47BB-93B9-8732EA5CA77F}" dt="2021-05-20T14:54:08.019" v="136" actId="47"/>
        <pc:sldMkLst>
          <pc:docMk/>
          <pc:sldMk cId="3255390744" sldId="277"/>
        </pc:sldMkLst>
        <pc:spChg chg="add del mod">
          <ac:chgData name="Hoerber Niclas (inf19046)" userId="99441917-2639-4ce3-9478-50813818dfbb" providerId="ADAL" clId="{E43EF739-2351-47BB-93B9-8732EA5CA77F}" dt="2021-05-20T14:53:27.060" v="97" actId="478"/>
          <ac:spMkLst>
            <pc:docMk/>
            <pc:sldMk cId="3255390744" sldId="277"/>
            <ac:spMk id="12" creationId="{47148BE4-B9DD-462F-B17D-1031DCB5CBBE}"/>
          </ac:spMkLst>
        </pc:spChg>
        <pc:picChg chg="add mod">
          <ac:chgData name="Hoerber Niclas (inf19046)" userId="99441917-2639-4ce3-9478-50813818dfbb" providerId="ADAL" clId="{E43EF739-2351-47BB-93B9-8732EA5CA77F}" dt="2021-05-20T14:50:55.172" v="24" actId="1076"/>
          <ac:picMkLst>
            <pc:docMk/>
            <pc:sldMk cId="3255390744" sldId="277"/>
            <ac:picMk id="8" creationId="{D0EB0759-5956-4BC5-9F6C-070A558BE1DB}"/>
          </ac:picMkLst>
        </pc:picChg>
        <pc:picChg chg="del">
          <ac:chgData name="Hoerber Niclas (inf19046)" userId="99441917-2639-4ce3-9478-50813818dfbb" providerId="ADAL" clId="{E43EF739-2351-47BB-93B9-8732EA5CA77F}" dt="2021-05-20T14:50:24.190" v="15" actId="478"/>
          <ac:picMkLst>
            <pc:docMk/>
            <pc:sldMk cId="3255390744" sldId="277"/>
            <ac:picMk id="11" creationId="{13B0DBCE-294B-4E3D-AF84-1CE9D1248CB3}"/>
          </ac:picMkLst>
        </pc:picChg>
      </pc:sldChg>
      <pc:sldChg chg="addSp delSp modSp add mod">
        <pc:chgData name="Hoerber Niclas (inf19046)" userId="99441917-2639-4ce3-9478-50813818dfbb" providerId="ADAL" clId="{E43EF739-2351-47BB-93B9-8732EA5CA77F}" dt="2021-05-20T14:55:49.777" v="177" actId="14100"/>
        <pc:sldMkLst>
          <pc:docMk/>
          <pc:sldMk cId="2577248002" sldId="278"/>
        </pc:sldMkLst>
        <pc:spChg chg="mod">
          <ac:chgData name="Hoerber Niclas (inf19046)" userId="99441917-2639-4ce3-9478-50813818dfbb" providerId="ADAL" clId="{E43EF739-2351-47BB-93B9-8732EA5CA77F}" dt="2021-05-20T14:54:38.113" v="172" actId="1076"/>
          <ac:spMkLst>
            <pc:docMk/>
            <pc:sldMk cId="2577248002" sldId="278"/>
            <ac:spMk id="12" creationId="{CC21FEB4-D3F4-48DD-BF6E-F5119BED57CC}"/>
          </ac:spMkLst>
        </pc:spChg>
        <pc:picChg chg="add mod">
          <ac:chgData name="Hoerber Niclas (inf19046)" userId="99441917-2639-4ce3-9478-50813818dfbb" providerId="ADAL" clId="{E43EF739-2351-47BB-93B9-8732EA5CA77F}" dt="2021-05-20T14:55:49.777" v="177" actId="14100"/>
          <ac:picMkLst>
            <pc:docMk/>
            <pc:sldMk cId="2577248002" sldId="278"/>
            <ac:picMk id="10" creationId="{A41FAE14-2E1A-411D-AF0C-DE3C90D31CA9}"/>
          </ac:picMkLst>
        </pc:picChg>
        <pc:picChg chg="del">
          <ac:chgData name="Hoerber Niclas (inf19046)" userId="99441917-2639-4ce3-9478-50813818dfbb" providerId="ADAL" clId="{E43EF739-2351-47BB-93B9-8732EA5CA77F}" dt="2021-05-20T14:53:58.641" v="133" actId="478"/>
          <ac:picMkLst>
            <pc:docMk/>
            <pc:sldMk cId="2577248002" sldId="278"/>
            <ac:picMk id="11" creationId="{13B0DBCE-294B-4E3D-AF84-1CE9D1248CB3}"/>
          </ac:picMkLst>
        </pc:picChg>
      </pc:sldChg>
      <pc:sldChg chg="modSp mod">
        <pc:chgData name="Hoerber Niclas (inf19046)" userId="99441917-2639-4ce3-9478-50813818dfbb" providerId="ADAL" clId="{E43EF739-2351-47BB-93B9-8732EA5CA77F}" dt="2021-05-20T15:28:01.007" v="225" actId="2710"/>
        <pc:sldMkLst>
          <pc:docMk/>
          <pc:sldMk cId="2934646086" sldId="280"/>
        </pc:sldMkLst>
        <pc:spChg chg="mod">
          <ac:chgData name="Hoerber Niclas (inf19046)" userId="99441917-2639-4ce3-9478-50813818dfbb" providerId="ADAL" clId="{E43EF739-2351-47BB-93B9-8732EA5CA77F}" dt="2021-05-20T15:28:01.007" v="225" actId="2710"/>
          <ac:spMkLst>
            <pc:docMk/>
            <pc:sldMk cId="2934646086" sldId="280"/>
            <ac:spMk id="3" creationId="{148C3775-FBCD-4C35-8852-C09B651D7A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696B-C8B0-4B6E-A783-CBE8E02B552C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9AAD0-0F68-46F1-8A13-84ED463AB2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6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9AAD0-0F68-46F1-8A13-84ED463AB2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60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9AAD0-0F68-46F1-8A13-84ED463AB2B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45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CA49-BC61-4AC7-B390-F873D0849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BAD16-FD0D-4ACA-B8D8-59041FC4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2CBB-BC6A-4269-80E4-89D308BA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E1D-ADE5-4AD6-9D22-3B18ECAC6A3F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76A7-31C8-452F-BAD5-64ADFB67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BD1B-1ECB-4CCC-AA00-E7D7CEC6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18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E01-8AB7-4C40-96FA-8579CB22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58019-1269-4A30-81A4-9CFAE7C0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538A0-4291-4439-96BA-F4D90004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55CF-0297-4B7C-AD24-02FE39328648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4653-5E20-49BB-AFA0-BBE2E7E2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42E0-678A-4875-9755-2C1E2F83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3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5DACD-1EC7-4BF1-906B-208091AC3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C1146-A742-438E-965F-23A0BBF26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3B58-3FE2-4223-9B24-A5453779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A89-BD37-41B2-8E3B-DE176AF25B8A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A51F-AEAF-4B04-B38D-8BFC490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EE02-417C-4734-A853-28166673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33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1F77-DA9C-4732-9412-887D068C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D995-D7CF-4F0A-B027-397EB934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A99B-1EE3-4900-A596-72E72A0F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BB6B-4832-45EF-9C80-71ED8A5794E4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FFD0-D3D9-4D1F-8D37-83F5D104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58E9-4E8C-49AE-B715-6912DE4B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1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7B23-9907-464E-ACE1-B7E80A25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8C27-07E7-4186-B124-F4F3544F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2E87-986F-48B9-8B73-6D09A109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2CB3-7071-41AA-BDF5-E27C1398846F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F1A0-89D6-4CC2-B296-EBAA18CE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7BFD8-7C4E-493F-8BC9-B4FF43A0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3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6EC0-61E4-4226-BDB2-CDE54CCA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DCC2-0A2D-4253-86BA-3EE2F07E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F6925-E5C7-4023-B027-0CDC9ECFB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80EA3-CBB2-4AE7-A0B6-EE0D803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9E4-8D14-4AB9-B28D-3C149E6954C4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7113A-1EFB-4A5D-A444-ED5BD714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B2DC9-F432-4C9A-A23B-B75A6ADA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18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DBD8-AABB-492D-9816-67C09AAD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6A6A6-8B83-4423-A046-7BF395A12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0BCFA-A280-4299-8177-CFABB1C09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0038-5235-4E19-BD56-F7DBC916B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5A518-678C-4112-940F-546E1306F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C7BF2-B377-4D72-8A2A-F36B9232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9560-B5B6-48E6-90BC-756F470EE830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A617-2D09-45AA-A75C-D918CAE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2111D-5F3A-4D4D-8126-3079DB80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6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974B-3ED4-4B5E-9854-287AFD7D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8895-85C5-41E8-BBF6-EE63223F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0F63-0449-4733-BDB6-7D700C27E149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8EC6E-7CE3-4A65-887F-B54AC705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A1AE2-D11A-4EC1-B3F2-2952657F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2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5ACE3-E4A3-4570-8E53-463BC365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14CC-E79D-444D-AF8A-3E007BAB8A8B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AD70-4F11-4F3D-BBC3-C3282038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FEAF4-6B8F-46D4-8EBA-BEEAEEF1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9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BD5-2D64-47CB-B9EF-7BF3E032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8E1F-12DF-4886-92AC-2E51E98D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0D7-E04B-44A6-87C8-216329A1A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5B16-3EC6-4576-AB1F-FE95CA7D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044-C0DB-4F6E-8B63-878B7C27A750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24A83-98EF-43F5-A7B2-09F58975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43B29-75F3-4751-A55C-B0B8D11C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3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C00C-FA8E-4B66-B022-98339E86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12C62-4146-4501-8A1C-3261918C8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30A1B-1C3E-4623-964C-D8748C20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B6D35-D687-4573-85D3-8EA29080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67C-23B2-4AA3-8346-1786EC859B44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986D-61E5-43C2-BB9F-C56423B7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D7BBC-7DB6-45B3-A7EB-9C3A42BE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29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780B0-1325-42FB-A8BA-6D0DB17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CEE22-60C8-47A5-A804-5E0797C1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9DBD-7A3C-4FA3-90B4-3BEDDC7B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936E-6243-4924-9FB7-89EFBA9C0166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08FD-6AE7-4EC3-85A8-2D0A513E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88F9-2440-4908-A8CC-76D68549B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D369-7DFB-421D-BF1B-CBA1C54DD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3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21" y="2227380"/>
            <a:ext cx="4119379" cy="1325563"/>
          </a:xfrm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Team 3: OPC UA Server Farm</a:t>
            </a:r>
            <a:r>
              <a:rPr lang="de-DE">
                <a:solidFill>
                  <a:schemeClr val="bg1"/>
                </a:solidFill>
                <a:latin typeface="+mn-lt"/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338" y="5128157"/>
            <a:ext cx="7903323" cy="1137725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>
                <a:solidFill>
                  <a:schemeClr val="bg1"/>
                </a:solidFill>
              </a:rPr>
              <a:t>Software Engineering</a:t>
            </a:r>
          </a:p>
          <a:p>
            <a:pPr marL="0" indent="0" algn="ctr">
              <a:buNone/>
            </a:pPr>
            <a:r>
              <a:rPr lang="de-DE" sz="2000">
                <a:solidFill>
                  <a:schemeClr val="bg1"/>
                </a:solidFill>
              </a:rPr>
              <a:t>D. </a:t>
            </a:r>
            <a:r>
              <a:rPr lang="de-DE" sz="2000" err="1">
                <a:solidFill>
                  <a:schemeClr val="bg1"/>
                </a:solidFill>
              </a:rPr>
              <a:t>Zichler</a:t>
            </a:r>
            <a:r>
              <a:rPr lang="de-DE" sz="2000">
                <a:solidFill>
                  <a:schemeClr val="bg1"/>
                </a:solidFill>
              </a:rPr>
              <a:t>, N. Fischer, N. </a:t>
            </a:r>
            <a:r>
              <a:rPr lang="de-DE" sz="2000" err="1">
                <a:solidFill>
                  <a:schemeClr val="bg1"/>
                </a:solidFill>
              </a:rPr>
              <a:t>Hörber</a:t>
            </a:r>
            <a:r>
              <a:rPr lang="de-DE" sz="2000">
                <a:solidFill>
                  <a:schemeClr val="bg1"/>
                </a:solidFill>
              </a:rPr>
              <a:t>, N. Huber, P. Förster, </a:t>
            </a:r>
            <a:r>
              <a:rPr lang="de-DE" sz="2000" strike="sngStrike">
                <a:solidFill>
                  <a:schemeClr val="bg1"/>
                </a:solidFill>
              </a:rPr>
              <a:t>K. Knöpfle</a:t>
            </a:r>
            <a:r>
              <a:rPr lang="de-DE" sz="20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7" y="791057"/>
            <a:ext cx="4230011" cy="41982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7D1D2-BBD3-47E1-8D3D-7DF98999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1B6-9232-4C53-9F18-0B9442D35231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A50B0E-8CE7-4BCB-B306-5A4F3D5F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577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err="1">
                <a:solidFill>
                  <a:schemeClr val="bg1"/>
                </a:solidFill>
                <a:latin typeface="+mn-lt"/>
              </a:rPr>
              <a:t>Submodul</a:t>
            </a:r>
            <a:r>
              <a:rPr lang="de-DE" b="1">
                <a:solidFill>
                  <a:schemeClr val="bg1"/>
                </a:solidFill>
                <a:latin typeface="+mn-lt"/>
              </a:rPr>
              <a:t>: Parser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512431" cy="4399027"/>
          </a:xfrm>
          <a:noFill/>
        </p:spPr>
        <p:txBody>
          <a:bodyPr/>
          <a:lstStyle/>
          <a:p>
            <a:pPr marL="0" indent="0">
              <a:buNone/>
            </a:pPr>
            <a:r>
              <a:rPr lang="de-DE" err="1">
                <a:solidFill>
                  <a:schemeClr val="bg1"/>
                </a:solidFill>
              </a:rPr>
              <a:t>Parsed</a:t>
            </a:r>
            <a:r>
              <a:rPr lang="de-DE">
                <a:solidFill>
                  <a:schemeClr val="bg1"/>
                </a:solidFill>
              </a:rPr>
              <a:t> AML </a:t>
            </a:r>
            <a:r>
              <a:rPr lang="de-DE" err="1">
                <a:solidFill>
                  <a:schemeClr val="bg1"/>
                </a:solidFill>
              </a:rPr>
              <a:t>Konfigurations</a:t>
            </a:r>
            <a:r>
              <a:rPr lang="de-DE">
                <a:solidFill>
                  <a:schemeClr val="bg1"/>
                </a:solidFill>
              </a:rPr>
              <a:t> Datei in ein Objekt mit </a:t>
            </a:r>
            <a:r>
              <a:rPr lang="de-DE" err="1">
                <a:solidFill>
                  <a:schemeClr val="bg1"/>
                </a:solidFill>
              </a:rPr>
              <a:t>Childobjekte</a:t>
            </a:r>
            <a:r>
              <a:rPr lang="de-DE">
                <a:solidFill>
                  <a:schemeClr val="bg1"/>
                </a:solidFill>
              </a:rPr>
              <a:t> (in C++ mit </a:t>
            </a:r>
            <a:r>
              <a:rPr lang="de-DE" err="1">
                <a:solidFill>
                  <a:schemeClr val="bg1"/>
                </a:solidFill>
              </a:rPr>
              <a:t>structs</a:t>
            </a:r>
            <a:r>
              <a:rPr lang="de-DE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8836E44-CC97-40D3-B67F-EC288B742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65" y="2785493"/>
            <a:ext cx="6056856" cy="358466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4A0B6-4C02-46C6-ADE7-618512EB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4D6-EBBE-4AEF-AE62-87B8AA4D27EB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C647DD-8F15-4561-B9C2-3832BDFC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830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Submodul: Server Host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322"/>
            <a:ext cx="10515600" cy="4399027"/>
          </a:xfrm>
          <a:noFill/>
        </p:spPr>
        <p:txBody>
          <a:bodyPr/>
          <a:lstStyle/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Verwaltet komplettes Serververhalten</a:t>
            </a:r>
          </a:p>
          <a:p>
            <a:pPr lvl="1"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Gibt Parser AML Konfigurationsdateien</a:t>
            </a:r>
          </a:p>
          <a:p>
            <a:pPr lvl="1"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Startet Server Farm</a:t>
            </a:r>
          </a:p>
          <a:p>
            <a:pPr lvl="1"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Schaltet Server Farm aus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E04E0AC-56ED-488E-A0BF-B72C8CA95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64" y="1249042"/>
            <a:ext cx="5132324" cy="47217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780273-D528-4818-ABDD-A1082CFB1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762" y="296318"/>
            <a:ext cx="676105" cy="67102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3C8B07-D26E-4802-B657-FF8492EB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9699-3F0D-4E45-B345-3C2695F46BA0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9CE008-B357-4E33-A1CB-8FA94DC1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622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Modul: Logger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838038" cy="4399027"/>
          </a:xfrm>
          <a:noFill/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Loggt die wichtigsten Fehler und Ereignisse im UI und Logfile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71A3B4-AFD1-4100-B0BE-4E2BD07F2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51" y="2441759"/>
            <a:ext cx="6145151" cy="363516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F4BF6B3-491B-49F3-8622-8E27E0BB5E03}"/>
              </a:ext>
            </a:extLst>
          </p:cNvPr>
          <p:cNvSpPr txBox="1">
            <a:spLocks/>
          </p:cNvSpPr>
          <p:nvPr/>
        </p:nvSpPr>
        <p:spPr>
          <a:xfrm>
            <a:off x="838200" y="2458973"/>
            <a:ext cx="4813453" cy="43990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</a:rPr>
              <a:t>z.B.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Erfolgreiches/Fehlgeschlagenes parsen der Konfigurationsdateien </a:t>
            </a:r>
            <a:r>
              <a:rPr lang="de-DE" b="1">
                <a:solidFill>
                  <a:schemeClr val="bg1"/>
                </a:solidFill>
              </a:rPr>
              <a:t>(Logfile)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Erfolgreiches/Fehlgeschlagenes starten der Server </a:t>
            </a:r>
            <a:r>
              <a:rPr lang="de-DE" b="1">
                <a:solidFill>
                  <a:schemeClr val="bg1"/>
                </a:solidFill>
              </a:rPr>
              <a:t>(UI)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Erfolgreiches/Fehlgeschlagenes ausschalten der Server </a:t>
            </a:r>
            <a:r>
              <a:rPr lang="de-DE" b="1">
                <a:solidFill>
                  <a:schemeClr val="bg1"/>
                </a:solidFill>
              </a:rPr>
              <a:t>(UI)</a:t>
            </a:r>
          </a:p>
          <a:p>
            <a:pPr lvl="1"/>
            <a:endParaRPr lang="de-DE">
              <a:solidFill>
                <a:schemeClr val="bg1"/>
              </a:solidFill>
            </a:endParaRPr>
          </a:p>
          <a:p>
            <a:pPr lvl="1"/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46A89-9747-4D90-A068-10FD44E3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12F5-2B6B-41AB-AD0F-8E5E9007A0DC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362019-3FF3-45E7-A617-7CE4C017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017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Modul: User Interface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690688"/>
            <a:ext cx="4485318" cy="4399027"/>
          </a:xfrm>
          <a:noFill/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  <a:p>
            <a:r>
              <a:rPr lang="de-DE">
                <a:solidFill>
                  <a:schemeClr val="bg1"/>
                </a:solidFill>
              </a:rPr>
              <a:t>Keine </a:t>
            </a:r>
            <a:r>
              <a:rPr lang="de-DE" err="1">
                <a:solidFill>
                  <a:schemeClr val="bg1"/>
                </a:solidFill>
              </a:rPr>
              <a:t>hardcodierte</a:t>
            </a:r>
            <a:r>
              <a:rPr lang="de-DE">
                <a:solidFill>
                  <a:schemeClr val="bg1"/>
                </a:solidFill>
              </a:rPr>
              <a:t> Limitierung für Serveranzahl</a:t>
            </a:r>
          </a:p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84" y="296317"/>
            <a:ext cx="1090884" cy="10826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ED2359B-4ECA-4FAC-A251-C9CD62E76E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"/>
          <a:stretch/>
        </p:blipFill>
        <p:spPr>
          <a:xfrm>
            <a:off x="5323518" y="1690688"/>
            <a:ext cx="6751949" cy="414231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DB4D5-FECC-4B24-8B6D-3BDF6D4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F83-31B0-49F1-A9A8-44E815A7F15B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28AAC5-0AF5-4A93-A8C9-B064720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53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Modul: GUI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690688"/>
            <a:ext cx="4485318" cy="4399027"/>
          </a:xfrm>
          <a:noFill/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DB4D5-FECC-4B24-8B6D-3BDF6D4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F83-31B0-49F1-A9A8-44E815A7F15B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28AAC5-0AF5-4A93-A8C9-B064720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14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3B0DBCE-294B-4E3D-AF84-1CE9D124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88" y="1739465"/>
            <a:ext cx="7043423" cy="3985583"/>
          </a:xfrm>
          <a:prstGeom prst="roundRect">
            <a:avLst>
              <a:gd name="adj" fmla="val 199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C21FEB4-D3F4-48DD-BF6E-F5119BED57CC}"/>
              </a:ext>
            </a:extLst>
          </p:cNvPr>
          <p:cNvSpPr txBox="1">
            <a:spLocks/>
          </p:cNvSpPr>
          <p:nvPr/>
        </p:nvSpPr>
        <p:spPr>
          <a:xfrm>
            <a:off x="4822174" y="5781116"/>
            <a:ext cx="2547652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>
                <a:solidFill>
                  <a:schemeClr val="bg1"/>
                </a:solidFill>
              </a:rPr>
              <a:t>Adobe XD Prototyp</a:t>
            </a:r>
          </a:p>
          <a:p>
            <a:endParaRPr lang="de-DE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39298A8F-D55C-4AE9-ADA2-53263AB9E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18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Modul: GUI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690688"/>
            <a:ext cx="4485318" cy="4399027"/>
          </a:xfrm>
          <a:noFill/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DB4D5-FECC-4B24-8B6D-3BDF6D4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F83-31B0-49F1-A9A8-44E815A7F15B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28AAC5-0AF5-4A93-A8C9-B064720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15</a:t>
            </a:fld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C21FEB4-D3F4-48DD-BF6E-F5119BED57CC}"/>
              </a:ext>
            </a:extLst>
          </p:cNvPr>
          <p:cNvSpPr txBox="1">
            <a:spLocks/>
          </p:cNvSpPr>
          <p:nvPr/>
        </p:nvSpPr>
        <p:spPr>
          <a:xfrm>
            <a:off x="4924848" y="5787982"/>
            <a:ext cx="2342301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>
                <a:solidFill>
                  <a:schemeClr val="bg1"/>
                </a:solidFill>
              </a:rPr>
              <a:t>GUI Prototyp in C#</a:t>
            </a:r>
          </a:p>
          <a:p>
            <a:endParaRPr lang="de-DE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41FAE14-2E1A-411D-AF0C-DE3C90D31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59" y="1650399"/>
            <a:ext cx="7202081" cy="4074191"/>
          </a:xfrm>
          <a:prstGeom prst="roundRect">
            <a:avLst>
              <a:gd name="adj" fmla="val 23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8">
            <a:extLst>
              <a:ext uri="{FF2B5EF4-FFF2-40B4-BE49-F238E27FC236}">
                <a16:creationId xmlns:a16="http://schemas.microsoft.com/office/drawing/2014/main" id="{10213D6B-9DF1-420F-B5F3-BDB0C527A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8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Vorgehensweise beim Testen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Test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Preparation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Strategy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 lvl="1"/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Die Tests sollen Fallabhängig ausgeführt werden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 lvl="1"/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Es gibt Zwei Hauptfälle, das GUI und die Core Library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 lvl="1"/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GUI wird nicht getestet, da es eine Sonderanforderung ist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endParaRPr lang="de-DE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Test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Execution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Strategy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 lvl="1"/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Weiterentwicklung einer bereits vorhandenen Software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 lvl="1"/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Da GUI nicht getestet werden soll, wird nur Core Library getestet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 lvl="1"/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Core Library wird mithilfe des Test Clients überprüft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endParaRPr lang="de-DE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DA478-E2A3-4FA9-BAF5-815E15A3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DC9E-854D-43D2-B80B-0C3D65AEEC55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6F439-C616-4604-8C9E-64984701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62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Vorgehensweise beim Testen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b="1">
                <a:solidFill>
                  <a:schemeClr val="bg1"/>
                </a:solidFill>
                <a:ea typeface="+mn-lt"/>
                <a:cs typeface="+mn-lt"/>
              </a:rPr>
              <a:t>Test Equipment</a:t>
            </a:r>
            <a:endParaRPr lang="de-DE" b="1">
              <a:solidFill>
                <a:schemeClr val="bg1"/>
              </a:solidFill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Computer mit Linux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OPC UA Demo Client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10 verschiedene Automation ML Dateien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>
              <a:solidFill>
                <a:schemeClr val="bg1"/>
              </a:solidFill>
              <a:cs typeface="Calibri"/>
            </a:endParaRPr>
          </a:p>
          <a:p>
            <a:endParaRPr lang="de-DE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DA478-E2A3-4FA9-BAF5-815E15A3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DC9E-854D-43D2-B80B-0C3D65AEEC55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6F439-C616-4604-8C9E-64984701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46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Vorgehensweise beim Testen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Testergebnisse ( Ausschnitt )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de-DE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DA478-E2A3-4FA9-BAF5-815E15A3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DC9E-854D-43D2-B80B-0C3D65AEEC55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6F439-C616-4604-8C9E-64984701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18</a:t>
            </a:fld>
            <a:endParaRPr lang="de-DE"/>
          </a:p>
        </p:txBody>
      </p:sp>
      <p:pic>
        <p:nvPicPr>
          <p:cNvPr id="12" name="Grafik 12" descr="Ein Bild, das Text enthält.&#10;&#10;Beschreibung automatisch generiert.">
            <a:extLst>
              <a:ext uri="{FF2B5EF4-FFF2-40B4-BE49-F238E27FC236}">
                <a16:creationId xmlns:a16="http://schemas.microsoft.com/office/drawing/2014/main" id="{490720AC-A80A-4BCB-B652-7785CA888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358" y="2274322"/>
            <a:ext cx="3514969" cy="3639167"/>
          </a:xfrm>
          <a:prstGeom prst="rect">
            <a:avLst/>
          </a:prstGeom>
        </p:spPr>
      </p:pic>
      <p:pic>
        <p:nvPicPr>
          <p:cNvPr id="13" name="Grafik 13" descr="Ein Bild, das Text enthält.&#10;&#10;Beschreibung automatisch generiert.">
            <a:extLst>
              <a:ext uri="{FF2B5EF4-FFF2-40B4-BE49-F238E27FC236}">
                <a16:creationId xmlns:a16="http://schemas.microsoft.com/office/drawing/2014/main" id="{36268903-24EF-45D2-A5A9-D79C366CB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631" y="2275781"/>
            <a:ext cx="3593123" cy="363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82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50626"/>
            <a:ext cx="10515600" cy="1325563"/>
          </a:xfrm>
          <a:noFill/>
        </p:spPr>
        <p:txBody>
          <a:bodyPr/>
          <a:lstStyle/>
          <a:p>
            <a:pPr algn="ctr"/>
            <a:r>
              <a:rPr lang="de-DE" b="1">
                <a:solidFill>
                  <a:schemeClr val="bg1"/>
                </a:solidFill>
                <a:latin typeface="+mn-lt"/>
              </a:rPr>
              <a:t>Live Demo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76" y="820901"/>
            <a:ext cx="3664403" cy="3636854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2C0EAF-7389-417A-BAC4-05A22BE8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4E5-D1F7-408C-BBE6-0715761CA0FC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3FE7E2-82A7-4E73-B01D-BA507DA3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1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Gliederung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>
            <a:normAutofit lnSpcReduction="10000"/>
          </a:bodyPr>
          <a:lstStyle/>
          <a:p>
            <a:r>
              <a:rPr lang="de-DE">
                <a:solidFill>
                  <a:schemeClr val="bg1"/>
                </a:solidFill>
              </a:rPr>
              <a:t>Vorstellung des Teams</a:t>
            </a:r>
          </a:p>
          <a:p>
            <a:r>
              <a:rPr lang="de-DE">
                <a:solidFill>
                  <a:schemeClr val="bg1"/>
                </a:solidFill>
              </a:rPr>
              <a:t>Was ist OPC UA?</a:t>
            </a:r>
          </a:p>
          <a:p>
            <a:r>
              <a:rPr lang="de-DE">
                <a:solidFill>
                  <a:schemeClr val="bg1"/>
                </a:solidFill>
              </a:rPr>
              <a:t>Ziel unseres Projekts (Master Use Case)</a:t>
            </a:r>
          </a:p>
          <a:p>
            <a:r>
              <a:rPr lang="de-DE">
                <a:solidFill>
                  <a:schemeClr val="bg1"/>
                </a:solidFill>
              </a:rPr>
              <a:t>Funktionsumfang und Anforderungen</a:t>
            </a:r>
          </a:p>
          <a:p>
            <a:r>
              <a:rPr lang="de-DE">
                <a:solidFill>
                  <a:schemeClr val="bg1"/>
                </a:solidFill>
              </a:rPr>
              <a:t>Produktübersicht (Black-Box)</a:t>
            </a:r>
          </a:p>
          <a:p>
            <a:r>
              <a:rPr lang="de-DE">
                <a:solidFill>
                  <a:schemeClr val="bg1"/>
                </a:solidFill>
              </a:rPr>
              <a:t>Architekturübersicht &amp; Module</a:t>
            </a:r>
          </a:p>
          <a:p>
            <a:r>
              <a:rPr lang="de-DE">
                <a:solidFill>
                  <a:schemeClr val="bg1"/>
                </a:solidFill>
              </a:rPr>
              <a:t>Vorgehensweise beim Testen</a:t>
            </a:r>
          </a:p>
          <a:p>
            <a:r>
              <a:rPr lang="de-DE">
                <a:solidFill>
                  <a:schemeClr val="bg1"/>
                </a:solidFill>
              </a:rPr>
              <a:t>Live Demo</a:t>
            </a:r>
          </a:p>
          <a:p>
            <a:r>
              <a:rPr lang="de-DE">
                <a:solidFill>
                  <a:schemeClr val="bg1"/>
                </a:solidFill>
              </a:rPr>
              <a:t>Fazit / Ausblick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A92F8-05A3-4716-855E-70D54206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341C-F08D-4C44-A673-D19EAC8FEBD5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B53AD0-10B6-4ADB-956B-F96077E9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457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err="1">
                <a:solidFill>
                  <a:schemeClr val="bg1"/>
                </a:solidFill>
                <a:latin typeface="+mn-lt"/>
              </a:rPr>
              <a:t>Lessions</a:t>
            </a:r>
            <a:r>
              <a:rPr lang="de-DE" b="1">
                <a:solidFill>
                  <a:schemeClr val="bg1"/>
                </a:solidFill>
                <a:latin typeface="+mn-lt"/>
              </a:rPr>
              <a:t> </a:t>
            </a:r>
            <a:r>
              <a:rPr lang="de-DE" b="1" err="1">
                <a:solidFill>
                  <a:schemeClr val="bg1"/>
                </a:solidFill>
                <a:latin typeface="+mn-lt"/>
              </a:rPr>
              <a:t>Learned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560"/>
            <a:ext cx="10515600" cy="492779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Fähigkeiten in C++ erweitert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Schnittstelle C# &amp; C++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Projektstrukturierung/</a:t>
            </a:r>
            <a:r>
              <a:rPr lang="de-DE" err="1">
                <a:solidFill>
                  <a:schemeClr val="bg1"/>
                </a:solidFill>
              </a:rPr>
              <a:t>management</a:t>
            </a:r>
            <a:endParaRPr lang="de-DE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Dokumentation von Software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Gruppenaufteilung ist sinnvoll (Technischer Redakteur, Entwickler, …)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Mit wegfallenden Teammitglied rechnen -&gt; neue Aufteilung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bg1"/>
                </a:solidFill>
              </a:rPr>
              <a:t>Regelmäßige Meetings mit Kunden -&gt; Verbesserung des Projektes + eingehen auf Wünsche &amp; Anregungen</a:t>
            </a:r>
          </a:p>
          <a:p>
            <a:pPr lvl="1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87C-6AF3-45FE-B179-A984DB77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FA4-FEC5-4F65-9890-C5C2E6C1BB1F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33EDB9-3921-4342-9379-4B3257F0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32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Fazit &amp; Ausblick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Fazit: 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Ungewohntes Themengebiet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Hohe Einarbeitungszeit</a:t>
            </a:r>
          </a:p>
          <a:p>
            <a:pPr lvl="1"/>
            <a:endParaRPr lang="de-DE">
              <a:solidFill>
                <a:schemeClr val="bg1"/>
              </a:solidFill>
            </a:endParaRPr>
          </a:p>
          <a:p>
            <a:r>
              <a:rPr lang="de-DE">
                <a:solidFill>
                  <a:schemeClr val="bg1"/>
                </a:solidFill>
              </a:rPr>
              <a:t>Ausblick: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Open-source -&gt; weiterentwickeln (GUI einbinden, …)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Produktiveinsatz um Clients zu testen</a:t>
            </a:r>
          </a:p>
          <a:p>
            <a:pPr lvl="1"/>
            <a:endParaRPr lang="de-DE">
              <a:solidFill>
                <a:schemeClr val="bg1"/>
              </a:solidFill>
            </a:endParaRPr>
          </a:p>
          <a:p>
            <a:pPr lvl="1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87C-6AF3-45FE-B179-A984DB77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FA4-FEC5-4F65-9890-C5C2E6C1BB1F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33EDB9-3921-4342-9379-4B3257F0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00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21" y="2227380"/>
            <a:ext cx="4119379" cy="1325563"/>
          </a:xfrm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Team 3: OPC UA Server Farm</a:t>
            </a:r>
            <a:r>
              <a:rPr lang="de-DE">
                <a:solidFill>
                  <a:schemeClr val="bg1"/>
                </a:solidFill>
                <a:latin typeface="+mn-lt"/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338" y="5128157"/>
            <a:ext cx="7903323" cy="1137725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>
                <a:solidFill>
                  <a:schemeClr val="bg1"/>
                </a:solidFill>
              </a:rPr>
              <a:t>Software Engineering</a:t>
            </a:r>
          </a:p>
          <a:p>
            <a:pPr marL="0" indent="0" algn="ctr">
              <a:buNone/>
            </a:pPr>
            <a:r>
              <a:rPr lang="de-DE" sz="2000">
                <a:solidFill>
                  <a:schemeClr val="bg1"/>
                </a:solidFill>
              </a:rPr>
              <a:t>D. </a:t>
            </a:r>
            <a:r>
              <a:rPr lang="de-DE" sz="2000" err="1">
                <a:solidFill>
                  <a:schemeClr val="bg1"/>
                </a:solidFill>
              </a:rPr>
              <a:t>Zichler</a:t>
            </a:r>
            <a:r>
              <a:rPr lang="de-DE" sz="2000">
                <a:solidFill>
                  <a:schemeClr val="bg1"/>
                </a:solidFill>
              </a:rPr>
              <a:t>, N. Fischer, N. </a:t>
            </a:r>
            <a:r>
              <a:rPr lang="de-DE" sz="2000" err="1">
                <a:solidFill>
                  <a:schemeClr val="bg1"/>
                </a:solidFill>
              </a:rPr>
              <a:t>Hörber</a:t>
            </a:r>
            <a:r>
              <a:rPr lang="de-DE" sz="2000">
                <a:solidFill>
                  <a:schemeClr val="bg1"/>
                </a:solidFill>
              </a:rPr>
              <a:t>, N. Huber, P. Förster</a:t>
            </a:r>
            <a:r>
              <a:rPr lang="de-DE" sz="2000" strike="sngStrike">
                <a:solidFill>
                  <a:schemeClr val="bg1"/>
                </a:solidFill>
              </a:rPr>
              <a:t>, K. Knöpfle</a:t>
            </a:r>
            <a:r>
              <a:rPr lang="de-DE" sz="20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7" y="791057"/>
            <a:ext cx="4230011" cy="41982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6E24FC-7E35-4286-9DA8-D76F5E76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1F81-10A3-4C55-83D0-F2F2F9D15180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EFBF6-2188-44D6-9E6A-ED4CD626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17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Team Vorstellung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1CE2C8D-5009-4AAC-8F69-0070399EA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597"/>
              </p:ext>
            </p:extLst>
          </p:nvPr>
        </p:nvGraphicFramePr>
        <p:xfrm>
          <a:off x="1858184" y="1690688"/>
          <a:ext cx="8127999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113281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81357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076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Rolle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Inf-Nr.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5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Daniel </a:t>
                      </a:r>
                      <a:r>
                        <a:rPr lang="en-US" err="1">
                          <a:solidFill>
                            <a:schemeClr val="bg1"/>
                          </a:solidFill>
                        </a:rPr>
                        <a:t>Zichler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bg1"/>
                          </a:solidFill>
                        </a:rPr>
                        <a:t>Testmanager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19055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2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bg1"/>
                          </a:solidFill>
                        </a:rPr>
                        <a:t>Niclas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bg1"/>
                          </a:solidFill>
                        </a:rPr>
                        <a:t>Hörber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bg1"/>
                          </a:solidFill>
                        </a:rPr>
                        <a:t>Projektleiter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19046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68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Nico Fischer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bg1"/>
                          </a:solidFill>
                        </a:rPr>
                        <a:t>Systemarchitekt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19034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30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Niklas Huber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Tech. </a:t>
                      </a:r>
                      <a:r>
                        <a:rPr lang="en-US" err="1">
                          <a:solidFill>
                            <a:schemeClr val="bg1"/>
                          </a:solidFill>
                        </a:rPr>
                        <a:t>Redakteur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19216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18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Philipp </a:t>
                      </a:r>
                      <a:r>
                        <a:rPr lang="en-US" err="1">
                          <a:solidFill>
                            <a:schemeClr val="bg1"/>
                          </a:solidFill>
                        </a:rPr>
                        <a:t>Förster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bg1"/>
                          </a:solidFill>
                        </a:rPr>
                        <a:t>Produktmanager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19091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05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>
                          <a:solidFill>
                            <a:schemeClr val="bg1"/>
                          </a:solidFill>
                        </a:rPr>
                        <a:t>Kay </a:t>
                      </a:r>
                      <a:r>
                        <a:rPr lang="en-US" strike="sngStrike" err="1">
                          <a:solidFill>
                            <a:schemeClr val="bg1"/>
                          </a:solidFill>
                        </a:rPr>
                        <a:t>Knöpfle</a:t>
                      </a:r>
                      <a:endParaRPr lang="en-US" strike="sngStrike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err="1">
                          <a:solidFill>
                            <a:schemeClr val="bg1"/>
                          </a:solidFill>
                        </a:rPr>
                        <a:t>Produktmanager</a:t>
                      </a:r>
                      <a:endParaRPr lang="en-US" strike="sngStrike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>
                          <a:solidFill>
                            <a:schemeClr val="bg1"/>
                          </a:solidFill>
                        </a:rPr>
                        <a:t>19067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883233"/>
                  </a:ext>
                </a:extLst>
              </a:tr>
            </a:tbl>
          </a:graphicData>
        </a:graphic>
      </p:graphicFrame>
      <p:pic>
        <p:nvPicPr>
          <p:cNvPr id="13" name="Picture 7">
            <a:extLst>
              <a:ext uri="{FF2B5EF4-FFF2-40B4-BE49-F238E27FC236}">
                <a16:creationId xmlns:a16="http://schemas.microsoft.com/office/drawing/2014/main" id="{63F9AFE5-CC63-4F44-9A6D-9C9488FB1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91" t="63098" r="30408" b="22818"/>
          <a:stretch/>
        </p:blipFill>
        <p:spPr>
          <a:xfrm>
            <a:off x="2799629" y="4730752"/>
            <a:ext cx="1018540" cy="1026638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CEE77A8-DDB7-4787-BD65-B57C9C2B71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t="195" r="-14" b="34320"/>
          <a:stretch/>
        </p:blipFill>
        <p:spPr>
          <a:xfrm>
            <a:off x="3818169" y="4730752"/>
            <a:ext cx="1052151" cy="102663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2A762E8A-F70A-40F8-B5E3-CF68A5219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7" b="13437"/>
          <a:stretch/>
        </p:blipFill>
        <p:spPr>
          <a:xfrm>
            <a:off x="5922184" y="4730004"/>
            <a:ext cx="1052178" cy="1025891"/>
          </a:xfrm>
          <a:prstGeom prst="rect">
            <a:avLst/>
          </a:prstGeom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32EB0877-2397-45C3-A344-3DE6118BC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854" t="45509" r="50857" b="40949"/>
          <a:stretch/>
        </p:blipFill>
        <p:spPr>
          <a:xfrm>
            <a:off x="6974335" y="4729256"/>
            <a:ext cx="988835" cy="1025891"/>
          </a:xfrm>
          <a:prstGeom prst="rect">
            <a:avLst/>
          </a:prstGeom>
        </p:spPr>
      </p:pic>
      <p:pic>
        <p:nvPicPr>
          <p:cNvPr id="17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2E0B84-92E4-4A0C-B04F-AB7203577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960" t="45359" r="10189" b="41094"/>
          <a:stretch/>
        </p:blipFill>
        <p:spPr>
          <a:xfrm>
            <a:off x="4869957" y="4730752"/>
            <a:ext cx="1052227" cy="1025891"/>
          </a:xfrm>
          <a:prstGeom prst="rect">
            <a:avLst/>
          </a:prstGeom>
        </p:spPr>
      </p:pic>
      <p:sp>
        <p:nvSpPr>
          <p:cNvPr id="18" name="TextBox 13">
            <a:extLst>
              <a:ext uri="{FF2B5EF4-FFF2-40B4-BE49-F238E27FC236}">
                <a16:creationId xmlns:a16="http://schemas.microsoft.com/office/drawing/2014/main" id="{F2C5F5BD-62B2-48D6-8C5A-A103F74D7637}"/>
              </a:ext>
            </a:extLst>
          </p:cNvPr>
          <p:cNvSpPr txBox="1"/>
          <p:nvPr/>
        </p:nvSpPr>
        <p:spPr>
          <a:xfrm>
            <a:off x="2793409" y="5843786"/>
            <a:ext cx="68249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D. </a:t>
            </a:r>
            <a:r>
              <a:rPr lang="en-US" sz="140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Zichler</a:t>
            </a:r>
            <a:r>
              <a:rPr lang="en-US" sz="140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       N. </a:t>
            </a:r>
            <a:r>
              <a:rPr lang="en-US" sz="140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Hörber</a:t>
            </a:r>
            <a:r>
              <a:rPr lang="en-US" sz="140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     N. Fischer      N. Huber      P. </a:t>
            </a:r>
            <a:r>
              <a:rPr lang="en-US" sz="140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Förster</a:t>
            </a:r>
            <a:r>
              <a:rPr lang="en-US" sz="140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     </a:t>
            </a:r>
            <a:endParaRPr lang="en-US" sz="140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CC1F19-4B17-41BC-B52C-F24B03B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C85-4D7D-480B-BBB7-A25D29EEF0ED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EBAE2-AD60-4204-B6B5-FB1FEC3A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734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Was ist OPC UA?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86145"/>
          </a:xfrm>
          <a:noFill/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Kommunikationsprotokoll für Industrie 4.0 und IoT</a:t>
            </a:r>
          </a:p>
          <a:p>
            <a:r>
              <a:rPr lang="de-DE" sz="2000">
                <a:solidFill>
                  <a:schemeClr val="bg1"/>
                </a:solidFill>
              </a:rPr>
              <a:t>Standardisierter Zugriff auf Maschinen, Geräte und andere Systeme (industrielles Umfeld)</a:t>
            </a:r>
          </a:p>
          <a:p>
            <a:r>
              <a:rPr lang="de-DE" sz="2000">
                <a:solidFill>
                  <a:schemeClr val="bg1"/>
                </a:solidFill>
              </a:rPr>
              <a:t>Herstellerunabhängigen und gleichartigen Datenaustausch</a:t>
            </a: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0F922DE-908A-4317-9BC3-AF0D7DC0A02D}"/>
              </a:ext>
            </a:extLst>
          </p:cNvPr>
          <p:cNvSpPr txBox="1">
            <a:spLocks/>
          </p:cNvSpPr>
          <p:nvPr/>
        </p:nvSpPr>
        <p:spPr>
          <a:xfrm>
            <a:off x="753359" y="3233230"/>
            <a:ext cx="4733042" cy="14861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>
                <a:solidFill>
                  <a:schemeClr val="bg1"/>
                </a:solidFill>
              </a:rPr>
              <a:t>OPC UA Server</a:t>
            </a:r>
          </a:p>
          <a:p>
            <a:r>
              <a:rPr lang="de-DE" sz="2000">
                <a:solidFill>
                  <a:schemeClr val="bg1"/>
                </a:solidFill>
              </a:rPr>
              <a:t>Basis der OPC UA Kommunikation</a:t>
            </a:r>
          </a:p>
          <a:p>
            <a:r>
              <a:rPr lang="de-DE" sz="2000">
                <a:solidFill>
                  <a:schemeClr val="bg1"/>
                </a:solidFill>
              </a:rPr>
              <a:t>Stellt OPC Schnittstelle nach außen bereit</a:t>
            </a: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D327B60-CF1F-43B3-8A5F-531F20AA4C6E}"/>
              </a:ext>
            </a:extLst>
          </p:cNvPr>
          <p:cNvSpPr txBox="1">
            <a:spLocks/>
          </p:cNvSpPr>
          <p:nvPr/>
        </p:nvSpPr>
        <p:spPr>
          <a:xfrm>
            <a:off x="6471233" y="3378190"/>
            <a:ext cx="5375635" cy="18949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OPC UA Client</a:t>
            </a:r>
          </a:p>
          <a:p>
            <a:r>
              <a:rPr lang="de-DE" sz="2400">
                <a:solidFill>
                  <a:schemeClr val="bg1"/>
                </a:solidFill>
              </a:rPr>
              <a:t>Gegenstück zu Server</a:t>
            </a:r>
          </a:p>
          <a:p>
            <a:r>
              <a:rPr lang="de-DE" sz="2400">
                <a:solidFill>
                  <a:schemeClr val="bg1"/>
                </a:solidFill>
              </a:rPr>
              <a:t>Verbindet sich mit Server -&gt; Daten von Server auslesen</a:t>
            </a:r>
          </a:p>
          <a:p>
            <a:r>
              <a:rPr lang="de-DE" sz="2400">
                <a:solidFill>
                  <a:schemeClr val="bg1"/>
                </a:solidFill>
              </a:rPr>
              <a:t>OPC Standard: Jeder OPC UA Client auf jeden OPC UA Server zugreifen</a:t>
            </a: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80B5801-A9A9-490C-9919-AEE68E17CE76}"/>
              </a:ext>
            </a:extLst>
          </p:cNvPr>
          <p:cNvSpPr txBox="1">
            <a:spLocks/>
          </p:cNvSpPr>
          <p:nvPr/>
        </p:nvSpPr>
        <p:spPr>
          <a:xfrm>
            <a:off x="1585140" y="5003276"/>
            <a:ext cx="4733042" cy="14861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>
                <a:solidFill>
                  <a:schemeClr val="bg1"/>
                </a:solidFill>
              </a:rPr>
              <a:t>OPC UA Test Client</a:t>
            </a:r>
          </a:p>
          <a:p>
            <a:r>
              <a:rPr lang="de-DE" sz="2000">
                <a:solidFill>
                  <a:schemeClr val="bg1"/>
                </a:solidFill>
              </a:rPr>
              <a:t>Testet Konfiguration und Funktion eines OPC UA Servers</a:t>
            </a:r>
          </a:p>
          <a:p>
            <a:endParaRPr lang="de-DE" sz="2000">
              <a:solidFill>
                <a:schemeClr val="bg1"/>
              </a:solidFill>
            </a:endParaRP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C101002F-5989-41C6-8172-B305D55CA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1561" y="3192021"/>
            <a:ext cx="504056" cy="504056"/>
          </a:xfrm>
          <a:prstGeom prst="rect">
            <a:avLst/>
          </a:prstGeom>
        </p:spPr>
      </p:pic>
      <p:pic>
        <p:nvPicPr>
          <p:cNvPr id="15" name="Grafik 14" descr="Computer">
            <a:extLst>
              <a:ext uri="{FF2B5EF4-FFF2-40B4-BE49-F238E27FC236}">
                <a16:creationId xmlns:a16="http://schemas.microsoft.com/office/drawing/2014/main" id="{78822A9E-F25D-455D-94E9-B97853F88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5355" y="3271189"/>
            <a:ext cx="504000" cy="504000"/>
          </a:xfrm>
          <a:prstGeom prst="rect">
            <a:avLst/>
          </a:prstGeom>
        </p:spPr>
      </p:pic>
      <p:pic>
        <p:nvPicPr>
          <p:cNvPr id="16" name="Grafik 15" descr="Checkliste">
            <a:extLst>
              <a:ext uri="{FF2B5EF4-FFF2-40B4-BE49-F238E27FC236}">
                <a16:creationId xmlns:a16="http://schemas.microsoft.com/office/drawing/2014/main" id="{26CE0CB7-88EA-4F15-9EE1-DEA465AA5F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5330" y="4981902"/>
            <a:ext cx="504000" cy="5040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8BBF1-DC04-4701-B89F-5C689B6B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02C-E36A-4072-BD11-DF6C5F54DF92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5D7CFC-4665-4432-B457-9006095A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94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Ziel unseres Projektes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823516" cy="4399027"/>
          </a:xfrm>
          <a:noFill/>
        </p:spPr>
        <p:txBody>
          <a:bodyPr>
            <a:normAutofit lnSpcReduction="10000"/>
          </a:bodyPr>
          <a:lstStyle/>
          <a:p>
            <a:r>
              <a:rPr lang="de-DE" b="1">
                <a:solidFill>
                  <a:schemeClr val="bg1"/>
                </a:solidFill>
              </a:rPr>
              <a:t>Master Use Case: </a:t>
            </a:r>
            <a:r>
              <a:rPr lang="de-DE">
                <a:solidFill>
                  <a:schemeClr val="bg1"/>
                </a:solidFill>
              </a:rPr>
              <a:t>OPC UA Clients mithilfe einer Serverfarm testen</a:t>
            </a:r>
          </a:p>
          <a:p>
            <a:endParaRPr lang="de-DE">
              <a:solidFill>
                <a:schemeClr val="bg1"/>
              </a:solidFill>
            </a:endParaRPr>
          </a:p>
          <a:p>
            <a:r>
              <a:rPr lang="de-DE">
                <a:solidFill>
                  <a:schemeClr val="bg1"/>
                </a:solidFill>
              </a:rPr>
              <a:t>Serverfarm soll nur auf einen Computer sein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Mehrere virtuelle OPC UA Servers (via Netzwerk bereitgestellt)</a:t>
            </a:r>
          </a:p>
          <a:p>
            <a:r>
              <a:rPr lang="de-DE">
                <a:solidFill>
                  <a:schemeClr val="bg1"/>
                </a:solidFill>
              </a:rPr>
              <a:t>10 verschiedene Serverprofile bereitstellen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Mit AML Konfigurationsdatei (CAEX 3.0) parametrisierbar </a:t>
            </a:r>
          </a:p>
          <a:p>
            <a:endParaRPr lang="de-DE">
              <a:solidFill>
                <a:schemeClr val="bg1"/>
              </a:solidFill>
            </a:endParaRPr>
          </a:p>
          <a:p>
            <a:r>
              <a:rPr lang="de-DE" b="1">
                <a:solidFill>
                  <a:schemeClr val="bg1"/>
                </a:solidFill>
              </a:rPr>
              <a:t>Zielgruppe: </a:t>
            </a:r>
            <a:r>
              <a:rPr lang="de-DE">
                <a:solidFill>
                  <a:schemeClr val="bg1"/>
                </a:solidFill>
              </a:rPr>
              <a:t>Entwickler und Tester von Anwendungen mit OPC UA Client-Interface</a:t>
            </a:r>
          </a:p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6BE8F-9B73-4BE7-969C-109A5A77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352-10F6-458B-8171-38DF655DB0BC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9AB324-AB7A-46EA-BACD-A090B272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102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Funktionsumfang und Anforderungen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399027"/>
          </a:xfrm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</a:rPr>
              <a:t>Identifizierender Geschäftsprozess: </a:t>
            </a:r>
          </a:p>
          <a:p>
            <a:pPr marL="0" indent="0">
              <a:buNone/>
            </a:pPr>
            <a:r>
              <a:rPr lang="de-DE" b="1">
                <a:solidFill>
                  <a:schemeClr val="bg1"/>
                </a:solidFill>
              </a:rPr>
              <a:t>   </a:t>
            </a:r>
            <a:r>
              <a:rPr lang="de-DE">
                <a:solidFill>
                  <a:schemeClr val="bg1"/>
                </a:solidFill>
              </a:rPr>
              <a:t>„</a:t>
            </a:r>
            <a:r>
              <a:rPr lang="de-DE" err="1">
                <a:solidFill>
                  <a:schemeClr val="bg1"/>
                </a:solidFill>
              </a:rPr>
              <a:t>Simplified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testing</a:t>
            </a:r>
            <a:r>
              <a:rPr lang="de-DE">
                <a:solidFill>
                  <a:schemeClr val="bg1"/>
                </a:solidFill>
              </a:rPr>
              <a:t> of OPC UA Clients“ (Master Use Case)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Also: User will mehrere OPC UA Clients testen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Dazu: Serverfarm starten</a:t>
            </a:r>
          </a:p>
          <a:p>
            <a:r>
              <a:rPr lang="de-DE">
                <a:solidFill>
                  <a:schemeClr val="bg1"/>
                </a:solidFill>
              </a:rPr>
              <a:t>Daraus ergeben sich 3 Use Cases: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„</a:t>
            </a:r>
            <a:r>
              <a:rPr lang="de-DE" b="1">
                <a:solidFill>
                  <a:schemeClr val="bg1"/>
                </a:solidFill>
              </a:rPr>
              <a:t>Set </a:t>
            </a:r>
            <a:r>
              <a:rPr lang="de-DE" b="1" err="1">
                <a:solidFill>
                  <a:schemeClr val="bg1"/>
                </a:solidFill>
              </a:rPr>
              <a:t>server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err="1">
                <a:solidFill>
                  <a:schemeClr val="bg1"/>
                </a:solidFill>
              </a:rPr>
              <a:t>profiles</a:t>
            </a:r>
            <a:r>
              <a:rPr lang="de-DE">
                <a:solidFill>
                  <a:schemeClr val="bg1"/>
                </a:solidFill>
              </a:rPr>
              <a:t>“ 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„</a:t>
            </a:r>
            <a:r>
              <a:rPr lang="de-DE" b="1" err="1">
                <a:solidFill>
                  <a:schemeClr val="bg1"/>
                </a:solidFill>
              </a:rPr>
              <a:t>Starting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err="1">
                <a:solidFill>
                  <a:schemeClr val="bg1"/>
                </a:solidFill>
              </a:rPr>
              <a:t>server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err="1">
                <a:solidFill>
                  <a:schemeClr val="bg1"/>
                </a:solidFill>
              </a:rPr>
              <a:t>farm</a:t>
            </a:r>
            <a:r>
              <a:rPr lang="de-DE">
                <a:solidFill>
                  <a:schemeClr val="bg1"/>
                </a:solidFill>
              </a:rPr>
              <a:t>“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„</a:t>
            </a:r>
            <a:r>
              <a:rPr lang="de-DE" b="1" err="1">
                <a:solidFill>
                  <a:schemeClr val="bg1"/>
                </a:solidFill>
              </a:rPr>
              <a:t>Testing</a:t>
            </a:r>
            <a:r>
              <a:rPr lang="de-DE" b="1">
                <a:solidFill>
                  <a:schemeClr val="bg1"/>
                </a:solidFill>
              </a:rPr>
              <a:t> OPC UA Client(s)</a:t>
            </a:r>
            <a:r>
              <a:rPr lang="de-DE">
                <a:solidFill>
                  <a:schemeClr val="bg1"/>
                </a:solidFill>
              </a:rPr>
              <a:t>“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CF7DB-4A6E-4064-BD54-200DD590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4FCB-EC79-40B5-9EEC-425EFE06449F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FCB678-F663-4B78-8F97-18111641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864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Funktionsumfang und Anforderungen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399027"/>
          </a:xfrm>
          <a:noFill/>
        </p:spPr>
        <p:txBody>
          <a:bodyPr>
            <a:normAutofit lnSpcReduction="10000"/>
          </a:bodyPr>
          <a:lstStyle/>
          <a:p>
            <a:r>
              <a:rPr lang="de-DE">
                <a:solidFill>
                  <a:schemeClr val="bg1"/>
                </a:solidFill>
              </a:rPr>
              <a:t>Command Line Interface</a:t>
            </a:r>
          </a:p>
          <a:p>
            <a:endParaRPr lang="de-DE" sz="1100">
              <a:solidFill>
                <a:schemeClr val="bg1"/>
              </a:solidFill>
            </a:endParaRPr>
          </a:p>
          <a:p>
            <a:r>
              <a:rPr lang="de-DE">
                <a:solidFill>
                  <a:schemeClr val="bg1"/>
                </a:solidFill>
              </a:rPr>
              <a:t>File </a:t>
            </a:r>
            <a:r>
              <a:rPr lang="de-DE" err="1">
                <a:solidFill>
                  <a:schemeClr val="bg1"/>
                </a:solidFill>
              </a:rPr>
              <a:t>validation</a:t>
            </a:r>
            <a:endParaRPr lang="de-DE">
              <a:solidFill>
                <a:schemeClr val="bg1"/>
              </a:solidFill>
            </a:endParaRPr>
          </a:p>
          <a:p>
            <a:endParaRPr lang="de-DE" sz="1100">
              <a:solidFill>
                <a:schemeClr val="bg1"/>
              </a:solidFill>
            </a:endParaRPr>
          </a:p>
          <a:p>
            <a:r>
              <a:rPr lang="de-DE">
                <a:solidFill>
                  <a:schemeClr val="bg1"/>
                </a:solidFill>
              </a:rPr>
              <a:t>Server </a:t>
            </a:r>
            <a:r>
              <a:rPr lang="de-DE" err="1">
                <a:solidFill>
                  <a:schemeClr val="bg1"/>
                </a:solidFill>
              </a:rPr>
              <a:t>configuration</a:t>
            </a:r>
            <a:endParaRPr lang="de-DE">
              <a:solidFill>
                <a:schemeClr val="bg1"/>
              </a:solidFill>
            </a:endParaRPr>
          </a:p>
          <a:p>
            <a:endParaRPr lang="de-DE" sz="1100">
              <a:solidFill>
                <a:schemeClr val="bg1"/>
              </a:solidFill>
            </a:endParaRPr>
          </a:p>
          <a:p>
            <a:r>
              <a:rPr lang="de-DE">
                <a:solidFill>
                  <a:schemeClr val="bg1"/>
                </a:solidFill>
              </a:rPr>
              <a:t>Server </a:t>
            </a:r>
            <a:r>
              <a:rPr lang="de-DE" err="1">
                <a:solidFill>
                  <a:schemeClr val="bg1"/>
                </a:solidFill>
              </a:rPr>
              <a:t>startup</a:t>
            </a:r>
            <a:endParaRPr lang="de-DE">
              <a:solidFill>
                <a:schemeClr val="bg1"/>
              </a:solidFill>
            </a:endParaRPr>
          </a:p>
          <a:p>
            <a:endParaRPr lang="de-DE" sz="1200">
              <a:solidFill>
                <a:schemeClr val="bg1"/>
              </a:solidFill>
            </a:endParaRPr>
          </a:p>
          <a:p>
            <a:r>
              <a:rPr lang="de-DE">
                <a:solidFill>
                  <a:schemeClr val="bg1"/>
                </a:solidFill>
              </a:rPr>
              <a:t>Server </a:t>
            </a:r>
            <a:r>
              <a:rPr lang="de-DE" err="1">
                <a:solidFill>
                  <a:schemeClr val="bg1"/>
                </a:solidFill>
              </a:rPr>
              <a:t>shutdown</a:t>
            </a:r>
            <a:endParaRPr lang="de-DE">
              <a:solidFill>
                <a:schemeClr val="bg1"/>
              </a:solidFill>
            </a:endParaRPr>
          </a:p>
          <a:p>
            <a:endParaRPr lang="de-DE" sz="1200">
              <a:solidFill>
                <a:schemeClr val="bg1"/>
              </a:solidFill>
            </a:endParaRPr>
          </a:p>
          <a:p>
            <a:r>
              <a:rPr lang="de-DE" err="1">
                <a:solidFill>
                  <a:schemeClr val="bg1"/>
                </a:solidFill>
              </a:rPr>
              <a:t>Logging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646B627-859D-45A8-A86B-F30C1425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9498"/>
            <a:ext cx="4250226" cy="378328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57A3A-0C35-4813-B7E4-3AD1FCEA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384A-CE78-457E-A27F-724A91FA643A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25841-7E6E-455A-8099-DE7904D0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369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Produktübersicht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/>
          <a:lstStyle/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pic>
        <p:nvPicPr>
          <p:cNvPr id="8" name="Grafik 9" descr="Ein Bild, das Foto, Anzeige, Parkplatz, Straße enthält.&#10;&#10;Beschreibung automatisch generiert.">
            <a:extLst>
              <a:ext uri="{FF2B5EF4-FFF2-40B4-BE49-F238E27FC236}">
                <a16:creationId xmlns:a16="http://schemas.microsoft.com/office/drawing/2014/main" id="{C0A81A64-1B7F-4D8E-A638-AE24D9BF5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094" t="-1385" r="-7243" b="-2176"/>
          <a:stretch/>
        </p:blipFill>
        <p:spPr>
          <a:xfrm>
            <a:off x="1933281" y="1555240"/>
            <a:ext cx="7305773" cy="46699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69671-A67F-480D-A637-E6F983AD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7B-065A-42C9-9D18-E609AB66A904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665DD8-7CCA-4F2C-BF45-875E6D73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890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Modul: Core Library</a:t>
            </a:r>
            <a:r>
              <a:rPr lang="de-DE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Modul für komplette Logik</a:t>
            </a:r>
          </a:p>
          <a:p>
            <a:r>
              <a:rPr lang="de-DE">
                <a:solidFill>
                  <a:schemeClr val="bg1"/>
                </a:solidFill>
              </a:rPr>
              <a:t>Enthält Parser und Server Host als Submodule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EF82ABD-12DC-4926-B75F-4832499AA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994482"/>
            <a:ext cx="7791450" cy="309523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07E40-1613-4A43-B364-42CB8603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C1EF-33A0-43B4-86E2-4724292E5D39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2EDAAB-669E-42D1-919C-7814F5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65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BFCD7AA2F8E7945B2C9FB2C6A4C5CAA" ma:contentTypeVersion="6" ma:contentTypeDescription="Ein neues Dokument erstellen." ma:contentTypeScope="" ma:versionID="5b1fe9cd84c824389619962c0b0a14a2">
  <xsd:schema xmlns:xsd="http://www.w3.org/2001/XMLSchema" xmlns:xs="http://www.w3.org/2001/XMLSchema" xmlns:p="http://schemas.microsoft.com/office/2006/metadata/properties" xmlns:ns2="1ecda67d-a629-42a0-9f75-9dfe3aa92511" targetNamespace="http://schemas.microsoft.com/office/2006/metadata/properties" ma:root="true" ma:fieldsID="5a39888487d9641db71fe612141cc0c4" ns2:_="">
    <xsd:import namespace="1ecda67d-a629-42a0-9f75-9dfe3aa925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da67d-a629-42a0-9f75-9dfe3aa92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C70001-8C5E-4F34-BE51-678C4E975B6A}">
  <ds:schemaRefs>
    <ds:schemaRef ds:uri="1ecda67d-a629-42a0-9f75-9dfe3aa925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CD892B-2406-4C04-BE9D-9A5A7B2D1233}">
  <ds:schemaRefs>
    <ds:schemaRef ds:uri="a2305452-cdaf-400a-ae88-2b98f6058d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2B4CFE-BB92-4872-BEDA-5297DBB8A3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22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Team 3: OPC UA Server Farm </vt:lpstr>
      <vt:lpstr>Gliederung </vt:lpstr>
      <vt:lpstr>Team Vorstellung</vt:lpstr>
      <vt:lpstr>Was ist OPC UA? </vt:lpstr>
      <vt:lpstr>Ziel unseres Projektes </vt:lpstr>
      <vt:lpstr>Funktionsumfang und Anforderungen </vt:lpstr>
      <vt:lpstr>Funktionsumfang und Anforderungen </vt:lpstr>
      <vt:lpstr>Produktübersicht </vt:lpstr>
      <vt:lpstr>Modul: Core Library </vt:lpstr>
      <vt:lpstr>Submodul: Parser </vt:lpstr>
      <vt:lpstr>Submodul: Server Host </vt:lpstr>
      <vt:lpstr>Modul: Logger </vt:lpstr>
      <vt:lpstr>Modul: User Interface </vt:lpstr>
      <vt:lpstr>Modul: GUI </vt:lpstr>
      <vt:lpstr>Modul: GUI </vt:lpstr>
      <vt:lpstr>Vorgehensweise beim Testen </vt:lpstr>
      <vt:lpstr>Vorgehensweise beim Testen </vt:lpstr>
      <vt:lpstr>Vorgehensweise beim Testen </vt:lpstr>
      <vt:lpstr>Live Demo </vt:lpstr>
      <vt:lpstr>Lessions Learned </vt:lpstr>
      <vt:lpstr>Fazit &amp; Ausblick </vt:lpstr>
      <vt:lpstr>Team 3: OPC UA Server Farm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Niklas</dc:creator>
  <cp:revision>1</cp:revision>
  <dcterms:created xsi:type="dcterms:W3CDTF">2019-09-20T06:32:43Z</dcterms:created>
  <dcterms:modified xsi:type="dcterms:W3CDTF">2021-05-20T15:28:21Z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0x0101005BFCD7AA2F8E7945B2C9FB2C6A4C5CAA</vt:lpwstr>
  </property>
</Properties>
</file>