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08" r:id="rId4"/>
    <p:sldId id="312" r:id="rId5"/>
    <p:sldId id="318" r:id="rId6"/>
    <p:sldId id="317" r:id="rId7"/>
    <p:sldId id="319" r:id="rId8"/>
    <p:sldId id="320" r:id="rId9"/>
    <p:sldId id="328" r:id="rId10"/>
    <p:sldId id="321" r:id="rId11"/>
    <p:sldId id="323" r:id="rId12"/>
    <p:sldId id="331" r:id="rId13"/>
    <p:sldId id="329" r:id="rId14"/>
    <p:sldId id="330" r:id="rId15"/>
    <p:sldId id="332" r:id="rId16"/>
    <p:sldId id="324" r:id="rId17"/>
    <p:sldId id="333" r:id="rId18"/>
  </p:sldIdLst>
  <p:sldSz cx="12195175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73945"/>
    <a:srgbClr val="A6A6A6"/>
    <a:srgbClr val="FFC425"/>
    <a:srgbClr val="3C81B5"/>
    <a:srgbClr val="91D5D2"/>
    <a:srgbClr val="F86A62"/>
    <a:srgbClr val="ECECEC"/>
    <a:srgbClr val="F4F4F4"/>
    <a:srgbClr val="616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8" autoAdjust="0"/>
    <p:restoredTop sz="82635" autoAdjust="0"/>
  </p:normalViewPr>
  <p:slideViewPr>
    <p:cSldViewPr showGuides="1">
      <p:cViewPr varScale="1">
        <p:scale>
          <a:sx n="60" d="100"/>
          <a:sy n="60" d="100"/>
        </p:scale>
        <p:origin x="492" y="6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DB365-235F-4962-9165-B9B5DD0EAA40}" type="datetimeFigureOut">
              <a:rPr lang="ms-MY" smtClean="0"/>
              <a:pPr/>
              <a:t>18/11/2015</a:t>
            </a:fld>
            <a:endParaRPr lang="ms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s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87E6-E0E8-4B7E-A8C0-069D731ACB15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6759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0~90</a:t>
            </a:r>
            <a:r>
              <a:rPr lang="ko-KR" altLang="en-US" dirty="0" smtClean="0"/>
              <a:t>도까지 수직으로 움직이면서 물체 찾는다</a:t>
            </a:r>
            <a:endParaRPr lang="en-US" altLang="ko-KR" dirty="0" smtClean="0"/>
          </a:p>
          <a:p>
            <a:r>
              <a:rPr lang="ko-KR" altLang="en-US" dirty="0" smtClean="0"/>
              <a:t>물체가 있으면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물체를 집으러 물체한테 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물체가 없다면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처음 위치에서 앞으로 </a:t>
            </a:r>
            <a:r>
              <a:rPr lang="en-US" altLang="ko-KR" dirty="0" smtClean="0"/>
              <a:t>10cm</a:t>
            </a:r>
            <a:r>
              <a:rPr lang="ko-KR" altLang="en-US" dirty="0" smtClean="0"/>
              <a:t>정도 가서 </a:t>
            </a:r>
            <a:r>
              <a:rPr lang="ko-KR" altLang="en-US" dirty="0" err="1" smtClean="0"/>
              <a:t>다시한번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searc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87E6-E0E8-4B7E-A8C0-069D731ACB15}" type="slidenum">
              <a:rPr lang="ms-MY" smtClean="0"/>
              <a:pPr/>
              <a:t>11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42133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로봇이 </a:t>
            </a:r>
            <a:r>
              <a:rPr lang="en-US" altLang="ko-KR" dirty="0" smtClean="0"/>
              <a:t>detect function</a:t>
            </a:r>
            <a:r>
              <a:rPr lang="ko-KR" altLang="en-US" dirty="0" smtClean="0"/>
              <a:t>에서  물체를 찾았다면 </a:t>
            </a:r>
            <a:r>
              <a:rPr lang="en-US" altLang="ko-KR" dirty="0" smtClean="0"/>
              <a:t>10cm</a:t>
            </a:r>
            <a:r>
              <a:rPr lang="ko-KR" altLang="en-US" dirty="0" smtClean="0"/>
              <a:t>정도 뒤에서 로봇이 멈췄을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센치정도</a:t>
            </a:r>
            <a:r>
              <a:rPr lang="ko-KR" altLang="en-US" dirty="0" smtClean="0"/>
              <a:t> 앞으로 가게 </a:t>
            </a:r>
            <a:r>
              <a:rPr lang="ko-KR" altLang="en-US" dirty="0" err="1" smtClean="0"/>
              <a:t>한뒤에</a:t>
            </a:r>
            <a:r>
              <a:rPr lang="ko-KR" altLang="en-US" dirty="0" smtClean="0"/>
              <a:t> 물건을 잡게 </a:t>
            </a:r>
            <a:r>
              <a:rPr lang="ko-KR" altLang="en-US" dirty="0" err="1" smtClean="0"/>
              <a:t>한다음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다시 뒤로 </a:t>
            </a:r>
            <a:r>
              <a:rPr lang="ko-KR" altLang="en-US" baseline="0" dirty="0" err="1" smtClean="0"/>
              <a:t>가게한것이다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87E6-E0E8-4B7E-A8C0-069D731ACB15}" type="slidenum">
              <a:rPr lang="ms-MY" smtClean="0"/>
              <a:pPr/>
              <a:t>12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6616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물건을 </a:t>
            </a:r>
            <a:r>
              <a:rPr lang="ko-KR" altLang="en-US" dirty="0" err="1" smtClean="0"/>
              <a:t>집은뒤</a:t>
            </a:r>
            <a:r>
              <a:rPr lang="ko-KR" altLang="en-US" baseline="0" dirty="0" smtClean="0"/>
              <a:t> 물건을 놔두러 뒤로 돌아가게 만드는 </a:t>
            </a:r>
            <a:r>
              <a:rPr lang="ko-KR" altLang="en-US" baseline="0" dirty="0" err="1" smtClean="0"/>
              <a:t>펑션이다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물건을 </a:t>
            </a:r>
            <a:r>
              <a:rPr lang="ko-KR" altLang="en-US" dirty="0" err="1" smtClean="0"/>
              <a:t>집은뒤에</a:t>
            </a:r>
            <a:r>
              <a:rPr lang="ko-KR" altLang="en-US" dirty="0" smtClean="0"/>
              <a:t> 저장되어있던 </a:t>
            </a:r>
            <a:r>
              <a:rPr lang="ko-KR" altLang="en-US" dirty="0" err="1" smtClean="0"/>
              <a:t>이동햇던</a:t>
            </a:r>
            <a:r>
              <a:rPr lang="ko-KR" altLang="en-US" dirty="0" smtClean="0"/>
              <a:t> 거리만큼 뒤로 </a:t>
            </a:r>
            <a:r>
              <a:rPr lang="en-US" altLang="ko-KR" dirty="0" smtClean="0"/>
              <a:t>back </a:t>
            </a:r>
            <a:r>
              <a:rPr lang="ko-KR" altLang="en-US" dirty="0" smtClean="0"/>
              <a:t>하고 저장된 각도만큼 반대로 움직인다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87E6-E0E8-4B7E-A8C0-069D731ACB15}" type="slidenum">
              <a:rPr lang="ms-MY" smtClean="0"/>
              <a:pPr/>
              <a:t>13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37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로봇이 앞으로 이동했었더라면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값을 확인하여 다시 </a:t>
            </a:r>
            <a:r>
              <a:rPr lang="ko-KR" altLang="en-US" dirty="0" err="1" smtClean="0"/>
              <a:t>맨처음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스타트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으로 이동하게 만들어준다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출발선으로 왔다면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회전시킨뒤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drop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펑션을</a:t>
            </a:r>
            <a:r>
              <a:rPr lang="ko-KR" altLang="en-US" baseline="0" dirty="0" smtClean="0"/>
              <a:t> 실행시켜 물건을 내려 놓게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그뒤엔</a:t>
            </a:r>
            <a:r>
              <a:rPr lang="ko-KR" altLang="en-US" baseline="0" dirty="0" smtClean="0"/>
              <a:t> 다시 초기 시작 라인으로 돌아오게 회전시킨다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87E6-E0E8-4B7E-A8C0-069D731ACB15}" type="slidenum">
              <a:rPr lang="ms-MY" smtClean="0"/>
              <a:pPr/>
              <a:t>14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0735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출발선에 왔다면 물건을 </a:t>
            </a:r>
            <a:r>
              <a:rPr lang="ko-KR" altLang="en-US" dirty="0" err="1" smtClean="0"/>
              <a:t>내려놔야된다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물건을 내려놓기 위해 약간 </a:t>
            </a:r>
            <a:r>
              <a:rPr lang="ko-KR" altLang="en-US" dirty="0" err="1" smtClean="0"/>
              <a:t>앞으로가서</a:t>
            </a:r>
            <a:r>
              <a:rPr lang="ko-KR" altLang="en-US" dirty="0" smtClean="0"/>
              <a:t> 물건을 내려놓고 </a:t>
            </a:r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>back</a:t>
            </a:r>
            <a:r>
              <a:rPr lang="en-US" altLang="ko-KR" baseline="0" dirty="0" smtClean="0"/>
              <a:t> function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넘어간다음</a:t>
            </a:r>
            <a:r>
              <a:rPr lang="ko-KR" altLang="en-US" baseline="0" dirty="0" smtClean="0"/>
              <a:t> 출발선으로 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87E6-E0E8-4B7E-A8C0-069D731ACB15}" type="slidenum">
              <a:rPr lang="ms-MY" smtClean="0"/>
              <a:pPr/>
              <a:t>15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16697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2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954" y="454957"/>
            <a:ext cx="2619171" cy="576585"/>
          </a:xfrm>
        </p:spPr>
        <p:txBody>
          <a:bodyPr/>
          <a:lstStyle>
            <a:lvl1pPr marL="0" indent="0" algn="ctr">
              <a:buFontTx/>
              <a:buNone/>
              <a:defRPr i="1" spc="-150">
                <a:solidFill>
                  <a:srgbClr val="373945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fortessa</a:t>
            </a:r>
            <a:endParaRPr lang="ms-MY" dirty="0"/>
          </a:p>
        </p:txBody>
      </p:sp>
      <p:sp>
        <p:nvSpPr>
          <p:cNvPr id="12" name="Oval 11"/>
          <p:cNvSpPr/>
          <p:nvPr/>
        </p:nvSpPr>
        <p:spPr>
          <a:xfrm>
            <a:off x="10940035" y="332656"/>
            <a:ext cx="181996" cy="180195"/>
          </a:xfrm>
          <a:prstGeom prst="ellipse">
            <a:avLst/>
          </a:prstGeom>
          <a:solidFill>
            <a:srgbClr val="FFC4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043518" y="332656"/>
            <a:ext cx="181996" cy="180195"/>
          </a:xfrm>
          <a:prstGeom prst="ellipse">
            <a:avLst/>
          </a:prstGeom>
          <a:solidFill>
            <a:srgbClr val="F86A6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147001" y="332656"/>
            <a:ext cx="181996" cy="180195"/>
          </a:xfrm>
          <a:prstGeom prst="ellipse">
            <a:avLst/>
          </a:prstGeom>
          <a:solidFill>
            <a:srgbClr val="91D5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250484" y="332656"/>
            <a:ext cx="181996" cy="180195"/>
          </a:xfrm>
          <a:prstGeom prst="ellipse">
            <a:avLst/>
          </a:prstGeom>
          <a:solidFill>
            <a:srgbClr val="3C81B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130035" y="0"/>
            <a:ext cx="2065140" cy="188640"/>
          </a:xfrm>
          <a:prstGeom prst="rect">
            <a:avLst/>
          </a:prstGeom>
          <a:solidFill>
            <a:srgbClr val="37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  <p:sp>
        <p:nvSpPr>
          <p:cNvPr id="21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16890" y="366024"/>
            <a:ext cx="7353105" cy="1059036"/>
          </a:xfrm>
        </p:spPr>
        <p:txBody>
          <a:bodyPr>
            <a:noAutofit/>
          </a:bodyPr>
          <a:lstStyle>
            <a:lvl1pPr marL="0" indent="0" algn="ctr">
              <a:buNone/>
              <a:defRPr sz="7200" i="1" spc="-300" baseline="0">
                <a:solidFill>
                  <a:srgbClr val="373945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Company Profile</a:t>
            </a:r>
            <a:endParaRPr lang="ms-MY" dirty="0"/>
          </a:p>
        </p:txBody>
      </p:sp>
      <p:sp>
        <p:nvSpPr>
          <p:cNvPr id="22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92955" y="332656"/>
            <a:ext cx="1728191" cy="648072"/>
          </a:xfrm>
        </p:spPr>
        <p:txBody>
          <a:bodyPr>
            <a:noAutofit/>
          </a:bodyPr>
          <a:lstStyle>
            <a:lvl1pPr marL="0" indent="0" algn="ctr">
              <a:buNone/>
              <a:defRPr sz="3200" i="1" spc="-300" baseline="0">
                <a:solidFill>
                  <a:srgbClr val="373945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the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778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pattFill prst="dkUpDiag">
          <a:fgClr>
            <a:schemeClr val="tx1">
              <a:lumMod val="85000"/>
              <a:lumOff val="15000"/>
            </a:schemeClr>
          </a:fgClr>
          <a:bgClr>
            <a:srgbClr val="37394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65350" y="1682501"/>
            <a:ext cx="600312" cy="594371"/>
          </a:xfrm>
          <a:prstGeom prst="ellipse">
            <a:avLst/>
          </a:prstGeom>
          <a:solidFill>
            <a:srgbClr val="FFC4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6687" y="1682501"/>
            <a:ext cx="600312" cy="594371"/>
          </a:xfrm>
          <a:prstGeom prst="ellipse">
            <a:avLst/>
          </a:prstGeom>
          <a:solidFill>
            <a:srgbClr val="F86A6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48026" y="1682501"/>
            <a:ext cx="600312" cy="594371"/>
          </a:xfrm>
          <a:prstGeom prst="ellipse">
            <a:avLst/>
          </a:prstGeom>
          <a:solidFill>
            <a:srgbClr val="91D5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89363" y="1682501"/>
            <a:ext cx="600312" cy="594371"/>
          </a:xfrm>
          <a:prstGeom prst="ellipse">
            <a:avLst/>
          </a:prstGeom>
          <a:solidFill>
            <a:srgbClr val="3C81B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2317" y="2204864"/>
            <a:ext cx="11842250" cy="1944216"/>
          </a:xfrm>
        </p:spPr>
        <p:txBody>
          <a:bodyPr>
            <a:noAutofit/>
          </a:bodyPr>
          <a:lstStyle>
            <a:lvl1pPr marL="0" indent="0" algn="ctr">
              <a:buNone/>
              <a:defRPr sz="13800" i="1" spc="-300" baseline="0">
                <a:solidFill>
                  <a:srgbClr val="F2F2F2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About Us</a:t>
            </a:r>
            <a:endParaRPr lang="ms-MY" dirty="0"/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91075" y="4314800"/>
            <a:ext cx="7208436" cy="9144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aseline="0">
                <a:solidFill>
                  <a:srgbClr val="F2F2F2"/>
                </a:solidFill>
                <a:latin typeface="Source Sans Pro" pitchFamily="34" charset="0"/>
              </a:defRPr>
            </a:lvl1pPr>
          </a:lstStyle>
          <a:p>
            <a:pPr lvl="0"/>
            <a:r>
              <a:rPr lang="en-US" dirty="0" smtClean="0"/>
              <a:t>Quotes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0120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954" y="454957"/>
            <a:ext cx="2619171" cy="576585"/>
          </a:xfrm>
        </p:spPr>
        <p:txBody>
          <a:bodyPr/>
          <a:lstStyle>
            <a:lvl1pPr marL="0" indent="0" algn="ctr">
              <a:buFontTx/>
              <a:buNone/>
              <a:defRPr i="1" spc="-150">
                <a:solidFill>
                  <a:srgbClr val="373945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fortessa</a:t>
            </a:r>
            <a:endParaRPr lang="ms-MY" dirty="0"/>
          </a:p>
        </p:txBody>
      </p:sp>
      <p:sp>
        <p:nvSpPr>
          <p:cNvPr id="3" name="Oval 2"/>
          <p:cNvSpPr/>
          <p:nvPr userDrawn="1"/>
        </p:nvSpPr>
        <p:spPr>
          <a:xfrm>
            <a:off x="10940035" y="332656"/>
            <a:ext cx="181996" cy="180195"/>
          </a:xfrm>
          <a:prstGeom prst="ellipse">
            <a:avLst/>
          </a:prstGeom>
          <a:solidFill>
            <a:srgbClr val="FFC42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43518" y="332656"/>
            <a:ext cx="181996" cy="180195"/>
          </a:xfrm>
          <a:prstGeom prst="ellipse">
            <a:avLst/>
          </a:prstGeom>
          <a:solidFill>
            <a:srgbClr val="F86A6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147001" y="332656"/>
            <a:ext cx="181996" cy="180195"/>
          </a:xfrm>
          <a:prstGeom prst="ellipse">
            <a:avLst/>
          </a:prstGeom>
          <a:solidFill>
            <a:srgbClr val="91D5D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250484" y="332656"/>
            <a:ext cx="181996" cy="180195"/>
          </a:xfrm>
          <a:prstGeom prst="ellipse">
            <a:avLst/>
          </a:prstGeom>
          <a:solidFill>
            <a:srgbClr val="3C81B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30035" y="0"/>
            <a:ext cx="2065140" cy="188640"/>
          </a:xfrm>
          <a:prstGeom prst="rect">
            <a:avLst/>
          </a:prstGeom>
          <a:solidFill>
            <a:srgbClr val="37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947432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/>
          </a:fgClr>
          <a:bgClr>
            <a:srgbClr val="F4F4F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7E51-92F2-4696-9EF6-D84E47EAA1E3}" type="datetimeFigureOut">
              <a:rPr lang="ms-MY" smtClean="0"/>
              <a:pPr/>
              <a:t>18/11/2015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C79E-BAA9-4DE7-A333-E6720B9745F6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734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49" r:id="rId3"/>
    <p:sldLayoutId id="2147483653" r:id="rId4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85000"/>
              <a:lumOff val="15000"/>
            </a:schemeClr>
          </a:fgClr>
          <a:bgClr>
            <a:srgbClr val="37394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29235" y="2492896"/>
            <a:ext cx="624722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i="1" spc="-150" dirty="0" smtClean="0">
                <a:solidFill>
                  <a:srgbClr val="ECECEC"/>
                </a:solidFill>
                <a:latin typeface="Georgia" pitchFamily="18" charset="0"/>
              </a:rPr>
              <a:t>The Ant</a:t>
            </a:r>
            <a:endParaRPr lang="ms-MY" sz="13800" i="1" spc="-150" dirty="0">
              <a:solidFill>
                <a:srgbClr val="ECECEC"/>
              </a:solidFill>
              <a:latin typeface="Georgia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29435" y="1124744"/>
            <a:ext cx="2460507" cy="792088"/>
            <a:chOff x="4873451" y="1628800"/>
            <a:chExt cx="1020347" cy="368591"/>
          </a:xfrm>
        </p:grpSpPr>
        <p:sp>
          <p:nvSpPr>
            <p:cNvPr id="9" name="Oval 8"/>
            <p:cNvSpPr/>
            <p:nvPr/>
          </p:nvSpPr>
          <p:spPr>
            <a:xfrm>
              <a:off x="4873451" y="1628800"/>
              <a:ext cx="372275" cy="368591"/>
            </a:xfrm>
            <a:prstGeom prst="ellipse">
              <a:avLst/>
            </a:prstGeom>
            <a:solidFill>
              <a:srgbClr val="FFC4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89475" y="1628800"/>
              <a:ext cx="372275" cy="368591"/>
            </a:xfrm>
            <a:prstGeom prst="ellipse">
              <a:avLst/>
            </a:prstGeom>
            <a:solidFill>
              <a:srgbClr val="F86A6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05499" y="1628800"/>
              <a:ext cx="372275" cy="368591"/>
            </a:xfrm>
            <a:prstGeom prst="ellipse">
              <a:avLst/>
            </a:prstGeom>
            <a:solidFill>
              <a:srgbClr val="91D5D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521523" y="1628800"/>
              <a:ext cx="372275" cy="368591"/>
            </a:xfrm>
            <a:prstGeom prst="ellipse">
              <a:avLst/>
            </a:prstGeom>
            <a:solidFill>
              <a:srgbClr val="3C81B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69995" y="4869160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정유석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주환석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이재엽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곽성훈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26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“Sometimes when you innovate, you make mistakes. It is best to admit them quickly, and get on with improving your other innovations.”</a:t>
            </a:r>
            <a:endParaRPr lang="ms-MY" dirty="0"/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84053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</a:t>
            </a:r>
            <a:endParaRPr lang="ms-MY" dirty="0"/>
          </a:p>
        </p:txBody>
      </p:sp>
      <p:grpSp>
        <p:nvGrpSpPr>
          <p:cNvPr id="5" name="그룹 4"/>
          <p:cNvGrpSpPr/>
          <p:nvPr/>
        </p:nvGrpSpPr>
        <p:grpSpPr>
          <a:xfrm>
            <a:off x="192931" y="116632"/>
            <a:ext cx="11665297" cy="6589837"/>
            <a:chOff x="192931" y="260647"/>
            <a:chExt cx="11665297" cy="6589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31" y="260647"/>
              <a:ext cx="7344816" cy="658983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537747" y="1052735"/>
              <a:ext cx="432048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This is detect function for detect object</a:t>
              </a:r>
              <a:r>
                <a:rPr lang="en-US" altLang="ko-KR" sz="1600" b="1" dirty="0" smtClean="0"/>
                <a:t>.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Search for object from 0 degree to 90 degree. </a:t>
              </a:r>
            </a:p>
            <a:p>
              <a:endParaRPr lang="en-US" altLang="ko-KR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93731" y="2564904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Store the angle.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65339" y="4221088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Store the distance.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9235" y="4869160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If you don’t find the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8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</a:t>
            </a:r>
            <a:endParaRPr lang="ms-MY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4" y="12901"/>
            <a:ext cx="7553325" cy="6650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0491" y="1165522"/>
            <a:ext cx="4520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This is </a:t>
            </a:r>
            <a:r>
              <a:rPr lang="en-US" altLang="ko-KR" sz="2000" b="1" dirty="0" err="1" smtClean="0"/>
              <a:t>PullUp</a:t>
            </a:r>
            <a:r>
              <a:rPr lang="en-US" altLang="ko-KR" sz="2000" b="1" dirty="0" smtClean="0"/>
              <a:t> function for pick up object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you find the object, this function will execute for pick up the object.</a:t>
            </a:r>
          </a:p>
          <a:p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37347" y="2221707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forward for 5cm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7347" y="371703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pick up the object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5775" y="4615179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back for 5cm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10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</a:t>
            </a:r>
            <a:endParaRPr lang="ms-MY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2" y="188640"/>
            <a:ext cx="5772851" cy="6048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1683" y="877184"/>
            <a:ext cx="4596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This is Back function for back to </a:t>
            </a:r>
            <a:r>
              <a:rPr lang="en-US" altLang="ko-KR" sz="2000" b="1" dirty="0" err="1" smtClean="0"/>
              <a:t>startline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you pick up the object, you should go back to the </a:t>
            </a:r>
          </a:p>
          <a:p>
            <a:r>
              <a:rPr lang="en-US" altLang="ko-KR" sz="1600" dirty="0" smtClean="0"/>
              <a:t>Start line.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9942" y="2234190"/>
            <a:ext cx="305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go back for moved distance.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3933" y="5013176"/>
            <a:ext cx="26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back for moved degree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55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</a:t>
            </a:r>
            <a:endParaRPr lang="ms-MY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7" y="104775"/>
            <a:ext cx="5400675" cy="6753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7627" y="164844"/>
            <a:ext cx="459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Back function Continue</a:t>
            </a:r>
            <a:r>
              <a:rPr lang="en-US" altLang="ko-KR" sz="1600" b="1" dirty="0" smtClean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6910" y="41733"/>
            <a:ext cx="326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If search start position moved,</a:t>
            </a:r>
          </a:p>
          <a:p>
            <a:r>
              <a:rPr lang="en-US" altLang="ko-KR" dirty="0" smtClean="0"/>
              <a:t>Go back to initial start line.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5455" y="1124744"/>
            <a:ext cx="375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&lt;- 180 degree turn for drop the object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8133" y="3219034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drop the object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21323" y="4581128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return to start line.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33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</a:t>
            </a:r>
            <a:endParaRPr lang="ms-MY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8" y="1196752"/>
            <a:ext cx="6057900" cy="40113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45659" y="908720"/>
            <a:ext cx="4596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This is Drop function to drop the object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you come to start line, drop the object.</a:t>
            </a:r>
          </a:p>
        </p:txBody>
      </p:sp>
    </p:spTree>
    <p:extLst>
      <p:ext uri="{BB962C8B-B14F-4D97-AF65-F5344CB8AC3E}">
        <p14:creationId xmlns:p14="http://schemas.microsoft.com/office/powerpoint/2010/main" val="2860829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“Sometimes when you innovate, you make mistakes. It is best to admit them quickly, and get on with improving your other innovations.”</a:t>
            </a:r>
            <a:endParaRPr lang="ms-MY" dirty="0"/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185425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s-MY" sz="16600" dirty="0" smtClean="0"/>
              <a:t>Thank You</a:t>
            </a:r>
            <a:endParaRPr lang="ms-MY" sz="16600" dirty="0"/>
          </a:p>
        </p:txBody>
      </p:sp>
    </p:spTree>
    <p:extLst>
      <p:ext uri="{BB962C8B-B14F-4D97-AF65-F5344CB8AC3E}">
        <p14:creationId xmlns:p14="http://schemas.microsoft.com/office/powerpoint/2010/main" val="92119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4873451" y="548680"/>
            <a:ext cx="2460507" cy="792088"/>
            <a:chOff x="4873451" y="1628800"/>
            <a:chExt cx="1020347" cy="368591"/>
          </a:xfrm>
        </p:grpSpPr>
        <p:sp>
          <p:nvSpPr>
            <p:cNvPr id="9" name="Oval 8"/>
            <p:cNvSpPr/>
            <p:nvPr/>
          </p:nvSpPr>
          <p:spPr>
            <a:xfrm>
              <a:off x="4873451" y="1628800"/>
              <a:ext cx="372275" cy="368591"/>
            </a:xfrm>
            <a:prstGeom prst="ellipse">
              <a:avLst/>
            </a:prstGeom>
            <a:solidFill>
              <a:srgbClr val="FFC4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089475" y="1628800"/>
              <a:ext cx="372275" cy="368591"/>
            </a:xfrm>
            <a:prstGeom prst="ellipse">
              <a:avLst/>
            </a:prstGeom>
            <a:solidFill>
              <a:srgbClr val="F86A6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05499" y="1628800"/>
              <a:ext cx="372275" cy="368591"/>
            </a:xfrm>
            <a:prstGeom prst="ellipse">
              <a:avLst/>
            </a:prstGeom>
            <a:solidFill>
              <a:srgbClr val="91D5D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521523" y="1628800"/>
              <a:ext cx="372275" cy="368591"/>
            </a:xfrm>
            <a:prstGeom prst="ellipse">
              <a:avLst/>
            </a:prstGeom>
            <a:solidFill>
              <a:srgbClr val="3C81B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45259" y="1628800"/>
            <a:ext cx="100811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	 </a:t>
            </a:r>
            <a:r>
              <a:rPr lang="en-US" altLang="ko-KR" sz="7200" b="1" dirty="0" smtClean="0"/>
              <a:t>Contents</a:t>
            </a:r>
            <a:endParaRPr lang="en-US" altLang="ko-KR" sz="5400" dirty="0" smtClean="0"/>
          </a:p>
          <a:p>
            <a:r>
              <a:rPr lang="en-US" altLang="ko-KR" sz="4800" dirty="0" smtClean="0"/>
              <a:t>        Introduction</a:t>
            </a:r>
          </a:p>
          <a:p>
            <a:r>
              <a:rPr lang="en-US" altLang="ko-KR" sz="4800" dirty="0" smtClean="0"/>
              <a:t>        Appearance</a:t>
            </a:r>
          </a:p>
          <a:p>
            <a:r>
              <a:rPr lang="en-US" altLang="ko-KR" sz="4800" dirty="0" smtClean="0"/>
              <a:t>        Modeling</a:t>
            </a:r>
          </a:p>
          <a:p>
            <a:r>
              <a:rPr lang="en-US" altLang="ko-KR" sz="4800" dirty="0" smtClean="0"/>
              <a:t>	 Code </a:t>
            </a:r>
          </a:p>
          <a:p>
            <a:r>
              <a:rPr lang="en-US" altLang="ko-KR" sz="4800" dirty="0" smtClean="0"/>
              <a:t>	 Demo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22726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“Sometimes when you innovate, you make mistakes. It is best to admit them quickly, and get on with improving your other innovations.”</a:t>
            </a:r>
            <a:endParaRPr lang="ms-MY" dirty="0"/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94745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576004" y="476672"/>
            <a:ext cx="2619171" cy="5765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endParaRPr lang="ms-MY" dirty="0"/>
          </a:p>
        </p:txBody>
      </p:sp>
      <p:pic>
        <p:nvPicPr>
          <p:cNvPr id="1026" name="Picture 2" descr="개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1" y="1268760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개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47" y="1268760"/>
            <a:ext cx="528738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20360130">
            <a:off x="1215898" y="445635"/>
            <a:ext cx="33297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</a:t>
            </a:r>
            <a:endParaRPr lang="en-US" altLang="ko-KR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20167866">
            <a:off x="2769529" y="1851816"/>
            <a:ext cx="651973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Pick up</a:t>
            </a:r>
            <a:endParaRPr lang="en-US" altLang="ko-KR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20276613">
            <a:off x="6154603" y="4047110"/>
            <a:ext cx="517526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Return</a:t>
            </a:r>
            <a:endParaRPr lang="en-US" altLang="ko-KR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0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Appearance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“Sometimes when you innovate, you make mistakes. It is best to admit them quickly, and get on with improving your other innovations.”</a:t>
            </a:r>
            <a:endParaRPr lang="ms-MY" dirty="0"/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090838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842003" y="484836"/>
            <a:ext cx="2619171" cy="5765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Appearance</a:t>
            </a:r>
            <a:endParaRPr lang="ms-MY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19" y="188640"/>
            <a:ext cx="4900007" cy="57652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31" y="1061421"/>
            <a:ext cx="5400600" cy="57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ms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“Sometimes when you innovate, you make mistakes. It is best to admit them quickly, and get on with improving your other innovations.”</a:t>
            </a:r>
            <a:endParaRPr lang="ms-MY" dirty="0"/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34657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</a:t>
            </a:r>
            <a:endParaRPr lang="ms-MY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8000" dirty="0" smtClean="0"/>
              <a:t>Sequence</a:t>
            </a:r>
            <a:endParaRPr lang="ko-KR" altLang="en-US" sz="8000" dirty="0"/>
          </a:p>
        </p:txBody>
      </p:sp>
      <p:sp>
        <p:nvSpPr>
          <p:cNvPr id="3" name="직사각형 2"/>
          <p:cNvSpPr/>
          <p:nvPr/>
        </p:nvSpPr>
        <p:spPr>
          <a:xfrm>
            <a:off x="-43062" y="2967335"/>
            <a:ext cx="1228131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Ant ! Find the Food</a:t>
            </a:r>
            <a:endParaRPr lang="en-US" altLang="ko-KR" sz="11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AutoShape 2" descr="개미 그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개미 그림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37872">
            <a:off x="8188017" y="3346513"/>
            <a:ext cx="3624207" cy="2581275"/>
          </a:xfrm>
          <a:prstGeom prst="rect">
            <a:avLst/>
          </a:prstGeom>
        </p:spPr>
      </p:pic>
      <p:pic>
        <p:nvPicPr>
          <p:cNvPr id="1030" name="Picture 6" descr="음식 그림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3" y="673249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535">
            <a:off x="495231" y="459510"/>
            <a:ext cx="3581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3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24186E-6 2.59259E-6 C -0.01406 -0.0051 -0.02903 -0.00903 -0.044 -0.00903 C -0.11403 -0.00903 -0.16897 0.04791 -0.16897 0.1169 C -0.16897 0.18495 -0.11403 0.24097 -0.044 0.24097 C -0.02903 0.24097 -0.01406 0.23796 1.24186E-6 0.2331 C -0.04699 0.21504 -0.08006 0.1699 -0.08006 0.1169 C -0.08006 0.06296 -0.04699 0.01805 1.24186E-6 2.59259E-6 Z " pathEditMode="relative" rAng="0" ptsTypes="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48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24186E-6 2.59259E-6 L -0.503 -0.2655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50" y="-1328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1.18459E-6 -2.59259E-6 L 0.47943 0.40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5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Modeling</a:t>
            </a:r>
            <a:endParaRPr lang="ms-MY" dirty="0"/>
          </a:p>
        </p:txBody>
      </p:sp>
      <p:sp>
        <p:nvSpPr>
          <p:cNvPr id="5" name="직사각형 4"/>
          <p:cNvSpPr/>
          <p:nvPr/>
        </p:nvSpPr>
        <p:spPr>
          <a:xfrm>
            <a:off x="-161033" y="2967335"/>
            <a:ext cx="125172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Ant ! Go straight &amp; Re-search</a:t>
            </a:r>
            <a:endParaRPr lang="en-US" altLang="ko-KR" sz="8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37872">
            <a:off x="8219845" y="3353150"/>
            <a:ext cx="3624207" cy="2581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37872">
            <a:off x="1552164" y="923575"/>
            <a:ext cx="3624207" cy="2581275"/>
          </a:xfrm>
          <a:prstGeom prst="rect">
            <a:avLst/>
          </a:prstGeom>
        </p:spPr>
      </p:pic>
      <p:sp>
        <p:nvSpPr>
          <p:cNvPr id="1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561083" y="1156756"/>
            <a:ext cx="9433048" cy="1059036"/>
          </a:xfrm>
        </p:spPr>
        <p:txBody>
          <a:bodyPr/>
          <a:lstStyle/>
          <a:p>
            <a:r>
              <a:rPr lang="en-US" altLang="ko-KR" sz="6600" dirty="0" smtClean="0"/>
              <a:t>If the ant can’t find food 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92075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681E-6 -3.33333E-6 C -0.01406 -0.00509 -0.02903 -0.00902 -0.044 -0.00902 C -0.11403 -0.00902 -0.16896 0.04792 -0.16896 0.1169 C -0.16896 0.18496 -0.11403 0.24098 -0.044 0.24098 C -0.02903 0.24098 -0.01406 0.23797 -2.24681E-6 0.23311 C -0.04699 0.21505 -0.08006 0.16991 -0.08006 0.1169 C -0.08006 0.06297 -0.04699 0.01806 -2.24681E-6 -3.33333E-6 Z " pathEditMode="relative" rAng="0" ptsTypes="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48" y="115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2.24681E-6 -3.33333E-6 L -0.55285 -0.355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49" y="-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74902E-7 3.33333E-6 C -0.01406 -0.0051 -0.02903 -0.00903 -0.044 -0.00903 C -0.11403 -0.00903 -0.16897 0.04791 -0.16897 0.11689 C -0.16897 0.18495 -0.11403 0.24097 -0.044 0.24097 C -0.02903 0.24097 -0.01406 0.23796 3.74902E-7 0.2331 C -0.04699 0.21504 -0.08006 0.1699 -0.08006 0.11689 C -0.08006 0.06296 -0.04699 0.01805 3.74902E-7 3.33333E-6 Z " pathEditMode="relative" rAng="0" ptsTypes="AAAAA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48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491</Words>
  <Application>Microsoft Office PowerPoint</Application>
  <PresentationFormat>사용자 지정</PresentationFormat>
  <Paragraphs>81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Source Sans Pro</vt:lpstr>
      <vt:lpstr>맑은 고딕</vt:lpstr>
      <vt:lpstr>Arial</vt:lpstr>
      <vt:lpstr>Calibri</vt:lpstr>
      <vt:lpstr>Georgia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</dc:creator>
  <cp:lastModifiedBy>정유석</cp:lastModifiedBy>
  <cp:revision>411</cp:revision>
  <dcterms:created xsi:type="dcterms:W3CDTF">2013-11-13T07:00:24Z</dcterms:created>
  <dcterms:modified xsi:type="dcterms:W3CDTF">2015-11-18T01:57:00Z</dcterms:modified>
</cp:coreProperties>
</file>