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1808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DCC-7483-4508-84BC-1FA55A6638E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C7-8C86-4173-808F-5E6C89B95D1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64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DCC-7483-4508-84BC-1FA55A6638E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C7-8C86-4173-808F-5E6C89B95D1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4950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DCC-7483-4508-84BC-1FA55A6638E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C7-8C86-4173-808F-5E6C89B95D1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167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DCC-7483-4508-84BC-1FA55A6638E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C7-8C86-4173-808F-5E6C89B95D1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1455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DCC-7483-4508-84BC-1FA55A6638E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C7-8C86-4173-808F-5E6C89B95D1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9067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DCC-7483-4508-84BC-1FA55A6638E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C7-8C86-4173-808F-5E6C89B95D1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947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DCC-7483-4508-84BC-1FA55A6638E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C7-8C86-4173-808F-5E6C89B95D1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72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DCC-7483-4508-84BC-1FA55A6638E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C7-8C86-4173-808F-5E6C89B95D1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353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DCC-7483-4508-84BC-1FA55A6638E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C7-8C86-4173-808F-5E6C89B95D1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19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DCC-7483-4508-84BC-1FA55A6638E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C7-8C86-4173-808F-5E6C89B95D1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8573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05DCC-7483-4508-84BC-1FA55A6638E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140C7-8C86-4173-808F-5E6C89B95D1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567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05DCC-7483-4508-84BC-1FA55A6638EA}" type="datetimeFigureOut">
              <a:rPr lang="ru-RU" smtClean="0"/>
              <a:t>29.04.2025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140C7-8C86-4173-808F-5E6C89B95D12}" type="slidenum">
              <a:rPr lang="ru-RU" smtClean="0"/>
              <a:t>‹Nr.›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3761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openxmlformats.org/officeDocument/2006/relationships/image" Target="../media/image12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11" Type="http://schemas.openxmlformats.org/officeDocument/2006/relationships/image" Target="../media/image10.jpeg"/><Relationship Id="rId5" Type="http://schemas.openxmlformats.org/officeDocument/2006/relationships/image" Target="../media/image4.jpg"/><Relationship Id="rId15" Type="http://schemas.openxmlformats.org/officeDocument/2006/relationships/image" Target="../media/image14.jp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Рисунок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7467" y="3038574"/>
            <a:ext cx="1082054" cy="753430"/>
          </a:xfrm>
          <a:prstGeom prst="rect">
            <a:avLst/>
          </a:prstGeom>
        </p:spPr>
      </p:pic>
      <p:sp>
        <p:nvSpPr>
          <p:cNvPr id="11" name="Скругленный прямоугольник 10"/>
          <p:cNvSpPr/>
          <p:nvPr/>
        </p:nvSpPr>
        <p:spPr>
          <a:xfrm>
            <a:off x="1095432" y="3051703"/>
            <a:ext cx="2385059" cy="771425"/>
          </a:xfrm>
          <a:prstGeom prst="round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pic>
        <p:nvPicPr>
          <p:cNvPr id="12" name="Рисунок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073" y="3098163"/>
            <a:ext cx="1096997" cy="63334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1383" y="3115522"/>
            <a:ext cx="1406355" cy="665252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21" y="4129030"/>
            <a:ext cx="677256" cy="416773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11" y="4139153"/>
            <a:ext cx="550490" cy="32957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385" y="4078124"/>
            <a:ext cx="571702" cy="371105"/>
          </a:xfrm>
          <a:prstGeom prst="rect">
            <a:avLst/>
          </a:prstGeom>
        </p:spPr>
      </p:pic>
      <p:pic>
        <p:nvPicPr>
          <p:cNvPr id="18" name="Рисунок 1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717" y="4110687"/>
            <a:ext cx="792581" cy="421493"/>
          </a:xfrm>
          <a:prstGeom prst="rect">
            <a:avLst/>
          </a:prstGeom>
        </p:spPr>
      </p:pic>
      <p:pic>
        <p:nvPicPr>
          <p:cNvPr id="19" name="Рисунок 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511" y="4052258"/>
            <a:ext cx="806156" cy="488391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5280" y="4181768"/>
            <a:ext cx="654797" cy="311200"/>
          </a:xfrm>
          <a:prstGeom prst="rect">
            <a:avLst/>
          </a:prstGeom>
        </p:spPr>
      </p:pic>
      <p:pic>
        <p:nvPicPr>
          <p:cNvPr id="21" name="Рисунок 2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875" y="4158186"/>
            <a:ext cx="599290" cy="276534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77" y="4205786"/>
            <a:ext cx="639716" cy="290538"/>
          </a:xfrm>
          <a:prstGeom prst="rect">
            <a:avLst/>
          </a:prstGeom>
        </p:spPr>
      </p:pic>
      <p:pic>
        <p:nvPicPr>
          <p:cNvPr id="23" name="Рисунок 2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3825" y="4123456"/>
            <a:ext cx="834814" cy="427823"/>
          </a:xfrm>
          <a:prstGeom prst="rect">
            <a:avLst/>
          </a:prstGeom>
        </p:spPr>
      </p:pic>
      <p:pic>
        <p:nvPicPr>
          <p:cNvPr id="24" name="Рисунок 23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3059" y="4139153"/>
            <a:ext cx="664823" cy="401496"/>
          </a:xfrm>
          <a:prstGeom prst="rect">
            <a:avLst/>
          </a:prstGeom>
        </p:spPr>
      </p:pic>
      <p:pic>
        <p:nvPicPr>
          <p:cNvPr id="25" name="Рисунок 2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432" y="1055077"/>
            <a:ext cx="9814560" cy="182273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155065" y="3194851"/>
            <a:ext cx="954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Ultralight </a:t>
            </a:r>
          </a:p>
          <a:p>
            <a:pPr algn="ctr"/>
            <a:r>
              <a:rPr lang="en-US" sz="1400" dirty="0">
                <a:solidFill>
                  <a:srgbClr val="FF0000"/>
                </a:solidFill>
              </a:rPr>
              <a:t>drone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235671" y="3203620"/>
            <a:ext cx="8495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7030A0"/>
                </a:solidFill>
              </a:rPr>
              <a:t>Freestyle </a:t>
            </a:r>
          </a:p>
          <a:p>
            <a:pPr algn="ctr"/>
            <a:r>
              <a:rPr lang="en-US" sz="1400" dirty="0">
                <a:solidFill>
                  <a:srgbClr val="7030A0"/>
                </a:solidFill>
              </a:rPr>
              <a:t>drone</a:t>
            </a:r>
            <a:endParaRPr lang="ru-RU" sz="1400" dirty="0">
              <a:solidFill>
                <a:srgbClr val="7030A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346282" y="3203620"/>
            <a:ext cx="1501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B050"/>
                </a:solidFill>
              </a:rPr>
              <a:t>Long-range </a:t>
            </a:r>
          </a:p>
          <a:p>
            <a:pPr algn="ctr"/>
            <a:r>
              <a:rPr lang="en-US" sz="1400" dirty="0">
                <a:solidFill>
                  <a:srgbClr val="00B050"/>
                </a:solidFill>
              </a:rPr>
              <a:t>drone</a:t>
            </a:r>
            <a:endParaRPr lang="ru-RU" sz="1400" dirty="0">
              <a:solidFill>
                <a:srgbClr val="00B050"/>
              </a:solidFill>
            </a:endParaRPr>
          </a:p>
        </p:txBody>
      </p:sp>
      <p:sp>
        <p:nvSpPr>
          <p:cNvPr id="29" name="Скругленный прямоугольник 28"/>
          <p:cNvSpPr/>
          <p:nvPr/>
        </p:nvSpPr>
        <p:spPr>
          <a:xfrm>
            <a:off x="4179107" y="3051703"/>
            <a:ext cx="2232183" cy="771425"/>
          </a:xfrm>
          <a:prstGeom prst="roundRect">
            <a:avLst/>
          </a:prstGeom>
          <a:noFill/>
          <a:ln w="15875"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30" name="Скругленный прямоугольник 29"/>
          <p:cNvSpPr/>
          <p:nvPr/>
        </p:nvSpPr>
        <p:spPr>
          <a:xfrm>
            <a:off x="7582658" y="3038575"/>
            <a:ext cx="2487028" cy="777349"/>
          </a:xfrm>
          <a:prstGeom prst="roundRect">
            <a:avLst/>
          </a:prstGeom>
          <a:noFill/>
          <a:ln w="15875">
            <a:solidFill>
              <a:schemeClr val="accent4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/>
              </a:solidFill>
            </a:endParaRPr>
          </a:p>
        </p:txBody>
      </p:sp>
      <p:sp>
        <p:nvSpPr>
          <p:cNvPr id="32" name="Скругленный прямоугольник 31"/>
          <p:cNvSpPr/>
          <p:nvPr/>
        </p:nvSpPr>
        <p:spPr>
          <a:xfrm>
            <a:off x="1074174" y="3997376"/>
            <a:ext cx="3614969" cy="959365"/>
          </a:xfrm>
          <a:prstGeom prst="roundRect">
            <a:avLst/>
          </a:prstGeom>
          <a:noFill/>
          <a:ln w="15875">
            <a:solidFill>
              <a:srgbClr val="FF0000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2786115" y="3997375"/>
            <a:ext cx="3614969" cy="959365"/>
          </a:xfrm>
          <a:prstGeom prst="roundRect">
            <a:avLst/>
          </a:prstGeom>
          <a:noFill/>
          <a:ln w="15875">
            <a:solidFill>
              <a:schemeClr val="accent2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030A0"/>
              </a:solidFill>
            </a:endParaRPr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7194036" y="3980969"/>
            <a:ext cx="3799292" cy="959365"/>
          </a:xfrm>
          <a:prstGeom prst="roundRect">
            <a:avLst/>
          </a:prstGeom>
          <a:noFill/>
          <a:ln w="15875">
            <a:solidFill>
              <a:schemeClr val="accent4"/>
            </a:solidFill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accent4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155471" y="4449229"/>
            <a:ext cx="6195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Small </a:t>
            </a:r>
          </a:p>
          <a:p>
            <a:pPr algn="ctr"/>
            <a:r>
              <a:rPr lang="en-US" sz="1100" dirty="0"/>
              <a:t>Battery</a:t>
            </a:r>
            <a:endParaRPr lang="ru-RU" sz="1100" dirty="0"/>
          </a:p>
        </p:txBody>
      </p:sp>
      <p:sp>
        <p:nvSpPr>
          <p:cNvPr id="36" name="TextBox 35"/>
          <p:cNvSpPr txBox="1"/>
          <p:nvPr/>
        </p:nvSpPr>
        <p:spPr>
          <a:xfrm>
            <a:off x="5547477" y="4509446"/>
            <a:ext cx="696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Medium </a:t>
            </a:r>
          </a:p>
          <a:p>
            <a:pPr algn="ctr"/>
            <a:r>
              <a:rPr lang="en-US" sz="1100" dirty="0"/>
              <a:t>Battery</a:t>
            </a:r>
            <a:endParaRPr lang="ru-RU" sz="1100" dirty="0"/>
          </a:p>
        </p:txBody>
      </p:sp>
      <p:sp>
        <p:nvSpPr>
          <p:cNvPr id="37" name="TextBox 36"/>
          <p:cNvSpPr txBox="1"/>
          <p:nvPr/>
        </p:nvSpPr>
        <p:spPr>
          <a:xfrm>
            <a:off x="9145280" y="4509447"/>
            <a:ext cx="6965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Large </a:t>
            </a:r>
          </a:p>
          <a:p>
            <a:pPr algn="ctr"/>
            <a:r>
              <a:rPr lang="en-US" sz="1100" dirty="0"/>
              <a:t>Battery</a:t>
            </a:r>
            <a:endParaRPr lang="ru-RU" sz="1100" dirty="0"/>
          </a:p>
        </p:txBody>
      </p:sp>
      <p:sp>
        <p:nvSpPr>
          <p:cNvPr id="38" name="TextBox 37"/>
          <p:cNvSpPr txBox="1"/>
          <p:nvPr/>
        </p:nvSpPr>
        <p:spPr>
          <a:xfrm>
            <a:off x="1902762" y="4460650"/>
            <a:ext cx="75906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Small </a:t>
            </a:r>
          </a:p>
          <a:p>
            <a:pPr algn="ctr"/>
            <a:r>
              <a:rPr lang="en-US" sz="1100" dirty="0"/>
              <a:t>Propeller</a:t>
            </a:r>
            <a:endParaRPr lang="ru-RU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8313486" y="4509447"/>
            <a:ext cx="722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Large </a:t>
            </a:r>
          </a:p>
          <a:p>
            <a:pPr algn="ctr"/>
            <a:r>
              <a:rPr lang="en-US" sz="1100" dirty="0"/>
              <a:t>Propeller</a:t>
            </a:r>
            <a:endParaRPr lang="ru-RU" sz="1100" dirty="0"/>
          </a:p>
        </p:txBody>
      </p:sp>
      <p:sp>
        <p:nvSpPr>
          <p:cNvPr id="40" name="TextBox 39"/>
          <p:cNvSpPr txBox="1"/>
          <p:nvPr/>
        </p:nvSpPr>
        <p:spPr>
          <a:xfrm>
            <a:off x="4786436" y="4509445"/>
            <a:ext cx="722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Medium </a:t>
            </a:r>
          </a:p>
          <a:p>
            <a:pPr algn="ctr"/>
            <a:r>
              <a:rPr lang="en-US" sz="1100" dirty="0"/>
              <a:t>Propeller</a:t>
            </a:r>
            <a:endParaRPr lang="ru-RU" sz="1100" dirty="0"/>
          </a:p>
        </p:txBody>
      </p:sp>
      <p:sp>
        <p:nvSpPr>
          <p:cNvPr id="41" name="TextBox 40"/>
          <p:cNvSpPr txBox="1"/>
          <p:nvPr/>
        </p:nvSpPr>
        <p:spPr>
          <a:xfrm>
            <a:off x="2940749" y="4492967"/>
            <a:ext cx="5957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Small </a:t>
            </a:r>
          </a:p>
          <a:p>
            <a:pPr algn="ctr"/>
            <a:r>
              <a:rPr lang="en-US" sz="1100" dirty="0"/>
              <a:t>Frame</a:t>
            </a:r>
            <a:endParaRPr lang="ru-RU" sz="1100" dirty="0"/>
          </a:p>
        </p:txBody>
      </p:sp>
      <p:sp>
        <p:nvSpPr>
          <p:cNvPr id="42" name="TextBox 41"/>
          <p:cNvSpPr txBox="1"/>
          <p:nvPr/>
        </p:nvSpPr>
        <p:spPr>
          <a:xfrm>
            <a:off x="10025001" y="4488531"/>
            <a:ext cx="722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Large </a:t>
            </a:r>
          </a:p>
          <a:p>
            <a:pPr algn="ctr"/>
            <a:r>
              <a:rPr lang="en-US" sz="1100" dirty="0"/>
              <a:t>Cover</a:t>
            </a:r>
            <a:endParaRPr lang="ru-RU" sz="1100" dirty="0"/>
          </a:p>
        </p:txBody>
      </p:sp>
      <p:sp>
        <p:nvSpPr>
          <p:cNvPr id="43" name="TextBox 42"/>
          <p:cNvSpPr txBox="1"/>
          <p:nvPr/>
        </p:nvSpPr>
        <p:spPr>
          <a:xfrm>
            <a:off x="3854402" y="4509445"/>
            <a:ext cx="722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Small </a:t>
            </a:r>
          </a:p>
          <a:p>
            <a:pPr algn="ctr"/>
            <a:r>
              <a:rPr lang="en-US" sz="1100" dirty="0"/>
              <a:t>Cover</a:t>
            </a:r>
            <a:endParaRPr lang="ru-RU" sz="1100" dirty="0"/>
          </a:p>
        </p:txBody>
      </p:sp>
      <p:sp>
        <p:nvSpPr>
          <p:cNvPr id="44" name="TextBox 43"/>
          <p:cNvSpPr txBox="1"/>
          <p:nvPr/>
        </p:nvSpPr>
        <p:spPr>
          <a:xfrm>
            <a:off x="7392693" y="4509445"/>
            <a:ext cx="7221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Large </a:t>
            </a:r>
          </a:p>
          <a:p>
            <a:pPr algn="ctr"/>
            <a:r>
              <a:rPr lang="en-US" sz="1100" dirty="0"/>
              <a:t>Frame</a:t>
            </a:r>
            <a:endParaRPr lang="ru-RU" sz="1100" dirty="0"/>
          </a:p>
        </p:txBody>
      </p:sp>
      <p:cxnSp>
        <p:nvCxnSpPr>
          <p:cNvPr id="46" name="Прямая со стрелкой 45"/>
          <p:cNvCxnSpPr/>
          <p:nvPr/>
        </p:nvCxnSpPr>
        <p:spPr>
          <a:xfrm>
            <a:off x="2323236" y="2873863"/>
            <a:ext cx="0" cy="1778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/>
          <p:nvPr/>
        </p:nvCxnSpPr>
        <p:spPr>
          <a:xfrm>
            <a:off x="5286714" y="2873863"/>
            <a:ext cx="0" cy="17784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/>
          <p:cNvCxnSpPr>
            <a:cxnSpLocks/>
          </p:cNvCxnSpPr>
          <p:nvPr/>
        </p:nvCxnSpPr>
        <p:spPr>
          <a:xfrm>
            <a:off x="8769756" y="2873529"/>
            <a:ext cx="0" cy="16504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 стрелкой 49"/>
          <p:cNvCxnSpPr/>
          <p:nvPr/>
        </p:nvCxnSpPr>
        <p:spPr>
          <a:xfrm>
            <a:off x="2318908" y="3823128"/>
            <a:ext cx="0" cy="17784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/>
          <p:nvPr/>
        </p:nvCxnSpPr>
        <p:spPr>
          <a:xfrm>
            <a:off x="5282386" y="3823128"/>
            <a:ext cx="0" cy="177840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/>
          <p:nvPr/>
        </p:nvCxnSpPr>
        <p:spPr>
          <a:xfrm>
            <a:off x="8765428" y="3809999"/>
            <a:ext cx="0" cy="177840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 rot="16200000">
            <a:off x="300705" y="1788015"/>
            <a:ext cx="1189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MAIN MODEL</a:t>
            </a:r>
            <a:endParaRPr lang="ru-RU" sz="1400" dirty="0"/>
          </a:p>
        </p:txBody>
      </p:sp>
      <p:sp>
        <p:nvSpPr>
          <p:cNvPr id="56" name="TextBox 55"/>
          <p:cNvSpPr txBox="1"/>
          <p:nvPr/>
        </p:nvSpPr>
        <p:spPr>
          <a:xfrm rot="16200000">
            <a:off x="341584" y="3277172"/>
            <a:ext cx="11079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SUBMODELS</a:t>
            </a:r>
            <a:endParaRPr lang="ru-RU" sz="1400" dirty="0"/>
          </a:p>
        </p:txBody>
      </p:sp>
      <p:sp>
        <p:nvSpPr>
          <p:cNvPr id="57" name="TextBox 56"/>
          <p:cNvSpPr txBox="1"/>
          <p:nvPr/>
        </p:nvSpPr>
        <p:spPr>
          <a:xfrm rot="16200000">
            <a:off x="432216" y="4325922"/>
            <a:ext cx="9267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MODULES</a:t>
            </a:r>
            <a:endParaRPr lang="ru-RU" sz="1400" dirty="0"/>
          </a:p>
        </p:txBody>
      </p:sp>
      <p:sp>
        <p:nvSpPr>
          <p:cNvPr id="2" name="Скругленный прямоугольник 10">
            <a:extLst>
              <a:ext uri="{FF2B5EF4-FFF2-40B4-BE49-F238E27FC236}">
                <a16:creationId xmlns:a16="http://schemas.microsoft.com/office/drawing/2014/main" id="{5EEC40E5-B093-5F7B-DF43-3717FB7C5D7A}"/>
              </a:ext>
            </a:extLst>
          </p:cNvPr>
          <p:cNvSpPr/>
          <p:nvPr/>
        </p:nvSpPr>
        <p:spPr>
          <a:xfrm>
            <a:off x="1095432" y="1040568"/>
            <a:ext cx="9897891" cy="1832961"/>
          </a:xfrm>
          <a:prstGeom prst="roundRect">
            <a:avLst>
              <a:gd name="adj" fmla="val 6915"/>
            </a:avLst>
          </a:prstGeom>
          <a:noFill/>
          <a:ln w="158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080088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Breitbild</PresentationFormat>
  <Paragraphs>29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Андрей А. Мурзич</dc:creator>
  <cp:lastModifiedBy>Hackenberg Georg</cp:lastModifiedBy>
  <cp:revision>10</cp:revision>
  <dcterms:created xsi:type="dcterms:W3CDTF">2025-04-29T09:05:21Z</dcterms:created>
  <dcterms:modified xsi:type="dcterms:W3CDTF">2025-04-29T13:20:53Z</dcterms:modified>
</cp:coreProperties>
</file>