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9" r:id="rId11"/>
    <p:sldId id="310" r:id="rId12"/>
    <p:sldId id="311" r:id="rId13"/>
    <p:sldId id="31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65" r:id="rId25"/>
    <p:sldId id="333" r:id="rId26"/>
    <p:sldId id="334" r:id="rId27"/>
    <p:sldId id="335" r:id="rId28"/>
    <p:sldId id="366" r:id="rId29"/>
    <p:sldId id="336" r:id="rId30"/>
    <p:sldId id="337" r:id="rId31"/>
    <p:sldId id="338" r:id="rId32"/>
    <p:sldId id="339" r:id="rId33"/>
    <p:sldId id="314" r:id="rId34"/>
    <p:sldId id="317" r:id="rId3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نمط فاتح 1 - تميي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نمط فاتح 3 - تميي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نمط فاتح 3 - تميي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22" autoAdjust="0"/>
    <p:restoredTop sz="94660"/>
  </p:normalViewPr>
  <p:slideViewPr>
    <p:cSldViewPr>
      <p:cViewPr varScale="1">
        <p:scale>
          <a:sx n="68" d="100"/>
          <a:sy n="68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F3C9C-1CFF-4693-ACB0-5FAA73B79CA9}" type="doc">
      <dgm:prSet loTypeId="urn:microsoft.com/office/officeart/2005/8/layout/radial1" loCatId="relationship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pPr rtl="1"/>
          <a:endParaRPr lang="ar-SA"/>
        </a:p>
      </dgm:t>
    </dgm:pt>
    <dgm:pt modelId="{AB21E7AF-ADE2-421E-A0AB-2386D2D8F8BA}">
      <dgm:prSet phldrT="[Text]"/>
      <dgm:spPr/>
      <dgm:t>
        <a:bodyPr/>
        <a:lstStyle/>
        <a:p>
          <a:pPr rtl="1"/>
          <a:r>
            <a:rPr lang="en-US" b="1"/>
            <a:t>Constraints</a:t>
          </a:r>
          <a:endParaRPr lang="ar-SA" b="1" dirty="0"/>
        </a:p>
      </dgm:t>
    </dgm:pt>
    <dgm:pt modelId="{D6E0313B-A882-42CD-9D9C-D92FF08043A2}" type="par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2D2CCD29-7461-435E-9705-0350E54C3B5A}" type="sib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DF53EDEE-2937-4C1D-A13E-F5413400B5D8}">
      <dgm:prSet phldrT="[Text]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1"/>
          <a:r>
            <a:rPr lang="en-US" b="1" dirty="0"/>
            <a:t>NOT NULL</a:t>
          </a:r>
          <a:endParaRPr lang="ar-SA" b="1" dirty="0"/>
        </a:p>
      </dgm:t>
    </dgm:pt>
    <dgm:pt modelId="{2345C684-A613-40E9-9247-79739C9A0D3D}" type="par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13EBB7C9-CAFB-40BE-BED0-245BB90372EF}" type="sib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58C8F1EE-061F-4FE9-90F3-FB25E7F8BEFB}">
      <dgm:prSet phldrT="[Text]"/>
      <dgm:spPr>
        <a:solidFill>
          <a:schemeClr val="accent5">
            <a:lumMod val="60000"/>
            <a:lumOff val="40000"/>
            <a:alpha val="82000"/>
          </a:schemeClr>
        </a:solidFill>
      </dgm:spPr>
      <dgm:t>
        <a:bodyPr/>
        <a:lstStyle/>
        <a:p>
          <a:pPr rtl="1"/>
          <a:r>
            <a:rPr lang="en-US" b="1" dirty="0"/>
            <a:t>CHECK</a:t>
          </a:r>
          <a:endParaRPr lang="ar-SA" b="1" dirty="0"/>
        </a:p>
      </dgm:t>
    </dgm:pt>
    <dgm:pt modelId="{59225A10-456C-4855-9001-EBDD6869406C}" type="par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AF212CC0-DC99-4ACC-B038-04BAD4759D3F}" type="sib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6C04CAC7-7016-4AEE-8221-A294F2B46946}">
      <dgm:prSet phldrT="[Text]" custT="1"/>
      <dgm:spPr>
        <a:solidFill>
          <a:schemeClr val="accent1">
            <a:lumMod val="60000"/>
            <a:lumOff val="40000"/>
            <a:alpha val="74000"/>
          </a:schemeClr>
        </a:solidFill>
      </dgm:spPr>
      <dgm:t>
        <a:bodyPr/>
        <a:lstStyle/>
        <a:p>
          <a:pPr rtl="1"/>
          <a:r>
            <a:rPr lang="en-US" sz="2400" b="1" dirty="0"/>
            <a:t>DEFAULT</a:t>
          </a:r>
          <a:endParaRPr lang="ar-SA" sz="2400" b="1" dirty="0"/>
        </a:p>
      </dgm:t>
    </dgm:pt>
    <dgm:pt modelId="{60A09DA2-F404-46E1-A085-ABD846B067DE}" type="par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8459D99A-1E3A-4785-8EB3-F3A74944510B}" type="sib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7355BF51-9849-4BE4-89B2-3537DFD6B2A3}">
      <dgm:prSet phldrT="[Text]"/>
      <dgm:spPr>
        <a:solidFill>
          <a:schemeClr val="accent3">
            <a:lumMod val="60000"/>
            <a:lumOff val="40000"/>
            <a:alpha val="66000"/>
          </a:schemeClr>
        </a:solidFill>
      </dgm:spPr>
      <dgm:t>
        <a:bodyPr/>
        <a:lstStyle/>
        <a:p>
          <a:pPr rtl="1"/>
          <a:r>
            <a:rPr lang="en-US" b="1" dirty="0"/>
            <a:t>PRIMARY KEY</a:t>
          </a:r>
          <a:endParaRPr lang="ar-SA" b="1" dirty="0"/>
        </a:p>
      </dgm:t>
    </dgm:pt>
    <dgm:pt modelId="{A5A965A7-E13A-4DDE-9828-1741B85E75BA}" type="par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E5C8E350-4137-48ED-9B54-8620C909CAAF}" type="sib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90DDCC85-A934-4903-A8AA-3292833EA658}">
      <dgm:prSet/>
      <dgm:spPr>
        <a:solidFill>
          <a:schemeClr val="accent6">
            <a:alpha val="58000"/>
          </a:schemeClr>
        </a:solidFill>
      </dgm:spPr>
      <dgm:t>
        <a:bodyPr/>
        <a:lstStyle/>
        <a:p>
          <a:pPr rtl="1"/>
          <a:r>
            <a:rPr lang="en-US" b="1" dirty="0"/>
            <a:t>FOREIGN KEY</a:t>
          </a:r>
          <a:endParaRPr lang="ar-SA" b="1" dirty="0"/>
        </a:p>
      </dgm:t>
    </dgm:pt>
    <dgm:pt modelId="{87AF1319-0C6A-4175-A57C-B9E337279AC4}" type="par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E51F3E3A-170E-48E4-AB84-29CA80B47181}" type="sib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80E70731-C9A4-4788-96C6-82B8858F0145}">
      <dgm:prSet/>
      <dgm:spPr>
        <a:solidFill>
          <a:schemeClr val="accent4">
            <a:alpha val="50000"/>
          </a:schemeClr>
        </a:solidFill>
      </dgm:spPr>
      <dgm:t>
        <a:bodyPr/>
        <a:lstStyle/>
        <a:p>
          <a:pPr rtl="1"/>
          <a:r>
            <a:rPr lang="en-US" b="1" dirty="0"/>
            <a:t>UNIQUE</a:t>
          </a:r>
          <a:endParaRPr lang="ar-SA" b="1" dirty="0"/>
        </a:p>
      </dgm:t>
    </dgm:pt>
    <dgm:pt modelId="{FA93DDF0-E6F4-43D4-9148-2A787AAF86A5}" type="par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6E736A47-0B5B-4B28-9C8B-E207C15BD51B}" type="sib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3B771612-3D3B-4825-80D0-D951FFAF36D1}" type="pres">
      <dgm:prSet presAssocID="{2FBF3C9C-1CFF-4693-ACB0-5FAA73B79C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46FA6D-C012-4A10-A528-2EF4119CDE44}" type="pres">
      <dgm:prSet presAssocID="{AB21E7AF-ADE2-421E-A0AB-2386D2D8F8BA}" presName="centerShape" presStyleLbl="node0" presStyleIdx="0" presStyleCnt="1" custScaleX="165625" custLinFactNeighborX="-2471" custLinFactNeighborY="1899"/>
      <dgm:spPr/>
    </dgm:pt>
    <dgm:pt modelId="{E6369D8B-01A3-4F33-AACA-DBAD3CDAA188}" type="pres">
      <dgm:prSet presAssocID="{2345C684-A613-40E9-9247-79739C9A0D3D}" presName="Name9" presStyleLbl="parChTrans1D2" presStyleIdx="0" presStyleCnt="6"/>
      <dgm:spPr/>
    </dgm:pt>
    <dgm:pt modelId="{F8F0011C-F0EA-49D6-8A7E-DDAB8FF7E1D8}" type="pres">
      <dgm:prSet presAssocID="{2345C684-A613-40E9-9247-79739C9A0D3D}" presName="connTx" presStyleLbl="parChTrans1D2" presStyleIdx="0" presStyleCnt="6"/>
      <dgm:spPr/>
    </dgm:pt>
    <dgm:pt modelId="{7ADA0D36-675F-4093-A24E-A2FB951A6F8B}" type="pres">
      <dgm:prSet presAssocID="{DF53EDEE-2937-4C1D-A13E-F5413400B5D8}" presName="node" presStyleLbl="node1" presStyleIdx="0" presStyleCnt="6" custScaleX="214510" custRadScaleRad="106097" custRadScaleInc="-28591">
        <dgm:presLayoutVars>
          <dgm:bulletEnabled val="1"/>
        </dgm:presLayoutVars>
      </dgm:prSet>
      <dgm:spPr/>
    </dgm:pt>
    <dgm:pt modelId="{C8A5F73F-4B74-4714-9FAE-3E713900F77B}" type="pres">
      <dgm:prSet presAssocID="{59225A10-456C-4855-9001-EBDD6869406C}" presName="Name9" presStyleLbl="parChTrans1D2" presStyleIdx="1" presStyleCnt="6"/>
      <dgm:spPr/>
    </dgm:pt>
    <dgm:pt modelId="{49BD9305-1B86-4FCD-A703-3FD292EB5D0A}" type="pres">
      <dgm:prSet presAssocID="{59225A10-456C-4855-9001-EBDD6869406C}" presName="connTx" presStyleLbl="parChTrans1D2" presStyleIdx="1" presStyleCnt="6"/>
      <dgm:spPr/>
    </dgm:pt>
    <dgm:pt modelId="{C4D27D27-F91D-43D2-8CB2-446D5A0AFD9C}" type="pres">
      <dgm:prSet presAssocID="{58C8F1EE-061F-4FE9-90F3-FB25E7F8BEFB}" presName="node" presStyleLbl="node1" presStyleIdx="1" presStyleCnt="6" custScaleX="214510" custRadScaleRad="165630" custRadScaleInc="22501">
        <dgm:presLayoutVars>
          <dgm:bulletEnabled val="1"/>
        </dgm:presLayoutVars>
      </dgm:prSet>
      <dgm:spPr/>
    </dgm:pt>
    <dgm:pt modelId="{367D4500-04B3-4BDE-A8D2-F10FC4F8E679}" type="pres">
      <dgm:prSet presAssocID="{60A09DA2-F404-46E1-A085-ABD846B067DE}" presName="Name9" presStyleLbl="parChTrans1D2" presStyleIdx="2" presStyleCnt="6"/>
      <dgm:spPr/>
    </dgm:pt>
    <dgm:pt modelId="{C11C92F6-55E4-4276-9EB4-99FE8F36A569}" type="pres">
      <dgm:prSet presAssocID="{60A09DA2-F404-46E1-A085-ABD846B067DE}" presName="connTx" presStyleLbl="parChTrans1D2" presStyleIdx="2" presStyleCnt="6"/>
      <dgm:spPr/>
    </dgm:pt>
    <dgm:pt modelId="{C9F9E0F7-B83D-40DA-88D9-E0F8762A8612}" type="pres">
      <dgm:prSet presAssocID="{6C04CAC7-7016-4AEE-8221-A294F2B46946}" presName="node" presStyleLbl="node1" presStyleIdx="2" presStyleCnt="6" custScaleX="214510" custRadScaleRad="152160" custRadScaleInc="-51292">
        <dgm:presLayoutVars>
          <dgm:bulletEnabled val="1"/>
        </dgm:presLayoutVars>
      </dgm:prSet>
      <dgm:spPr/>
    </dgm:pt>
    <dgm:pt modelId="{FB98A232-072F-47C3-8C7D-B0A08E16A01D}" type="pres">
      <dgm:prSet presAssocID="{A5A965A7-E13A-4DDE-9828-1741B85E75BA}" presName="Name9" presStyleLbl="parChTrans1D2" presStyleIdx="3" presStyleCnt="6"/>
      <dgm:spPr/>
    </dgm:pt>
    <dgm:pt modelId="{160F8EB2-CD49-463A-8C16-619314612734}" type="pres">
      <dgm:prSet presAssocID="{A5A965A7-E13A-4DDE-9828-1741B85E75BA}" presName="connTx" presStyleLbl="parChTrans1D2" presStyleIdx="3" presStyleCnt="6"/>
      <dgm:spPr/>
    </dgm:pt>
    <dgm:pt modelId="{B9677EAE-30CB-4676-8117-30C127C30526}" type="pres">
      <dgm:prSet presAssocID="{7355BF51-9849-4BE4-89B2-3537DFD6B2A3}" presName="node" presStyleLbl="node1" presStyleIdx="3" presStyleCnt="6" custScaleX="214510" custRadScaleRad="102699" custRadScaleInc="-7332">
        <dgm:presLayoutVars>
          <dgm:bulletEnabled val="1"/>
        </dgm:presLayoutVars>
      </dgm:prSet>
      <dgm:spPr/>
    </dgm:pt>
    <dgm:pt modelId="{31DF58BF-19BB-4365-B3ED-A90C9DAF13E6}" type="pres">
      <dgm:prSet presAssocID="{87AF1319-0C6A-4175-A57C-B9E337279AC4}" presName="Name9" presStyleLbl="parChTrans1D2" presStyleIdx="4" presStyleCnt="6"/>
      <dgm:spPr/>
    </dgm:pt>
    <dgm:pt modelId="{FD40A345-72F2-4DBE-B6C6-F3E4EF4A2B6F}" type="pres">
      <dgm:prSet presAssocID="{87AF1319-0C6A-4175-A57C-B9E337279AC4}" presName="connTx" presStyleLbl="parChTrans1D2" presStyleIdx="4" presStyleCnt="6"/>
      <dgm:spPr/>
    </dgm:pt>
    <dgm:pt modelId="{5A252B55-DCCE-4DE7-852C-0EF5D172EFBC}" type="pres">
      <dgm:prSet presAssocID="{90DDCC85-A934-4903-A8AA-3292833EA658}" presName="node" presStyleLbl="node1" presStyleIdx="4" presStyleCnt="6" custScaleX="212369" custRadScaleRad="170186" custRadScaleInc="33399">
        <dgm:presLayoutVars>
          <dgm:bulletEnabled val="1"/>
        </dgm:presLayoutVars>
      </dgm:prSet>
      <dgm:spPr/>
    </dgm:pt>
    <dgm:pt modelId="{D38EF148-B8B7-47EE-909D-27615D4CFB91}" type="pres">
      <dgm:prSet presAssocID="{FA93DDF0-E6F4-43D4-9148-2A787AAF86A5}" presName="Name9" presStyleLbl="parChTrans1D2" presStyleIdx="5" presStyleCnt="6"/>
      <dgm:spPr/>
    </dgm:pt>
    <dgm:pt modelId="{686A66B3-F776-49D3-8252-DC676B5631AB}" type="pres">
      <dgm:prSet presAssocID="{FA93DDF0-E6F4-43D4-9148-2A787AAF86A5}" presName="connTx" presStyleLbl="parChTrans1D2" presStyleIdx="5" presStyleCnt="6"/>
      <dgm:spPr/>
    </dgm:pt>
    <dgm:pt modelId="{CC4157D5-11A0-4FB0-AB99-94A2E00F0D80}" type="pres">
      <dgm:prSet presAssocID="{80E70731-C9A4-4788-96C6-82B8858F0145}" presName="node" presStyleLbl="node1" presStyleIdx="5" presStyleCnt="6" custScaleX="228179" custRadScaleRad="171383" custRadScaleInc="-42810">
        <dgm:presLayoutVars>
          <dgm:bulletEnabled val="1"/>
        </dgm:presLayoutVars>
      </dgm:prSet>
      <dgm:spPr/>
    </dgm:pt>
  </dgm:ptLst>
  <dgm:cxnLst>
    <dgm:cxn modelId="{ABE30202-6AAB-45CB-8648-81A589E4D3BA}" type="presOf" srcId="{7355BF51-9849-4BE4-89B2-3537DFD6B2A3}" destId="{B9677EAE-30CB-4676-8117-30C127C30526}" srcOrd="0" destOrd="0" presId="urn:microsoft.com/office/officeart/2005/8/layout/radial1"/>
    <dgm:cxn modelId="{5250D50C-B9A8-46F5-838B-721B4D40B292}" srcId="{AB21E7AF-ADE2-421E-A0AB-2386D2D8F8BA}" destId="{7355BF51-9849-4BE4-89B2-3537DFD6B2A3}" srcOrd="3" destOrd="0" parTransId="{A5A965A7-E13A-4DDE-9828-1741B85E75BA}" sibTransId="{E5C8E350-4137-48ED-9B54-8620C909CAAF}"/>
    <dgm:cxn modelId="{F24D5519-A48E-4375-BE90-FA766B1D1E88}" type="presOf" srcId="{87AF1319-0C6A-4175-A57C-B9E337279AC4}" destId="{FD40A345-72F2-4DBE-B6C6-F3E4EF4A2B6F}" srcOrd="1" destOrd="0" presId="urn:microsoft.com/office/officeart/2005/8/layout/radial1"/>
    <dgm:cxn modelId="{DD7E641D-4E3F-42C7-88FA-3472DCDBFA83}" type="presOf" srcId="{59225A10-456C-4855-9001-EBDD6869406C}" destId="{C8A5F73F-4B74-4714-9FAE-3E713900F77B}" srcOrd="0" destOrd="0" presId="urn:microsoft.com/office/officeart/2005/8/layout/radial1"/>
    <dgm:cxn modelId="{90221024-E626-4277-A22F-409D1362BF37}" type="presOf" srcId="{60A09DA2-F404-46E1-A085-ABD846B067DE}" destId="{367D4500-04B3-4BDE-A8D2-F10FC4F8E679}" srcOrd="0" destOrd="0" presId="urn:microsoft.com/office/officeart/2005/8/layout/radial1"/>
    <dgm:cxn modelId="{BFC24E2D-7A38-49BB-933B-3F7283522C4A}" srcId="{2FBF3C9C-1CFF-4693-ACB0-5FAA73B79CA9}" destId="{AB21E7AF-ADE2-421E-A0AB-2386D2D8F8BA}" srcOrd="0" destOrd="0" parTransId="{D6E0313B-A882-42CD-9D9C-D92FF08043A2}" sibTransId="{2D2CCD29-7461-435E-9705-0350E54C3B5A}"/>
    <dgm:cxn modelId="{E3F2085C-DB29-4F94-9267-399D3CCA9184}" type="presOf" srcId="{60A09DA2-F404-46E1-A085-ABD846B067DE}" destId="{C11C92F6-55E4-4276-9EB4-99FE8F36A569}" srcOrd="1" destOrd="0" presId="urn:microsoft.com/office/officeart/2005/8/layout/radial1"/>
    <dgm:cxn modelId="{F53E8E5C-2B99-4EED-BF96-5F335816994C}" type="presOf" srcId="{DF53EDEE-2937-4C1D-A13E-F5413400B5D8}" destId="{7ADA0D36-675F-4093-A24E-A2FB951A6F8B}" srcOrd="0" destOrd="0" presId="urn:microsoft.com/office/officeart/2005/8/layout/radial1"/>
    <dgm:cxn modelId="{A0909A64-2227-4BA4-9F29-8FACDA1C92E0}" type="presOf" srcId="{A5A965A7-E13A-4DDE-9828-1741B85E75BA}" destId="{160F8EB2-CD49-463A-8C16-619314612734}" srcOrd="1" destOrd="0" presId="urn:microsoft.com/office/officeart/2005/8/layout/radial1"/>
    <dgm:cxn modelId="{D625094A-B01C-400E-A52A-ADF5C36176C9}" type="presOf" srcId="{87AF1319-0C6A-4175-A57C-B9E337279AC4}" destId="{31DF58BF-19BB-4365-B3ED-A90C9DAF13E6}" srcOrd="0" destOrd="0" presId="urn:microsoft.com/office/officeart/2005/8/layout/radial1"/>
    <dgm:cxn modelId="{0B5B1051-4B60-4480-8AAF-334D3CE6F73B}" type="presOf" srcId="{6C04CAC7-7016-4AEE-8221-A294F2B46946}" destId="{C9F9E0F7-B83D-40DA-88D9-E0F8762A8612}" srcOrd="0" destOrd="0" presId="urn:microsoft.com/office/officeart/2005/8/layout/radial1"/>
    <dgm:cxn modelId="{26D93856-6BC0-4715-93FE-F47B0BCF167F}" type="presOf" srcId="{FA93DDF0-E6F4-43D4-9148-2A787AAF86A5}" destId="{686A66B3-F776-49D3-8252-DC676B5631AB}" srcOrd="1" destOrd="0" presId="urn:microsoft.com/office/officeart/2005/8/layout/radial1"/>
    <dgm:cxn modelId="{E9EE9056-4A9D-4F88-BA87-A69B790E490A}" srcId="{AB21E7AF-ADE2-421E-A0AB-2386D2D8F8BA}" destId="{6C04CAC7-7016-4AEE-8221-A294F2B46946}" srcOrd="2" destOrd="0" parTransId="{60A09DA2-F404-46E1-A085-ABD846B067DE}" sibTransId="{8459D99A-1E3A-4785-8EB3-F3A74944510B}"/>
    <dgm:cxn modelId="{12DCFC57-C921-4A3D-9E68-9323B6BDE86C}" type="presOf" srcId="{90DDCC85-A934-4903-A8AA-3292833EA658}" destId="{5A252B55-DCCE-4DE7-852C-0EF5D172EFBC}" srcOrd="0" destOrd="0" presId="urn:microsoft.com/office/officeart/2005/8/layout/radial1"/>
    <dgm:cxn modelId="{B915B058-8E48-4492-BDC3-2E26B650B6A0}" type="presOf" srcId="{A5A965A7-E13A-4DDE-9828-1741B85E75BA}" destId="{FB98A232-072F-47C3-8C7D-B0A08E16A01D}" srcOrd="0" destOrd="0" presId="urn:microsoft.com/office/officeart/2005/8/layout/radial1"/>
    <dgm:cxn modelId="{EFC55C88-0847-4492-B1C4-D40DFCE4E33B}" type="presOf" srcId="{59225A10-456C-4855-9001-EBDD6869406C}" destId="{49BD9305-1B86-4FCD-A703-3FD292EB5D0A}" srcOrd="1" destOrd="0" presId="urn:microsoft.com/office/officeart/2005/8/layout/radial1"/>
    <dgm:cxn modelId="{8EE29297-FD04-49F6-99FD-3C975B89434D}" srcId="{AB21E7AF-ADE2-421E-A0AB-2386D2D8F8BA}" destId="{58C8F1EE-061F-4FE9-90F3-FB25E7F8BEFB}" srcOrd="1" destOrd="0" parTransId="{59225A10-456C-4855-9001-EBDD6869406C}" sibTransId="{AF212CC0-DC99-4ACC-B038-04BAD4759D3F}"/>
    <dgm:cxn modelId="{D3E65CA0-E9CE-4127-8577-1C229D19DF89}" type="presOf" srcId="{AB21E7AF-ADE2-421E-A0AB-2386D2D8F8BA}" destId="{9E46FA6D-C012-4A10-A528-2EF4119CDE44}" srcOrd="0" destOrd="0" presId="urn:microsoft.com/office/officeart/2005/8/layout/radial1"/>
    <dgm:cxn modelId="{71FAB1A3-F7DA-45BA-A8FA-E7BEF70428F6}" type="presOf" srcId="{80E70731-C9A4-4788-96C6-82B8858F0145}" destId="{CC4157D5-11A0-4FB0-AB99-94A2E00F0D80}" srcOrd="0" destOrd="0" presId="urn:microsoft.com/office/officeart/2005/8/layout/radial1"/>
    <dgm:cxn modelId="{A5DCF9A9-DA1B-4B00-A44F-5463E13019F8}" type="presOf" srcId="{2345C684-A613-40E9-9247-79739C9A0D3D}" destId="{E6369D8B-01A3-4F33-AACA-DBAD3CDAA188}" srcOrd="0" destOrd="0" presId="urn:microsoft.com/office/officeart/2005/8/layout/radial1"/>
    <dgm:cxn modelId="{F97368AA-3607-484B-B9F1-B3CAD881CCDE}" srcId="{AB21E7AF-ADE2-421E-A0AB-2386D2D8F8BA}" destId="{DF53EDEE-2937-4C1D-A13E-F5413400B5D8}" srcOrd="0" destOrd="0" parTransId="{2345C684-A613-40E9-9247-79739C9A0D3D}" sibTransId="{13EBB7C9-CAFB-40BE-BED0-245BB90372EF}"/>
    <dgm:cxn modelId="{09D272AB-4858-4E7B-95B2-37033D4F0D2A}" type="presOf" srcId="{FA93DDF0-E6F4-43D4-9148-2A787AAF86A5}" destId="{D38EF148-B8B7-47EE-909D-27615D4CFB91}" srcOrd="0" destOrd="0" presId="urn:microsoft.com/office/officeart/2005/8/layout/radial1"/>
    <dgm:cxn modelId="{063643B2-F293-4EC7-89F9-68E210D7C2CF}" srcId="{AB21E7AF-ADE2-421E-A0AB-2386D2D8F8BA}" destId="{80E70731-C9A4-4788-96C6-82B8858F0145}" srcOrd="5" destOrd="0" parTransId="{FA93DDF0-E6F4-43D4-9148-2A787AAF86A5}" sibTransId="{6E736A47-0B5B-4B28-9C8B-E207C15BD51B}"/>
    <dgm:cxn modelId="{299FF6BB-C37B-4A57-B45F-54E8DA0CB4CE}" type="presOf" srcId="{58C8F1EE-061F-4FE9-90F3-FB25E7F8BEFB}" destId="{C4D27D27-F91D-43D2-8CB2-446D5A0AFD9C}" srcOrd="0" destOrd="0" presId="urn:microsoft.com/office/officeart/2005/8/layout/radial1"/>
    <dgm:cxn modelId="{DBD066DE-6074-43FA-9FA4-047090F19A9D}" srcId="{AB21E7AF-ADE2-421E-A0AB-2386D2D8F8BA}" destId="{90DDCC85-A934-4903-A8AA-3292833EA658}" srcOrd="4" destOrd="0" parTransId="{87AF1319-0C6A-4175-A57C-B9E337279AC4}" sibTransId="{E51F3E3A-170E-48E4-AB84-29CA80B47181}"/>
    <dgm:cxn modelId="{93B224E6-7593-4D2B-8097-F0A3CB589BA7}" type="presOf" srcId="{2345C684-A613-40E9-9247-79739C9A0D3D}" destId="{F8F0011C-F0EA-49D6-8A7E-DDAB8FF7E1D8}" srcOrd="1" destOrd="0" presId="urn:microsoft.com/office/officeart/2005/8/layout/radial1"/>
    <dgm:cxn modelId="{B6D7D1F4-66AB-4825-BE19-F3789CFE37AF}" type="presOf" srcId="{2FBF3C9C-1CFF-4693-ACB0-5FAA73B79CA9}" destId="{3B771612-3D3B-4825-80D0-D951FFAF36D1}" srcOrd="0" destOrd="0" presId="urn:microsoft.com/office/officeart/2005/8/layout/radial1"/>
    <dgm:cxn modelId="{E0C966CF-204A-4D10-9C06-8ED10EBEBBEF}" type="presParOf" srcId="{3B771612-3D3B-4825-80D0-D951FFAF36D1}" destId="{9E46FA6D-C012-4A10-A528-2EF4119CDE44}" srcOrd="0" destOrd="0" presId="urn:microsoft.com/office/officeart/2005/8/layout/radial1"/>
    <dgm:cxn modelId="{CE1E7E20-F379-4AB9-8BE2-302569937162}" type="presParOf" srcId="{3B771612-3D3B-4825-80D0-D951FFAF36D1}" destId="{E6369D8B-01A3-4F33-AACA-DBAD3CDAA188}" srcOrd="1" destOrd="0" presId="urn:microsoft.com/office/officeart/2005/8/layout/radial1"/>
    <dgm:cxn modelId="{D29C05DC-DB4E-49CD-B24E-789DECA454DF}" type="presParOf" srcId="{E6369D8B-01A3-4F33-AACA-DBAD3CDAA188}" destId="{F8F0011C-F0EA-49D6-8A7E-DDAB8FF7E1D8}" srcOrd="0" destOrd="0" presId="urn:microsoft.com/office/officeart/2005/8/layout/radial1"/>
    <dgm:cxn modelId="{EFAF0B90-98FA-482E-8EEB-583ADDC65A55}" type="presParOf" srcId="{3B771612-3D3B-4825-80D0-D951FFAF36D1}" destId="{7ADA0D36-675F-4093-A24E-A2FB951A6F8B}" srcOrd="2" destOrd="0" presId="urn:microsoft.com/office/officeart/2005/8/layout/radial1"/>
    <dgm:cxn modelId="{1D4DFF48-DF7F-471C-8608-853F5E4F2723}" type="presParOf" srcId="{3B771612-3D3B-4825-80D0-D951FFAF36D1}" destId="{C8A5F73F-4B74-4714-9FAE-3E713900F77B}" srcOrd="3" destOrd="0" presId="urn:microsoft.com/office/officeart/2005/8/layout/radial1"/>
    <dgm:cxn modelId="{4877AB4D-21F7-4380-88AB-78EB524D5BD6}" type="presParOf" srcId="{C8A5F73F-4B74-4714-9FAE-3E713900F77B}" destId="{49BD9305-1B86-4FCD-A703-3FD292EB5D0A}" srcOrd="0" destOrd="0" presId="urn:microsoft.com/office/officeart/2005/8/layout/radial1"/>
    <dgm:cxn modelId="{79068FC0-5062-424C-8572-A8AE5318DD03}" type="presParOf" srcId="{3B771612-3D3B-4825-80D0-D951FFAF36D1}" destId="{C4D27D27-F91D-43D2-8CB2-446D5A0AFD9C}" srcOrd="4" destOrd="0" presId="urn:microsoft.com/office/officeart/2005/8/layout/radial1"/>
    <dgm:cxn modelId="{4D1F2808-02DF-4775-9045-DB033A4C66F0}" type="presParOf" srcId="{3B771612-3D3B-4825-80D0-D951FFAF36D1}" destId="{367D4500-04B3-4BDE-A8D2-F10FC4F8E679}" srcOrd="5" destOrd="0" presId="urn:microsoft.com/office/officeart/2005/8/layout/radial1"/>
    <dgm:cxn modelId="{8C42D629-EC77-4249-BAEF-4DC3AB3BF266}" type="presParOf" srcId="{367D4500-04B3-4BDE-A8D2-F10FC4F8E679}" destId="{C11C92F6-55E4-4276-9EB4-99FE8F36A569}" srcOrd="0" destOrd="0" presId="urn:microsoft.com/office/officeart/2005/8/layout/radial1"/>
    <dgm:cxn modelId="{AEEF2F36-9F62-4FD4-97B7-514F181CB75D}" type="presParOf" srcId="{3B771612-3D3B-4825-80D0-D951FFAF36D1}" destId="{C9F9E0F7-B83D-40DA-88D9-E0F8762A8612}" srcOrd="6" destOrd="0" presId="urn:microsoft.com/office/officeart/2005/8/layout/radial1"/>
    <dgm:cxn modelId="{B2291763-983E-4042-8983-5C4333807EF2}" type="presParOf" srcId="{3B771612-3D3B-4825-80D0-D951FFAF36D1}" destId="{FB98A232-072F-47C3-8C7D-B0A08E16A01D}" srcOrd="7" destOrd="0" presId="urn:microsoft.com/office/officeart/2005/8/layout/radial1"/>
    <dgm:cxn modelId="{6C99879E-2169-402B-AFF5-4E21EBF92E8F}" type="presParOf" srcId="{FB98A232-072F-47C3-8C7D-B0A08E16A01D}" destId="{160F8EB2-CD49-463A-8C16-619314612734}" srcOrd="0" destOrd="0" presId="urn:microsoft.com/office/officeart/2005/8/layout/radial1"/>
    <dgm:cxn modelId="{CC78BECD-1F26-4B44-9807-41DE6ACA718E}" type="presParOf" srcId="{3B771612-3D3B-4825-80D0-D951FFAF36D1}" destId="{B9677EAE-30CB-4676-8117-30C127C30526}" srcOrd="8" destOrd="0" presId="urn:microsoft.com/office/officeart/2005/8/layout/radial1"/>
    <dgm:cxn modelId="{4409075A-D29E-484B-AFCA-C624845708E7}" type="presParOf" srcId="{3B771612-3D3B-4825-80D0-D951FFAF36D1}" destId="{31DF58BF-19BB-4365-B3ED-A90C9DAF13E6}" srcOrd="9" destOrd="0" presId="urn:microsoft.com/office/officeart/2005/8/layout/radial1"/>
    <dgm:cxn modelId="{F6E37FA8-008A-4BF3-9899-A376CD4E1C53}" type="presParOf" srcId="{31DF58BF-19BB-4365-B3ED-A90C9DAF13E6}" destId="{FD40A345-72F2-4DBE-B6C6-F3E4EF4A2B6F}" srcOrd="0" destOrd="0" presId="urn:microsoft.com/office/officeart/2005/8/layout/radial1"/>
    <dgm:cxn modelId="{26E47122-61C4-411C-BAE4-068DD52BEE11}" type="presParOf" srcId="{3B771612-3D3B-4825-80D0-D951FFAF36D1}" destId="{5A252B55-DCCE-4DE7-852C-0EF5D172EFBC}" srcOrd="10" destOrd="0" presId="urn:microsoft.com/office/officeart/2005/8/layout/radial1"/>
    <dgm:cxn modelId="{E2235DDC-D8FC-4501-9E54-07C4016BBE55}" type="presParOf" srcId="{3B771612-3D3B-4825-80D0-D951FFAF36D1}" destId="{D38EF148-B8B7-47EE-909D-27615D4CFB91}" srcOrd="11" destOrd="0" presId="urn:microsoft.com/office/officeart/2005/8/layout/radial1"/>
    <dgm:cxn modelId="{B4EFDA8C-D75F-4565-B89B-BFEC18A1B7A5}" type="presParOf" srcId="{D38EF148-B8B7-47EE-909D-27615D4CFB91}" destId="{686A66B3-F776-49D3-8252-DC676B5631AB}" srcOrd="0" destOrd="0" presId="urn:microsoft.com/office/officeart/2005/8/layout/radial1"/>
    <dgm:cxn modelId="{FA0AADD2-1A95-4372-9EC6-01783E0D3C82}" type="presParOf" srcId="{3B771612-3D3B-4825-80D0-D951FFAF36D1}" destId="{CC4157D5-11A0-4FB0-AB99-94A2E00F0D8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F3C9C-1CFF-4693-ACB0-5FAA73B79CA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pPr rtl="1"/>
          <a:endParaRPr lang="ar-SA"/>
        </a:p>
      </dgm:t>
    </dgm:pt>
    <dgm:pt modelId="{AB21E7AF-ADE2-421E-A0AB-2386D2D8F8B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b="1" dirty="0">
              <a:solidFill>
                <a:srgbClr val="00B050"/>
              </a:solidFill>
            </a:rPr>
            <a:t>Constraints</a:t>
          </a:r>
          <a:endParaRPr lang="ar-SA" b="1" dirty="0">
            <a:solidFill>
              <a:srgbClr val="00B050"/>
            </a:solidFill>
          </a:endParaRPr>
        </a:p>
      </dgm:t>
    </dgm:pt>
    <dgm:pt modelId="{D6E0313B-A882-42CD-9D9C-D92FF08043A2}" type="par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2D2CCD29-7461-435E-9705-0350E54C3B5A}" type="sib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DF53EDEE-2937-4C1D-A13E-F5413400B5D8}">
      <dgm:prSet phldrT="[Text]"/>
      <dgm:spPr/>
      <dgm:t>
        <a:bodyPr/>
        <a:lstStyle/>
        <a:p>
          <a:pPr rtl="1"/>
          <a:r>
            <a:rPr lang="en-US" b="1" dirty="0"/>
            <a:t>NOT NULL</a:t>
          </a:r>
          <a:endParaRPr lang="ar-SA" b="1" dirty="0"/>
        </a:p>
      </dgm:t>
    </dgm:pt>
    <dgm:pt modelId="{2345C684-A613-40E9-9247-79739C9A0D3D}" type="par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13EBB7C9-CAFB-40BE-BED0-245BB90372EF}" type="sib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58C8F1EE-061F-4FE9-90F3-FB25E7F8BEF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CHECK</a:t>
          </a:r>
          <a:endParaRPr lang="ar-SA" b="1" dirty="0"/>
        </a:p>
      </dgm:t>
    </dgm:pt>
    <dgm:pt modelId="{59225A10-456C-4855-9001-EBDD6869406C}" type="par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AF212CC0-DC99-4ACC-B038-04BAD4759D3F}" type="sib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6C04CAC7-7016-4AEE-8221-A294F2B4694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DEFAULT</a:t>
          </a:r>
          <a:endParaRPr lang="ar-SA" b="1" dirty="0"/>
        </a:p>
      </dgm:t>
    </dgm:pt>
    <dgm:pt modelId="{60A09DA2-F404-46E1-A085-ABD846B067DE}" type="par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8459D99A-1E3A-4785-8EB3-F3A74944510B}" type="sib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7355BF51-9849-4BE4-89B2-3537DFD6B2A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PRIMARY KEY</a:t>
          </a:r>
          <a:endParaRPr lang="ar-SA" b="1" dirty="0"/>
        </a:p>
      </dgm:t>
    </dgm:pt>
    <dgm:pt modelId="{A5A965A7-E13A-4DDE-9828-1741B85E75BA}" type="par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E5C8E350-4137-48ED-9B54-8620C909CAAF}" type="sib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90DDCC85-A934-4903-A8AA-3292833EA65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FOREIGN KEY</a:t>
          </a:r>
          <a:endParaRPr lang="ar-SA" b="1" dirty="0"/>
        </a:p>
      </dgm:t>
    </dgm:pt>
    <dgm:pt modelId="{87AF1319-0C6A-4175-A57C-B9E337279AC4}" type="par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E51F3E3A-170E-48E4-AB84-29CA80B47181}" type="sib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80E70731-C9A4-4788-96C6-82B8858F014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UNIQUE</a:t>
          </a:r>
          <a:endParaRPr lang="ar-SA" b="1" dirty="0"/>
        </a:p>
      </dgm:t>
    </dgm:pt>
    <dgm:pt modelId="{FA93DDF0-E6F4-43D4-9148-2A787AAF86A5}" type="par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6E736A47-0B5B-4B28-9C8B-E207C15BD51B}" type="sib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3B771612-3D3B-4825-80D0-D951FFAF36D1}" type="pres">
      <dgm:prSet presAssocID="{2FBF3C9C-1CFF-4693-ACB0-5FAA73B79C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46FA6D-C012-4A10-A528-2EF4119CDE44}" type="pres">
      <dgm:prSet presAssocID="{AB21E7AF-ADE2-421E-A0AB-2386D2D8F8BA}" presName="centerShape" presStyleLbl="node0" presStyleIdx="0" presStyleCnt="1" custScaleX="165625" custLinFactNeighborX="-2471" custLinFactNeighborY="1899"/>
      <dgm:spPr/>
    </dgm:pt>
    <dgm:pt modelId="{E6369D8B-01A3-4F33-AACA-DBAD3CDAA188}" type="pres">
      <dgm:prSet presAssocID="{2345C684-A613-40E9-9247-79739C9A0D3D}" presName="Name9" presStyleLbl="parChTrans1D2" presStyleIdx="0" presStyleCnt="6"/>
      <dgm:spPr/>
    </dgm:pt>
    <dgm:pt modelId="{F8F0011C-F0EA-49D6-8A7E-DDAB8FF7E1D8}" type="pres">
      <dgm:prSet presAssocID="{2345C684-A613-40E9-9247-79739C9A0D3D}" presName="connTx" presStyleLbl="parChTrans1D2" presStyleIdx="0" presStyleCnt="6"/>
      <dgm:spPr/>
    </dgm:pt>
    <dgm:pt modelId="{7ADA0D36-675F-4093-A24E-A2FB951A6F8B}" type="pres">
      <dgm:prSet presAssocID="{DF53EDEE-2937-4C1D-A13E-F5413400B5D8}" presName="node" presStyleLbl="node1" presStyleIdx="0" presStyleCnt="6" custScaleX="214510" custRadScaleRad="106097" custRadScaleInc="-28591">
        <dgm:presLayoutVars>
          <dgm:bulletEnabled val="1"/>
        </dgm:presLayoutVars>
      </dgm:prSet>
      <dgm:spPr/>
    </dgm:pt>
    <dgm:pt modelId="{C8A5F73F-4B74-4714-9FAE-3E713900F77B}" type="pres">
      <dgm:prSet presAssocID="{59225A10-456C-4855-9001-EBDD6869406C}" presName="Name9" presStyleLbl="parChTrans1D2" presStyleIdx="1" presStyleCnt="6"/>
      <dgm:spPr/>
    </dgm:pt>
    <dgm:pt modelId="{49BD9305-1B86-4FCD-A703-3FD292EB5D0A}" type="pres">
      <dgm:prSet presAssocID="{59225A10-456C-4855-9001-EBDD6869406C}" presName="connTx" presStyleLbl="parChTrans1D2" presStyleIdx="1" presStyleCnt="6"/>
      <dgm:spPr/>
    </dgm:pt>
    <dgm:pt modelId="{C4D27D27-F91D-43D2-8CB2-446D5A0AFD9C}" type="pres">
      <dgm:prSet presAssocID="{58C8F1EE-061F-4FE9-90F3-FB25E7F8BEFB}" presName="node" presStyleLbl="node1" presStyleIdx="1" presStyleCnt="6" custScaleX="214510" custRadScaleRad="165630" custRadScaleInc="22501">
        <dgm:presLayoutVars>
          <dgm:bulletEnabled val="1"/>
        </dgm:presLayoutVars>
      </dgm:prSet>
      <dgm:spPr/>
    </dgm:pt>
    <dgm:pt modelId="{367D4500-04B3-4BDE-A8D2-F10FC4F8E679}" type="pres">
      <dgm:prSet presAssocID="{60A09DA2-F404-46E1-A085-ABD846B067DE}" presName="Name9" presStyleLbl="parChTrans1D2" presStyleIdx="2" presStyleCnt="6"/>
      <dgm:spPr/>
    </dgm:pt>
    <dgm:pt modelId="{C11C92F6-55E4-4276-9EB4-99FE8F36A569}" type="pres">
      <dgm:prSet presAssocID="{60A09DA2-F404-46E1-A085-ABD846B067DE}" presName="connTx" presStyleLbl="parChTrans1D2" presStyleIdx="2" presStyleCnt="6"/>
      <dgm:spPr/>
    </dgm:pt>
    <dgm:pt modelId="{C9F9E0F7-B83D-40DA-88D9-E0F8762A8612}" type="pres">
      <dgm:prSet presAssocID="{6C04CAC7-7016-4AEE-8221-A294F2B46946}" presName="node" presStyleLbl="node1" presStyleIdx="2" presStyleCnt="6" custScaleX="214510" custRadScaleRad="147384" custRadScaleInc="-49677">
        <dgm:presLayoutVars>
          <dgm:bulletEnabled val="1"/>
        </dgm:presLayoutVars>
      </dgm:prSet>
      <dgm:spPr/>
    </dgm:pt>
    <dgm:pt modelId="{FB98A232-072F-47C3-8C7D-B0A08E16A01D}" type="pres">
      <dgm:prSet presAssocID="{A5A965A7-E13A-4DDE-9828-1741B85E75BA}" presName="Name9" presStyleLbl="parChTrans1D2" presStyleIdx="3" presStyleCnt="6"/>
      <dgm:spPr/>
    </dgm:pt>
    <dgm:pt modelId="{160F8EB2-CD49-463A-8C16-619314612734}" type="pres">
      <dgm:prSet presAssocID="{A5A965A7-E13A-4DDE-9828-1741B85E75BA}" presName="connTx" presStyleLbl="parChTrans1D2" presStyleIdx="3" presStyleCnt="6"/>
      <dgm:spPr/>
    </dgm:pt>
    <dgm:pt modelId="{B9677EAE-30CB-4676-8117-30C127C30526}" type="pres">
      <dgm:prSet presAssocID="{7355BF51-9849-4BE4-89B2-3537DFD6B2A3}" presName="node" presStyleLbl="node1" presStyleIdx="3" presStyleCnt="6" custScaleX="214510" custRadScaleRad="102699" custRadScaleInc="-7332">
        <dgm:presLayoutVars>
          <dgm:bulletEnabled val="1"/>
        </dgm:presLayoutVars>
      </dgm:prSet>
      <dgm:spPr/>
    </dgm:pt>
    <dgm:pt modelId="{31DF58BF-19BB-4365-B3ED-A90C9DAF13E6}" type="pres">
      <dgm:prSet presAssocID="{87AF1319-0C6A-4175-A57C-B9E337279AC4}" presName="Name9" presStyleLbl="parChTrans1D2" presStyleIdx="4" presStyleCnt="6"/>
      <dgm:spPr/>
    </dgm:pt>
    <dgm:pt modelId="{FD40A345-72F2-4DBE-B6C6-F3E4EF4A2B6F}" type="pres">
      <dgm:prSet presAssocID="{87AF1319-0C6A-4175-A57C-B9E337279AC4}" presName="connTx" presStyleLbl="parChTrans1D2" presStyleIdx="4" presStyleCnt="6"/>
      <dgm:spPr/>
    </dgm:pt>
    <dgm:pt modelId="{5A252B55-DCCE-4DE7-852C-0EF5D172EFBC}" type="pres">
      <dgm:prSet presAssocID="{90DDCC85-A934-4903-A8AA-3292833EA658}" presName="node" presStyleLbl="node1" presStyleIdx="4" presStyleCnt="6" custScaleX="212369" custRadScaleRad="170186" custRadScaleInc="33399">
        <dgm:presLayoutVars>
          <dgm:bulletEnabled val="1"/>
        </dgm:presLayoutVars>
      </dgm:prSet>
      <dgm:spPr/>
    </dgm:pt>
    <dgm:pt modelId="{D38EF148-B8B7-47EE-909D-27615D4CFB91}" type="pres">
      <dgm:prSet presAssocID="{FA93DDF0-E6F4-43D4-9148-2A787AAF86A5}" presName="Name9" presStyleLbl="parChTrans1D2" presStyleIdx="5" presStyleCnt="6"/>
      <dgm:spPr/>
    </dgm:pt>
    <dgm:pt modelId="{686A66B3-F776-49D3-8252-DC676B5631AB}" type="pres">
      <dgm:prSet presAssocID="{FA93DDF0-E6F4-43D4-9148-2A787AAF86A5}" presName="connTx" presStyleLbl="parChTrans1D2" presStyleIdx="5" presStyleCnt="6"/>
      <dgm:spPr/>
    </dgm:pt>
    <dgm:pt modelId="{CC4157D5-11A0-4FB0-AB99-94A2E00F0D80}" type="pres">
      <dgm:prSet presAssocID="{80E70731-C9A4-4788-96C6-82B8858F0145}" presName="node" presStyleLbl="node1" presStyleIdx="5" presStyleCnt="6" custScaleX="228179" custRadScaleRad="171383" custRadScaleInc="-42810">
        <dgm:presLayoutVars>
          <dgm:bulletEnabled val="1"/>
        </dgm:presLayoutVars>
      </dgm:prSet>
      <dgm:spPr/>
    </dgm:pt>
  </dgm:ptLst>
  <dgm:cxnLst>
    <dgm:cxn modelId="{6D8E8A01-86DC-4DE8-8B16-37EE506CEE8B}" type="presOf" srcId="{87AF1319-0C6A-4175-A57C-B9E337279AC4}" destId="{FD40A345-72F2-4DBE-B6C6-F3E4EF4A2B6F}" srcOrd="1" destOrd="0" presId="urn:microsoft.com/office/officeart/2005/8/layout/radial1"/>
    <dgm:cxn modelId="{DFA71307-08D8-46A9-88D9-DABC099F1E52}" type="presOf" srcId="{AB21E7AF-ADE2-421E-A0AB-2386D2D8F8BA}" destId="{9E46FA6D-C012-4A10-A528-2EF4119CDE44}" srcOrd="0" destOrd="0" presId="urn:microsoft.com/office/officeart/2005/8/layout/radial1"/>
    <dgm:cxn modelId="{5250D50C-B9A8-46F5-838B-721B4D40B292}" srcId="{AB21E7AF-ADE2-421E-A0AB-2386D2D8F8BA}" destId="{7355BF51-9849-4BE4-89B2-3537DFD6B2A3}" srcOrd="3" destOrd="0" parTransId="{A5A965A7-E13A-4DDE-9828-1741B85E75BA}" sibTransId="{E5C8E350-4137-48ED-9B54-8620C909CAAF}"/>
    <dgm:cxn modelId="{F9806318-1531-4481-BFCF-5C6176E651A5}" type="presOf" srcId="{2345C684-A613-40E9-9247-79739C9A0D3D}" destId="{E6369D8B-01A3-4F33-AACA-DBAD3CDAA188}" srcOrd="0" destOrd="0" presId="urn:microsoft.com/office/officeart/2005/8/layout/radial1"/>
    <dgm:cxn modelId="{BFC24E2D-7A38-49BB-933B-3F7283522C4A}" srcId="{2FBF3C9C-1CFF-4693-ACB0-5FAA73B79CA9}" destId="{AB21E7AF-ADE2-421E-A0AB-2386D2D8F8BA}" srcOrd="0" destOrd="0" parTransId="{D6E0313B-A882-42CD-9D9C-D92FF08043A2}" sibTransId="{2D2CCD29-7461-435E-9705-0350E54C3B5A}"/>
    <dgm:cxn modelId="{F1C8D237-9BB4-4B32-8A0C-BA4941832FCF}" type="presOf" srcId="{FA93DDF0-E6F4-43D4-9148-2A787AAF86A5}" destId="{686A66B3-F776-49D3-8252-DC676B5631AB}" srcOrd="1" destOrd="0" presId="urn:microsoft.com/office/officeart/2005/8/layout/radial1"/>
    <dgm:cxn modelId="{DBABF366-BBDC-48C9-A492-DD81A2E21327}" type="presOf" srcId="{60A09DA2-F404-46E1-A085-ABD846B067DE}" destId="{367D4500-04B3-4BDE-A8D2-F10FC4F8E679}" srcOrd="0" destOrd="0" presId="urn:microsoft.com/office/officeart/2005/8/layout/radial1"/>
    <dgm:cxn modelId="{4A94A568-72A8-429C-BA4E-2062C165BDBD}" type="presOf" srcId="{87AF1319-0C6A-4175-A57C-B9E337279AC4}" destId="{31DF58BF-19BB-4365-B3ED-A90C9DAF13E6}" srcOrd="0" destOrd="0" presId="urn:microsoft.com/office/officeart/2005/8/layout/radial1"/>
    <dgm:cxn modelId="{0ED5894B-0DCC-4050-8B53-FF73164157B6}" type="presOf" srcId="{2FBF3C9C-1CFF-4693-ACB0-5FAA73B79CA9}" destId="{3B771612-3D3B-4825-80D0-D951FFAF36D1}" srcOrd="0" destOrd="0" presId="urn:microsoft.com/office/officeart/2005/8/layout/radial1"/>
    <dgm:cxn modelId="{25CB5C6E-F3D2-4EDF-9917-DC701D6088B6}" type="presOf" srcId="{6C04CAC7-7016-4AEE-8221-A294F2B46946}" destId="{C9F9E0F7-B83D-40DA-88D9-E0F8762A8612}" srcOrd="0" destOrd="0" presId="urn:microsoft.com/office/officeart/2005/8/layout/radial1"/>
    <dgm:cxn modelId="{F4F3C16F-06D4-4155-BF08-51078839DB19}" type="presOf" srcId="{A5A965A7-E13A-4DDE-9828-1741B85E75BA}" destId="{FB98A232-072F-47C3-8C7D-B0A08E16A01D}" srcOrd="0" destOrd="0" presId="urn:microsoft.com/office/officeart/2005/8/layout/radial1"/>
    <dgm:cxn modelId="{A32D4153-38AA-413F-8AC4-0E98881E7454}" type="presOf" srcId="{60A09DA2-F404-46E1-A085-ABD846B067DE}" destId="{C11C92F6-55E4-4276-9EB4-99FE8F36A569}" srcOrd="1" destOrd="0" presId="urn:microsoft.com/office/officeart/2005/8/layout/radial1"/>
    <dgm:cxn modelId="{E9EE9056-4A9D-4F88-BA87-A69B790E490A}" srcId="{AB21E7AF-ADE2-421E-A0AB-2386D2D8F8BA}" destId="{6C04CAC7-7016-4AEE-8221-A294F2B46946}" srcOrd="2" destOrd="0" parTransId="{60A09DA2-F404-46E1-A085-ABD846B067DE}" sibTransId="{8459D99A-1E3A-4785-8EB3-F3A74944510B}"/>
    <dgm:cxn modelId="{6F19DF7E-1CF0-4833-8F2B-4AAA720984AB}" type="presOf" srcId="{2345C684-A613-40E9-9247-79739C9A0D3D}" destId="{F8F0011C-F0EA-49D6-8A7E-DDAB8FF7E1D8}" srcOrd="1" destOrd="0" presId="urn:microsoft.com/office/officeart/2005/8/layout/radial1"/>
    <dgm:cxn modelId="{7A2C1195-9CEC-4EB0-B6C7-2A3636592DBF}" type="presOf" srcId="{A5A965A7-E13A-4DDE-9828-1741B85E75BA}" destId="{160F8EB2-CD49-463A-8C16-619314612734}" srcOrd="1" destOrd="0" presId="urn:microsoft.com/office/officeart/2005/8/layout/radial1"/>
    <dgm:cxn modelId="{8EE29297-FD04-49F6-99FD-3C975B89434D}" srcId="{AB21E7AF-ADE2-421E-A0AB-2386D2D8F8BA}" destId="{58C8F1EE-061F-4FE9-90F3-FB25E7F8BEFB}" srcOrd="1" destOrd="0" parTransId="{59225A10-456C-4855-9001-EBDD6869406C}" sibTransId="{AF212CC0-DC99-4ACC-B038-04BAD4759D3F}"/>
    <dgm:cxn modelId="{9ECBECA0-8A76-415F-8218-E3F5E6C24948}" type="presOf" srcId="{58C8F1EE-061F-4FE9-90F3-FB25E7F8BEFB}" destId="{C4D27D27-F91D-43D2-8CB2-446D5A0AFD9C}" srcOrd="0" destOrd="0" presId="urn:microsoft.com/office/officeart/2005/8/layout/radial1"/>
    <dgm:cxn modelId="{F97368AA-3607-484B-B9F1-B3CAD881CCDE}" srcId="{AB21E7AF-ADE2-421E-A0AB-2386D2D8F8BA}" destId="{DF53EDEE-2937-4C1D-A13E-F5413400B5D8}" srcOrd="0" destOrd="0" parTransId="{2345C684-A613-40E9-9247-79739C9A0D3D}" sibTransId="{13EBB7C9-CAFB-40BE-BED0-245BB90372EF}"/>
    <dgm:cxn modelId="{47D4ADAA-D72D-48A1-8F01-904B0011CA67}" type="presOf" srcId="{DF53EDEE-2937-4C1D-A13E-F5413400B5D8}" destId="{7ADA0D36-675F-4093-A24E-A2FB951A6F8B}" srcOrd="0" destOrd="0" presId="urn:microsoft.com/office/officeart/2005/8/layout/radial1"/>
    <dgm:cxn modelId="{7F18E9AD-9DCA-4BE4-92CF-6ACFFA7D97FB}" type="presOf" srcId="{FA93DDF0-E6F4-43D4-9148-2A787AAF86A5}" destId="{D38EF148-B8B7-47EE-909D-27615D4CFB91}" srcOrd="0" destOrd="0" presId="urn:microsoft.com/office/officeart/2005/8/layout/radial1"/>
    <dgm:cxn modelId="{063643B2-F293-4EC7-89F9-68E210D7C2CF}" srcId="{AB21E7AF-ADE2-421E-A0AB-2386D2D8F8BA}" destId="{80E70731-C9A4-4788-96C6-82B8858F0145}" srcOrd="5" destOrd="0" parTransId="{FA93DDF0-E6F4-43D4-9148-2A787AAF86A5}" sibTransId="{6E736A47-0B5B-4B28-9C8B-E207C15BD51B}"/>
    <dgm:cxn modelId="{46C71AB3-2AC2-4944-9598-697192469E03}" type="presOf" srcId="{59225A10-456C-4855-9001-EBDD6869406C}" destId="{C8A5F73F-4B74-4714-9FAE-3E713900F77B}" srcOrd="0" destOrd="0" presId="urn:microsoft.com/office/officeart/2005/8/layout/radial1"/>
    <dgm:cxn modelId="{3E6D35B5-E918-4F2D-86FA-A6F1DD267A41}" type="presOf" srcId="{80E70731-C9A4-4788-96C6-82B8858F0145}" destId="{CC4157D5-11A0-4FB0-AB99-94A2E00F0D80}" srcOrd="0" destOrd="0" presId="urn:microsoft.com/office/officeart/2005/8/layout/radial1"/>
    <dgm:cxn modelId="{78C766C4-E8E1-4FC4-8705-BE70FEEA3175}" type="presOf" srcId="{90DDCC85-A934-4903-A8AA-3292833EA658}" destId="{5A252B55-DCCE-4DE7-852C-0EF5D172EFBC}" srcOrd="0" destOrd="0" presId="urn:microsoft.com/office/officeart/2005/8/layout/radial1"/>
    <dgm:cxn modelId="{FD911CDD-EB4B-4873-A486-63B082548CF2}" type="presOf" srcId="{7355BF51-9849-4BE4-89B2-3537DFD6B2A3}" destId="{B9677EAE-30CB-4676-8117-30C127C30526}" srcOrd="0" destOrd="0" presId="urn:microsoft.com/office/officeart/2005/8/layout/radial1"/>
    <dgm:cxn modelId="{DBD066DE-6074-43FA-9FA4-047090F19A9D}" srcId="{AB21E7AF-ADE2-421E-A0AB-2386D2D8F8BA}" destId="{90DDCC85-A934-4903-A8AA-3292833EA658}" srcOrd="4" destOrd="0" parTransId="{87AF1319-0C6A-4175-A57C-B9E337279AC4}" sibTransId="{E51F3E3A-170E-48E4-AB84-29CA80B47181}"/>
    <dgm:cxn modelId="{96E6F5E9-269F-4E23-B056-18AC1B9CC205}" type="presOf" srcId="{59225A10-456C-4855-9001-EBDD6869406C}" destId="{49BD9305-1B86-4FCD-A703-3FD292EB5D0A}" srcOrd="1" destOrd="0" presId="urn:microsoft.com/office/officeart/2005/8/layout/radial1"/>
    <dgm:cxn modelId="{5B360F54-1131-4B2D-B611-01AD149CB95C}" type="presParOf" srcId="{3B771612-3D3B-4825-80D0-D951FFAF36D1}" destId="{9E46FA6D-C012-4A10-A528-2EF4119CDE44}" srcOrd="0" destOrd="0" presId="urn:microsoft.com/office/officeart/2005/8/layout/radial1"/>
    <dgm:cxn modelId="{F162628E-1E0B-4D99-99CE-0362266F19C0}" type="presParOf" srcId="{3B771612-3D3B-4825-80D0-D951FFAF36D1}" destId="{E6369D8B-01A3-4F33-AACA-DBAD3CDAA188}" srcOrd="1" destOrd="0" presId="urn:microsoft.com/office/officeart/2005/8/layout/radial1"/>
    <dgm:cxn modelId="{2870555B-8DEF-410B-9A8E-D3472A2AD38D}" type="presParOf" srcId="{E6369D8B-01A3-4F33-AACA-DBAD3CDAA188}" destId="{F8F0011C-F0EA-49D6-8A7E-DDAB8FF7E1D8}" srcOrd="0" destOrd="0" presId="urn:microsoft.com/office/officeart/2005/8/layout/radial1"/>
    <dgm:cxn modelId="{914BB452-C10D-45DF-A21F-2093DC134717}" type="presParOf" srcId="{3B771612-3D3B-4825-80D0-D951FFAF36D1}" destId="{7ADA0D36-675F-4093-A24E-A2FB951A6F8B}" srcOrd="2" destOrd="0" presId="urn:microsoft.com/office/officeart/2005/8/layout/radial1"/>
    <dgm:cxn modelId="{39ECEC7E-78AD-4E30-AD3F-81C01BEB68B4}" type="presParOf" srcId="{3B771612-3D3B-4825-80D0-D951FFAF36D1}" destId="{C8A5F73F-4B74-4714-9FAE-3E713900F77B}" srcOrd="3" destOrd="0" presId="urn:microsoft.com/office/officeart/2005/8/layout/radial1"/>
    <dgm:cxn modelId="{F0725BDC-719F-4E7D-A44D-95011FA49206}" type="presParOf" srcId="{C8A5F73F-4B74-4714-9FAE-3E713900F77B}" destId="{49BD9305-1B86-4FCD-A703-3FD292EB5D0A}" srcOrd="0" destOrd="0" presId="urn:microsoft.com/office/officeart/2005/8/layout/radial1"/>
    <dgm:cxn modelId="{B691DEC6-DD46-46F5-9A8D-95ED1422C8EA}" type="presParOf" srcId="{3B771612-3D3B-4825-80D0-D951FFAF36D1}" destId="{C4D27D27-F91D-43D2-8CB2-446D5A0AFD9C}" srcOrd="4" destOrd="0" presId="urn:microsoft.com/office/officeart/2005/8/layout/radial1"/>
    <dgm:cxn modelId="{58B2BFCD-5250-40DA-B692-813D95B1C255}" type="presParOf" srcId="{3B771612-3D3B-4825-80D0-D951FFAF36D1}" destId="{367D4500-04B3-4BDE-A8D2-F10FC4F8E679}" srcOrd="5" destOrd="0" presId="urn:microsoft.com/office/officeart/2005/8/layout/radial1"/>
    <dgm:cxn modelId="{916C2D9C-A2AA-43FD-AB8F-8D0FD9BE32D0}" type="presParOf" srcId="{367D4500-04B3-4BDE-A8D2-F10FC4F8E679}" destId="{C11C92F6-55E4-4276-9EB4-99FE8F36A569}" srcOrd="0" destOrd="0" presId="urn:microsoft.com/office/officeart/2005/8/layout/radial1"/>
    <dgm:cxn modelId="{FB34A00C-23F0-4D8E-BC45-88755D09CDDD}" type="presParOf" srcId="{3B771612-3D3B-4825-80D0-D951FFAF36D1}" destId="{C9F9E0F7-B83D-40DA-88D9-E0F8762A8612}" srcOrd="6" destOrd="0" presId="urn:microsoft.com/office/officeart/2005/8/layout/radial1"/>
    <dgm:cxn modelId="{48FE7AF8-24BC-4613-8A77-234DEBDB2902}" type="presParOf" srcId="{3B771612-3D3B-4825-80D0-D951FFAF36D1}" destId="{FB98A232-072F-47C3-8C7D-B0A08E16A01D}" srcOrd="7" destOrd="0" presId="urn:microsoft.com/office/officeart/2005/8/layout/radial1"/>
    <dgm:cxn modelId="{086EE2C9-BBC1-4E4A-BC8B-82B199C7A5AC}" type="presParOf" srcId="{FB98A232-072F-47C3-8C7D-B0A08E16A01D}" destId="{160F8EB2-CD49-463A-8C16-619314612734}" srcOrd="0" destOrd="0" presId="urn:microsoft.com/office/officeart/2005/8/layout/radial1"/>
    <dgm:cxn modelId="{481D690C-587E-4FBD-A5AC-FB4B785A6658}" type="presParOf" srcId="{3B771612-3D3B-4825-80D0-D951FFAF36D1}" destId="{B9677EAE-30CB-4676-8117-30C127C30526}" srcOrd="8" destOrd="0" presId="urn:microsoft.com/office/officeart/2005/8/layout/radial1"/>
    <dgm:cxn modelId="{93220A9F-5EC7-45D3-90D7-24D693BE3FF0}" type="presParOf" srcId="{3B771612-3D3B-4825-80D0-D951FFAF36D1}" destId="{31DF58BF-19BB-4365-B3ED-A90C9DAF13E6}" srcOrd="9" destOrd="0" presId="urn:microsoft.com/office/officeart/2005/8/layout/radial1"/>
    <dgm:cxn modelId="{57E29282-610C-4EC0-9F3A-D0BA65E02069}" type="presParOf" srcId="{31DF58BF-19BB-4365-B3ED-A90C9DAF13E6}" destId="{FD40A345-72F2-4DBE-B6C6-F3E4EF4A2B6F}" srcOrd="0" destOrd="0" presId="urn:microsoft.com/office/officeart/2005/8/layout/radial1"/>
    <dgm:cxn modelId="{0DC5BD31-68A3-4969-9C4A-B0B0DB7CEA52}" type="presParOf" srcId="{3B771612-3D3B-4825-80D0-D951FFAF36D1}" destId="{5A252B55-DCCE-4DE7-852C-0EF5D172EFBC}" srcOrd="10" destOrd="0" presId="urn:microsoft.com/office/officeart/2005/8/layout/radial1"/>
    <dgm:cxn modelId="{0F649074-9953-4E97-AAF9-1E2634A83451}" type="presParOf" srcId="{3B771612-3D3B-4825-80D0-D951FFAF36D1}" destId="{D38EF148-B8B7-47EE-909D-27615D4CFB91}" srcOrd="11" destOrd="0" presId="urn:microsoft.com/office/officeart/2005/8/layout/radial1"/>
    <dgm:cxn modelId="{D46BCDFB-77DB-4339-A087-1742819818D1}" type="presParOf" srcId="{D38EF148-B8B7-47EE-909D-27615D4CFB91}" destId="{686A66B3-F776-49D3-8252-DC676B5631AB}" srcOrd="0" destOrd="0" presId="urn:microsoft.com/office/officeart/2005/8/layout/radial1"/>
    <dgm:cxn modelId="{DD36E56E-0AAB-470D-A8EB-B2149D65DDB0}" type="presParOf" srcId="{3B771612-3D3B-4825-80D0-D951FFAF36D1}" destId="{CC4157D5-11A0-4FB0-AB99-94A2E00F0D8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BF3C9C-1CFF-4693-ACB0-5FAA73B79CA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pPr rtl="1"/>
          <a:endParaRPr lang="ar-SA"/>
        </a:p>
      </dgm:t>
    </dgm:pt>
    <dgm:pt modelId="{AB21E7AF-ADE2-421E-A0AB-2386D2D8F8B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b="1" dirty="0">
              <a:solidFill>
                <a:srgbClr val="00B050"/>
              </a:solidFill>
            </a:rPr>
            <a:t>Constraints</a:t>
          </a:r>
          <a:endParaRPr lang="ar-SA" b="1" dirty="0">
            <a:solidFill>
              <a:srgbClr val="00B050"/>
            </a:solidFill>
          </a:endParaRPr>
        </a:p>
      </dgm:t>
    </dgm:pt>
    <dgm:pt modelId="{D6E0313B-A882-42CD-9D9C-D92FF08043A2}" type="par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2D2CCD29-7461-435E-9705-0350E54C3B5A}" type="sib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DF53EDEE-2937-4C1D-A13E-F5413400B5D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NOT NULL</a:t>
          </a:r>
          <a:endParaRPr lang="ar-SA" b="1" dirty="0"/>
        </a:p>
      </dgm:t>
    </dgm:pt>
    <dgm:pt modelId="{2345C684-A613-40E9-9247-79739C9A0D3D}" type="par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13EBB7C9-CAFB-40BE-BED0-245BB90372EF}" type="sib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58C8F1EE-061F-4FE9-90F3-FB25E7F8BEF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CHECK</a:t>
          </a:r>
          <a:endParaRPr lang="ar-SA" b="1" dirty="0"/>
        </a:p>
      </dgm:t>
    </dgm:pt>
    <dgm:pt modelId="{59225A10-456C-4855-9001-EBDD6869406C}" type="par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AF212CC0-DC99-4ACC-B038-04BAD4759D3F}" type="sib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6C04CAC7-7016-4AEE-8221-A294F2B4694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DEFAULT</a:t>
          </a:r>
          <a:endParaRPr lang="ar-SA" b="1" dirty="0"/>
        </a:p>
      </dgm:t>
    </dgm:pt>
    <dgm:pt modelId="{60A09DA2-F404-46E1-A085-ABD846B067DE}" type="par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8459D99A-1E3A-4785-8EB3-F3A74944510B}" type="sib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7355BF51-9849-4BE4-89B2-3537DFD6B2A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PRIMARY KEY</a:t>
          </a:r>
          <a:endParaRPr lang="ar-SA" b="1" dirty="0"/>
        </a:p>
      </dgm:t>
    </dgm:pt>
    <dgm:pt modelId="{A5A965A7-E13A-4DDE-9828-1741B85E75BA}" type="par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E5C8E350-4137-48ED-9B54-8620C909CAAF}" type="sib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90DDCC85-A934-4903-A8AA-3292833EA65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FOREIGN KEY</a:t>
          </a:r>
          <a:endParaRPr lang="ar-SA" b="1" dirty="0"/>
        </a:p>
      </dgm:t>
    </dgm:pt>
    <dgm:pt modelId="{87AF1319-0C6A-4175-A57C-B9E337279AC4}" type="par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E51F3E3A-170E-48E4-AB84-29CA80B47181}" type="sib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80E70731-C9A4-4788-96C6-82B8858F0145}">
      <dgm:prSet/>
      <dgm:spPr/>
      <dgm:t>
        <a:bodyPr/>
        <a:lstStyle/>
        <a:p>
          <a:pPr rtl="1"/>
          <a:r>
            <a:rPr lang="en-US" b="1" dirty="0"/>
            <a:t>UNIQUE</a:t>
          </a:r>
          <a:endParaRPr lang="ar-SA" b="1" dirty="0"/>
        </a:p>
      </dgm:t>
    </dgm:pt>
    <dgm:pt modelId="{FA93DDF0-E6F4-43D4-9148-2A787AAF86A5}" type="par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6E736A47-0B5B-4B28-9C8B-E207C15BD51B}" type="sib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3B771612-3D3B-4825-80D0-D951FFAF36D1}" type="pres">
      <dgm:prSet presAssocID="{2FBF3C9C-1CFF-4693-ACB0-5FAA73B79C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46FA6D-C012-4A10-A528-2EF4119CDE44}" type="pres">
      <dgm:prSet presAssocID="{AB21E7AF-ADE2-421E-A0AB-2386D2D8F8BA}" presName="centerShape" presStyleLbl="node0" presStyleIdx="0" presStyleCnt="1" custScaleX="165625" custLinFactNeighborX="-2471" custLinFactNeighborY="1899"/>
      <dgm:spPr/>
    </dgm:pt>
    <dgm:pt modelId="{E6369D8B-01A3-4F33-AACA-DBAD3CDAA188}" type="pres">
      <dgm:prSet presAssocID="{2345C684-A613-40E9-9247-79739C9A0D3D}" presName="Name9" presStyleLbl="parChTrans1D2" presStyleIdx="0" presStyleCnt="6"/>
      <dgm:spPr/>
    </dgm:pt>
    <dgm:pt modelId="{F8F0011C-F0EA-49D6-8A7E-DDAB8FF7E1D8}" type="pres">
      <dgm:prSet presAssocID="{2345C684-A613-40E9-9247-79739C9A0D3D}" presName="connTx" presStyleLbl="parChTrans1D2" presStyleIdx="0" presStyleCnt="6"/>
      <dgm:spPr/>
    </dgm:pt>
    <dgm:pt modelId="{7ADA0D36-675F-4093-A24E-A2FB951A6F8B}" type="pres">
      <dgm:prSet presAssocID="{DF53EDEE-2937-4C1D-A13E-F5413400B5D8}" presName="node" presStyleLbl="node1" presStyleIdx="0" presStyleCnt="6" custScaleX="214510" custRadScaleRad="106097" custRadScaleInc="-28591">
        <dgm:presLayoutVars>
          <dgm:bulletEnabled val="1"/>
        </dgm:presLayoutVars>
      </dgm:prSet>
      <dgm:spPr/>
    </dgm:pt>
    <dgm:pt modelId="{C8A5F73F-4B74-4714-9FAE-3E713900F77B}" type="pres">
      <dgm:prSet presAssocID="{59225A10-456C-4855-9001-EBDD6869406C}" presName="Name9" presStyleLbl="parChTrans1D2" presStyleIdx="1" presStyleCnt="6"/>
      <dgm:spPr/>
    </dgm:pt>
    <dgm:pt modelId="{49BD9305-1B86-4FCD-A703-3FD292EB5D0A}" type="pres">
      <dgm:prSet presAssocID="{59225A10-456C-4855-9001-EBDD6869406C}" presName="connTx" presStyleLbl="parChTrans1D2" presStyleIdx="1" presStyleCnt="6"/>
      <dgm:spPr/>
    </dgm:pt>
    <dgm:pt modelId="{C4D27D27-F91D-43D2-8CB2-446D5A0AFD9C}" type="pres">
      <dgm:prSet presAssocID="{58C8F1EE-061F-4FE9-90F3-FB25E7F8BEFB}" presName="node" presStyleLbl="node1" presStyleIdx="1" presStyleCnt="6" custScaleX="214510" custRadScaleRad="165630" custRadScaleInc="22501">
        <dgm:presLayoutVars>
          <dgm:bulletEnabled val="1"/>
        </dgm:presLayoutVars>
      </dgm:prSet>
      <dgm:spPr/>
    </dgm:pt>
    <dgm:pt modelId="{367D4500-04B3-4BDE-A8D2-F10FC4F8E679}" type="pres">
      <dgm:prSet presAssocID="{60A09DA2-F404-46E1-A085-ABD846B067DE}" presName="Name9" presStyleLbl="parChTrans1D2" presStyleIdx="2" presStyleCnt="6"/>
      <dgm:spPr/>
    </dgm:pt>
    <dgm:pt modelId="{C11C92F6-55E4-4276-9EB4-99FE8F36A569}" type="pres">
      <dgm:prSet presAssocID="{60A09DA2-F404-46E1-A085-ABD846B067DE}" presName="connTx" presStyleLbl="parChTrans1D2" presStyleIdx="2" presStyleCnt="6"/>
      <dgm:spPr/>
    </dgm:pt>
    <dgm:pt modelId="{C9F9E0F7-B83D-40DA-88D9-E0F8762A8612}" type="pres">
      <dgm:prSet presAssocID="{6C04CAC7-7016-4AEE-8221-A294F2B46946}" presName="node" presStyleLbl="node1" presStyleIdx="2" presStyleCnt="6" custScaleX="214510" custRadScaleRad="147384" custRadScaleInc="-49677">
        <dgm:presLayoutVars>
          <dgm:bulletEnabled val="1"/>
        </dgm:presLayoutVars>
      </dgm:prSet>
      <dgm:spPr/>
    </dgm:pt>
    <dgm:pt modelId="{FB98A232-072F-47C3-8C7D-B0A08E16A01D}" type="pres">
      <dgm:prSet presAssocID="{A5A965A7-E13A-4DDE-9828-1741B85E75BA}" presName="Name9" presStyleLbl="parChTrans1D2" presStyleIdx="3" presStyleCnt="6"/>
      <dgm:spPr/>
    </dgm:pt>
    <dgm:pt modelId="{160F8EB2-CD49-463A-8C16-619314612734}" type="pres">
      <dgm:prSet presAssocID="{A5A965A7-E13A-4DDE-9828-1741B85E75BA}" presName="connTx" presStyleLbl="parChTrans1D2" presStyleIdx="3" presStyleCnt="6"/>
      <dgm:spPr/>
    </dgm:pt>
    <dgm:pt modelId="{B9677EAE-30CB-4676-8117-30C127C30526}" type="pres">
      <dgm:prSet presAssocID="{7355BF51-9849-4BE4-89B2-3537DFD6B2A3}" presName="node" presStyleLbl="node1" presStyleIdx="3" presStyleCnt="6" custScaleX="214510" custRadScaleRad="102699" custRadScaleInc="-7332">
        <dgm:presLayoutVars>
          <dgm:bulletEnabled val="1"/>
        </dgm:presLayoutVars>
      </dgm:prSet>
      <dgm:spPr/>
    </dgm:pt>
    <dgm:pt modelId="{31DF58BF-19BB-4365-B3ED-A90C9DAF13E6}" type="pres">
      <dgm:prSet presAssocID="{87AF1319-0C6A-4175-A57C-B9E337279AC4}" presName="Name9" presStyleLbl="parChTrans1D2" presStyleIdx="4" presStyleCnt="6"/>
      <dgm:spPr/>
    </dgm:pt>
    <dgm:pt modelId="{FD40A345-72F2-4DBE-B6C6-F3E4EF4A2B6F}" type="pres">
      <dgm:prSet presAssocID="{87AF1319-0C6A-4175-A57C-B9E337279AC4}" presName="connTx" presStyleLbl="parChTrans1D2" presStyleIdx="4" presStyleCnt="6"/>
      <dgm:spPr/>
    </dgm:pt>
    <dgm:pt modelId="{5A252B55-DCCE-4DE7-852C-0EF5D172EFBC}" type="pres">
      <dgm:prSet presAssocID="{90DDCC85-A934-4903-A8AA-3292833EA658}" presName="node" presStyleLbl="node1" presStyleIdx="4" presStyleCnt="6" custScaleX="212369" custRadScaleRad="170186" custRadScaleInc="33399">
        <dgm:presLayoutVars>
          <dgm:bulletEnabled val="1"/>
        </dgm:presLayoutVars>
      </dgm:prSet>
      <dgm:spPr/>
    </dgm:pt>
    <dgm:pt modelId="{D38EF148-B8B7-47EE-909D-27615D4CFB91}" type="pres">
      <dgm:prSet presAssocID="{FA93DDF0-E6F4-43D4-9148-2A787AAF86A5}" presName="Name9" presStyleLbl="parChTrans1D2" presStyleIdx="5" presStyleCnt="6"/>
      <dgm:spPr/>
    </dgm:pt>
    <dgm:pt modelId="{686A66B3-F776-49D3-8252-DC676B5631AB}" type="pres">
      <dgm:prSet presAssocID="{FA93DDF0-E6F4-43D4-9148-2A787AAF86A5}" presName="connTx" presStyleLbl="parChTrans1D2" presStyleIdx="5" presStyleCnt="6"/>
      <dgm:spPr/>
    </dgm:pt>
    <dgm:pt modelId="{CC4157D5-11A0-4FB0-AB99-94A2E00F0D80}" type="pres">
      <dgm:prSet presAssocID="{80E70731-C9A4-4788-96C6-82B8858F0145}" presName="node" presStyleLbl="node1" presStyleIdx="5" presStyleCnt="6" custScaleX="228179" custRadScaleRad="171383" custRadScaleInc="-42810">
        <dgm:presLayoutVars>
          <dgm:bulletEnabled val="1"/>
        </dgm:presLayoutVars>
      </dgm:prSet>
      <dgm:spPr/>
    </dgm:pt>
  </dgm:ptLst>
  <dgm:cxnLst>
    <dgm:cxn modelId="{5EE7F009-19C9-4297-B34D-EF4EAF3BDD68}" type="presOf" srcId="{7355BF51-9849-4BE4-89B2-3537DFD6B2A3}" destId="{B9677EAE-30CB-4676-8117-30C127C30526}" srcOrd="0" destOrd="0" presId="urn:microsoft.com/office/officeart/2005/8/layout/radial1"/>
    <dgm:cxn modelId="{5250D50C-B9A8-46F5-838B-721B4D40B292}" srcId="{AB21E7AF-ADE2-421E-A0AB-2386D2D8F8BA}" destId="{7355BF51-9849-4BE4-89B2-3537DFD6B2A3}" srcOrd="3" destOrd="0" parTransId="{A5A965A7-E13A-4DDE-9828-1741B85E75BA}" sibTransId="{E5C8E350-4137-48ED-9B54-8620C909CAAF}"/>
    <dgm:cxn modelId="{C1EA1216-4845-4101-B85A-BF70428F7D34}" type="presOf" srcId="{80E70731-C9A4-4788-96C6-82B8858F0145}" destId="{CC4157D5-11A0-4FB0-AB99-94A2E00F0D80}" srcOrd="0" destOrd="0" presId="urn:microsoft.com/office/officeart/2005/8/layout/radial1"/>
    <dgm:cxn modelId="{0A7F051A-4DB7-431E-9D97-D9DBDCD14CB8}" type="presOf" srcId="{FA93DDF0-E6F4-43D4-9148-2A787AAF86A5}" destId="{686A66B3-F776-49D3-8252-DC676B5631AB}" srcOrd="1" destOrd="0" presId="urn:microsoft.com/office/officeart/2005/8/layout/radial1"/>
    <dgm:cxn modelId="{60D55F1E-601D-46F4-8B14-6B21D42E636D}" type="presOf" srcId="{58C8F1EE-061F-4FE9-90F3-FB25E7F8BEFB}" destId="{C4D27D27-F91D-43D2-8CB2-446D5A0AFD9C}" srcOrd="0" destOrd="0" presId="urn:microsoft.com/office/officeart/2005/8/layout/radial1"/>
    <dgm:cxn modelId="{BFC24E2D-7A38-49BB-933B-3F7283522C4A}" srcId="{2FBF3C9C-1CFF-4693-ACB0-5FAA73B79CA9}" destId="{AB21E7AF-ADE2-421E-A0AB-2386D2D8F8BA}" srcOrd="0" destOrd="0" parTransId="{D6E0313B-A882-42CD-9D9C-D92FF08043A2}" sibTransId="{2D2CCD29-7461-435E-9705-0350E54C3B5A}"/>
    <dgm:cxn modelId="{864A2530-8A4F-41E9-A77C-F6F36139EE93}" type="presOf" srcId="{DF53EDEE-2937-4C1D-A13E-F5413400B5D8}" destId="{7ADA0D36-675F-4093-A24E-A2FB951A6F8B}" srcOrd="0" destOrd="0" presId="urn:microsoft.com/office/officeart/2005/8/layout/radial1"/>
    <dgm:cxn modelId="{4A03B049-7B40-471B-B020-DB1E23B2DF2F}" type="presOf" srcId="{87AF1319-0C6A-4175-A57C-B9E337279AC4}" destId="{31DF58BF-19BB-4365-B3ED-A90C9DAF13E6}" srcOrd="0" destOrd="0" presId="urn:microsoft.com/office/officeart/2005/8/layout/radial1"/>
    <dgm:cxn modelId="{015C1F6B-8F64-4BE2-85EE-73D5E870DD87}" type="presOf" srcId="{59225A10-456C-4855-9001-EBDD6869406C}" destId="{49BD9305-1B86-4FCD-A703-3FD292EB5D0A}" srcOrd="1" destOrd="0" presId="urn:microsoft.com/office/officeart/2005/8/layout/radial1"/>
    <dgm:cxn modelId="{3EE3BC4C-B06E-42FD-A159-AB8EF9359C50}" type="presOf" srcId="{A5A965A7-E13A-4DDE-9828-1741B85E75BA}" destId="{FB98A232-072F-47C3-8C7D-B0A08E16A01D}" srcOrd="0" destOrd="0" presId="urn:microsoft.com/office/officeart/2005/8/layout/radial1"/>
    <dgm:cxn modelId="{E037C572-BB51-4441-B03C-45C8AD20F660}" type="presOf" srcId="{59225A10-456C-4855-9001-EBDD6869406C}" destId="{C8A5F73F-4B74-4714-9FAE-3E713900F77B}" srcOrd="0" destOrd="0" presId="urn:microsoft.com/office/officeart/2005/8/layout/radial1"/>
    <dgm:cxn modelId="{E9EE9056-4A9D-4F88-BA87-A69B790E490A}" srcId="{AB21E7AF-ADE2-421E-A0AB-2386D2D8F8BA}" destId="{6C04CAC7-7016-4AEE-8221-A294F2B46946}" srcOrd="2" destOrd="0" parTransId="{60A09DA2-F404-46E1-A085-ABD846B067DE}" sibTransId="{8459D99A-1E3A-4785-8EB3-F3A74944510B}"/>
    <dgm:cxn modelId="{A0F35477-9FB9-46C9-82DD-87C6172B1E87}" type="presOf" srcId="{FA93DDF0-E6F4-43D4-9148-2A787AAF86A5}" destId="{D38EF148-B8B7-47EE-909D-27615D4CFB91}" srcOrd="0" destOrd="0" presId="urn:microsoft.com/office/officeart/2005/8/layout/radial1"/>
    <dgm:cxn modelId="{B6E98F58-2438-4576-AA28-010E56D2E1C0}" type="presOf" srcId="{6C04CAC7-7016-4AEE-8221-A294F2B46946}" destId="{C9F9E0F7-B83D-40DA-88D9-E0F8762A8612}" srcOrd="0" destOrd="0" presId="urn:microsoft.com/office/officeart/2005/8/layout/radial1"/>
    <dgm:cxn modelId="{8563C47E-BC9F-4A9B-BB1E-ACF9EBEE690C}" type="presOf" srcId="{2345C684-A613-40E9-9247-79739C9A0D3D}" destId="{E6369D8B-01A3-4F33-AACA-DBAD3CDAA188}" srcOrd="0" destOrd="0" presId="urn:microsoft.com/office/officeart/2005/8/layout/radial1"/>
    <dgm:cxn modelId="{7091F090-44F4-44C1-81C4-2089D3AF352C}" type="presOf" srcId="{2FBF3C9C-1CFF-4693-ACB0-5FAA73B79CA9}" destId="{3B771612-3D3B-4825-80D0-D951FFAF36D1}" srcOrd="0" destOrd="0" presId="urn:microsoft.com/office/officeart/2005/8/layout/radial1"/>
    <dgm:cxn modelId="{8EE29297-FD04-49F6-99FD-3C975B89434D}" srcId="{AB21E7AF-ADE2-421E-A0AB-2386D2D8F8BA}" destId="{58C8F1EE-061F-4FE9-90F3-FB25E7F8BEFB}" srcOrd="1" destOrd="0" parTransId="{59225A10-456C-4855-9001-EBDD6869406C}" sibTransId="{AF212CC0-DC99-4ACC-B038-04BAD4759D3F}"/>
    <dgm:cxn modelId="{F97368AA-3607-484B-B9F1-B3CAD881CCDE}" srcId="{AB21E7AF-ADE2-421E-A0AB-2386D2D8F8BA}" destId="{DF53EDEE-2937-4C1D-A13E-F5413400B5D8}" srcOrd="0" destOrd="0" parTransId="{2345C684-A613-40E9-9247-79739C9A0D3D}" sibTransId="{13EBB7C9-CAFB-40BE-BED0-245BB90372EF}"/>
    <dgm:cxn modelId="{063643B2-F293-4EC7-89F9-68E210D7C2CF}" srcId="{AB21E7AF-ADE2-421E-A0AB-2386D2D8F8BA}" destId="{80E70731-C9A4-4788-96C6-82B8858F0145}" srcOrd="5" destOrd="0" parTransId="{FA93DDF0-E6F4-43D4-9148-2A787AAF86A5}" sibTransId="{6E736A47-0B5B-4B28-9C8B-E207C15BD51B}"/>
    <dgm:cxn modelId="{EECADBBB-1086-486D-A27F-6B6552D9DEB8}" type="presOf" srcId="{2345C684-A613-40E9-9247-79739C9A0D3D}" destId="{F8F0011C-F0EA-49D6-8A7E-DDAB8FF7E1D8}" srcOrd="1" destOrd="0" presId="urn:microsoft.com/office/officeart/2005/8/layout/radial1"/>
    <dgm:cxn modelId="{8A81BCD0-E79E-4C6F-90D1-223DAC966509}" type="presOf" srcId="{60A09DA2-F404-46E1-A085-ABD846B067DE}" destId="{367D4500-04B3-4BDE-A8D2-F10FC4F8E679}" srcOrd="0" destOrd="0" presId="urn:microsoft.com/office/officeart/2005/8/layout/radial1"/>
    <dgm:cxn modelId="{2382DDD7-3B83-422C-9615-7B1448FE244D}" type="presOf" srcId="{87AF1319-0C6A-4175-A57C-B9E337279AC4}" destId="{FD40A345-72F2-4DBE-B6C6-F3E4EF4A2B6F}" srcOrd="1" destOrd="0" presId="urn:microsoft.com/office/officeart/2005/8/layout/radial1"/>
    <dgm:cxn modelId="{011EA7D8-C8D6-4915-AABD-CE638AFE5643}" type="presOf" srcId="{A5A965A7-E13A-4DDE-9828-1741B85E75BA}" destId="{160F8EB2-CD49-463A-8C16-619314612734}" srcOrd="1" destOrd="0" presId="urn:microsoft.com/office/officeart/2005/8/layout/radial1"/>
    <dgm:cxn modelId="{8C2ECFDD-635B-477F-9544-EB0875A48D23}" type="presOf" srcId="{60A09DA2-F404-46E1-A085-ABD846B067DE}" destId="{C11C92F6-55E4-4276-9EB4-99FE8F36A569}" srcOrd="1" destOrd="0" presId="urn:microsoft.com/office/officeart/2005/8/layout/radial1"/>
    <dgm:cxn modelId="{DBD066DE-6074-43FA-9FA4-047090F19A9D}" srcId="{AB21E7AF-ADE2-421E-A0AB-2386D2D8F8BA}" destId="{90DDCC85-A934-4903-A8AA-3292833EA658}" srcOrd="4" destOrd="0" parTransId="{87AF1319-0C6A-4175-A57C-B9E337279AC4}" sibTransId="{E51F3E3A-170E-48E4-AB84-29CA80B47181}"/>
    <dgm:cxn modelId="{F10132DF-9900-48D5-8AD3-C45CD576C34F}" type="presOf" srcId="{AB21E7AF-ADE2-421E-A0AB-2386D2D8F8BA}" destId="{9E46FA6D-C012-4A10-A528-2EF4119CDE44}" srcOrd="0" destOrd="0" presId="urn:microsoft.com/office/officeart/2005/8/layout/radial1"/>
    <dgm:cxn modelId="{5E2E73EF-DA71-4CD3-9A0E-727B95590D07}" type="presOf" srcId="{90DDCC85-A934-4903-A8AA-3292833EA658}" destId="{5A252B55-DCCE-4DE7-852C-0EF5D172EFBC}" srcOrd="0" destOrd="0" presId="urn:microsoft.com/office/officeart/2005/8/layout/radial1"/>
    <dgm:cxn modelId="{45401A41-CAB3-477A-990E-312D702B0E7A}" type="presParOf" srcId="{3B771612-3D3B-4825-80D0-D951FFAF36D1}" destId="{9E46FA6D-C012-4A10-A528-2EF4119CDE44}" srcOrd="0" destOrd="0" presId="urn:microsoft.com/office/officeart/2005/8/layout/radial1"/>
    <dgm:cxn modelId="{4DBD2749-07CB-4EFA-8EC9-F22896254A1E}" type="presParOf" srcId="{3B771612-3D3B-4825-80D0-D951FFAF36D1}" destId="{E6369D8B-01A3-4F33-AACA-DBAD3CDAA188}" srcOrd="1" destOrd="0" presId="urn:microsoft.com/office/officeart/2005/8/layout/radial1"/>
    <dgm:cxn modelId="{15B66621-4274-4102-9684-72458109C523}" type="presParOf" srcId="{E6369D8B-01A3-4F33-AACA-DBAD3CDAA188}" destId="{F8F0011C-F0EA-49D6-8A7E-DDAB8FF7E1D8}" srcOrd="0" destOrd="0" presId="urn:microsoft.com/office/officeart/2005/8/layout/radial1"/>
    <dgm:cxn modelId="{0FB4FA84-BC7E-4B03-BA73-17CA833BCD96}" type="presParOf" srcId="{3B771612-3D3B-4825-80D0-D951FFAF36D1}" destId="{7ADA0D36-675F-4093-A24E-A2FB951A6F8B}" srcOrd="2" destOrd="0" presId="urn:microsoft.com/office/officeart/2005/8/layout/radial1"/>
    <dgm:cxn modelId="{D57564ED-1BDA-4D21-B79C-8795B882CAA3}" type="presParOf" srcId="{3B771612-3D3B-4825-80D0-D951FFAF36D1}" destId="{C8A5F73F-4B74-4714-9FAE-3E713900F77B}" srcOrd="3" destOrd="0" presId="urn:microsoft.com/office/officeart/2005/8/layout/radial1"/>
    <dgm:cxn modelId="{623282D3-EC65-42D0-AA0E-AC5A83A556DC}" type="presParOf" srcId="{C8A5F73F-4B74-4714-9FAE-3E713900F77B}" destId="{49BD9305-1B86-4FCD-A703-3FD292EB5D0A}" srcOrd="0" destOrd="0" presId="urn:microsoft.com/office/officeart/2005/8/layout/radial1"/>
    <dgm:cxn modelId="{E9ECCEA3-9C9D-4659-A587-2291DC4F424F}" type="presParOf" srcId="{3B771612-3D3B-4825-80D0-D951FFAF36D1}" destId="{C4D27D27-F91D-43D2-8CB2-446D5A0AFD9C}" srcOrd="4" destOrd="0" presId="urn:microsoft.com/office/officeart/2005/8/layout/radial1"/>
    <dgm:cxn modelId="{99DEFA53-3308-498C-B7BF-587131706260}" type="presParOf" srcId="{3B771612-3D3B-4825-80D0-D951FFAF36D1}" destId="{367D4500-04B3-4BDE-A8D2-F10FC4F8E679}" srcOrd="5" destOrd="0" presId="urn:microsoft.com/office/officeart/2005/8/layout/radial1"/>
    <dgm:cxn modelId="{5375B846-0CB9-412C-88F1-46FA9106F92B}" type="presParOf" srcId="{367D4500-04B3-4BDE-A8D2-F10FC4F8E679}" destId="{C11C92F6-55E4-4276-9EB4-99FE8F36A569}" srcOrd="0" destOrd="0" presId="urn:microsoft.com/office/officeart/2005/8/layout/radial1"/>
    <dgm:cxn modelId="{984A72B8-1393-4250-9BE6-D8C24FE0D147}" type="presParOf" srcId="{3B771612-3D3B-4825-80D0-D951FFAF36D1}" destId="{C9F9E0F7-B83D-40DA-88D9-E0F8762A8612}" srcOrd="6" destOrd="0" presId="urn:microsoft.com/office/officeart/2005/8/layout/radial1"/>
    <dgm:cxn modelId="{CFA1AF1A-D3D3-4741-8EC0-61ACE75097D0}" type="presParOf" srcId="{3B771612-3D3B-4825-80D0-D951FFAF36D1}" destId="{FB98A232-072F-47C3-8C7D-B0A08E16A01D}" srcOrd="7" destOrd="0" presId="urn:microsoft.com/office/officeart/2005/8/layout/radial1"/>
    <dgm:cxn modelId="{C03CD58E-9FD6-4CEB-A20C-0A26CE5964A7}" type="presParOf" srcId="{FB98A232-072F-47C3-8C7D-B0A08E16A01D}" destId="{160F8EB2-CD49-463A-8C16-619314612734}" srcOrd="0" destOrd="0" presId="urn:microsoft.com/office/officeart/2005/8/layout/radial1"/>
    <dgm:cxn modelId="{782215D5-597D-425D-AA21-D49FA3A91F51}" type="presParOf" srcId="{3B771612-3D3B-4825-80D0-D951FFAF36D1}" destId="{B9677EAE-30CB-4676-8117-30C127C30526}" srcOrd="8" destOrd="0" presId="urn:microsoft.com/office/officeart/2005/8/layout/radial1"/>
    <dgm:cxn modelId="{EB2CEE82-7F27-42F3-83C5-21AF5ABDAE7C}" type="presParOf" srcId="{3B771612-3D3B-4825-80D0-D951FFAF36D1}" destId="{31DF58BF-19BB-4365-B3ED-A90C9DAF13E6}" srcOrd="9" destOrd="0" presId="urn:microsoft.com/office/officeart/2005/8/layout/radial1"/>
    <dgm:cxn modelId="{82853B71-30BB-4D40-9EA5-01A664AE9F6E}" type="presParOf" srcId="{31DF58BF-19BB-4365-B3ED-A90C9DAF13E6}" destId="{FD40A345-72F2-4DBE-B6C6-F3E4EF4A2B6F}" srcOrd="0" destOrd="0" presId="urn:microsoft.com/office/officeart/2005/8/layout/radial1"/>
    <dgm:cxn modelId="{65306E1B-C8C8-4584-9163-9A00E4B89B89}" type="presParOf" srcId="{3B771612-3D3B-4825-80D0-D951FFAF36D1}" destId="{5A252B55-DCCE-4DE7-852C-0EF5D172EFBC}" srcOrd="10" destOrd="0" presId="urn:microsoft.com/office/officeart/2005/8/layout/radial1"/>
    <dgm:cxn modelId="{E244474A-314B-4684-B323-259719AB8C72}" type="presParOf" srcId="{3B771612-3D3B-4825-80D0-D951FFAF36D1}" destId="{D38EF148-B8B7-47EE-909D-27615D4CFB91}" srcOrd="11" destOrd="0" presId="urn:microsoft.com/office/officeart/2005/8/layout/radial1"/>
    <dgm:cxn modelId="{43E3CD27-DB56-4573-A151-CBD51F98A67F}" type="presParOf" srcId="{D38EF148-B8B7-47EE-909D-27615D4CFB91}" destId="{686A66B3-F776-49D3-8252-DC676B5631AB}" srcOrd="0" destOrd="0" presId="urn:microsoft.com/office/officeart/2005/8/layout/radial1"/>
    <dgm:cxn modelId="{39A1E265-8F46-416D-B7CE-4C823B33F79A}" type="presParOf" srcId="{3B771612-3D3B-4825-80D0-D951FFAF36D1}" destId="{CC4157D5-11A0-4FB0-AB99-94A2E00F0D8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BF3C9C-1CFF-4693-ACB0-5FAA73B79CA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pPr rtl="1"/>
          <a:endParaRPr lang="ar-SA"/>
        </a:p>
      </dgm:t>
    </dgm:pt>
    <dgm:pt modelId="{AB21E7AF-ADE2-421E-A0AB-2386D2D8F8B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b="1" dirty="0">
              <a:solidFill>
                <a:srgbClr val="00B050"/>
              </a:solidFill>
            </a:rPr>
            <a:t>Constraints</a:t>
          </a:r>
          <a:endParaRPr lang="ar-SA" b="1" dirty="0">
            <a:solidFill>
              <a:srgbClr val="00B050"/>
            </a:solidFill>
          </a:endParaRPr>
        </a:p>
      </dgm:t>
    </dgm:pt>
    <dgm:pt modelId="{D6E0313B-A882-42CD-9D9C-D92FF08043A2}" type="par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2D2CCD29-7461-435E-9705-0350E54C3B5A}" type="sib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DF53EDEE-2937-4C1D-A13E-F5413400B5D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NOT NULL</a:t>
          </a:r>
          <a:endParaRPr lang="ar-SA" b="1" dirty="0"/>
        </a:p>
      </dgm:t>
    </dgm:pt>
    <dgm:pt modelId="{2345C684-A613-40E9-9247-79739C9A0D3D}" type="par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13EBB7C9-CAFB-40BE-BED0-245BB90372EF}" type="sib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58C8F1EE-061F-4FE9-90F3-FB25E7F8BEFB}">
      <dgm:prSet phldrT="[Text]"/>
      <dgm:spPr/>
      <dgm:t>
        <a:bodyPr/>
        <a:lstStyle/>
        <a:p>
          <a:pPr rtl="1"/>
          <a:r>
            <a:rPr lang="en-US" b="1" dirty="0"/>
            <a:t>CHECK</a:t>
          </a:r>
          <a:endParaRPr lang="ar-SA" b="1" dirty="0"/>
        </a:p>
      </dgm:t>
    </dgm:pt>
    <dgm:pt modelId="{59225A10-456C-4855-9001-EBDD6869406C}" type="par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AF212CC0-DC99-4ACC-B038-04BAD4759D3F}" type="sib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6C04CAC7-7016-4AEE-8221-A294F2B46946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sz="2400" b="1" dirty="0"/>
            <a:t>DEFAULT</a:t>
          </a:r>
          <a:endParaRPr lang="ar-SA" sz="2400" b="1" dirty="0"/>
        </a:p>
      </dgm:t>
    </dgm:pt>
    <dgm:pt modelId="{60A09DA2-F404-46E1-A085-ABD846B067DE}" type="par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8459D99A-1E3A-4785-8EB3-F3A74944510B}" type="sib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7355BF51-9849-4BE4-89B2-3537DFD6B2A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PRIMARY KEY</a:t>
          </a:r>
          <a:endParaRPr lang="ar-SA" b="1" dirty="0"/>
        </a:p>
      </dgm:t>
    </dgm:pt>
    <dgm:pt modelId="{A5A965A7-E13A-4DDE-9828-1741B85E75BA}" type="par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E5C8E350-4137-48ED-9B54-8620C909CAAF}" type="sib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90DDCC85-A934-4903-A8AA-3292833EA65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FOREIGN KEY</a:t>
          </a:r>
          <a:endParaRPr lang="ar-SA" b="1" dirty="0"/>
        </a:p>
      </dgm:t>
    </dgm:pt>
    <dgm:pt modelId="{87AF1319-0C6A-4175-A57C-B9E337279AC4}" type="par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E51F3E3A-170E-48E4-AB84-29CA80B47181}" type="sib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80E70731-C9A4-4788-96C6-82B8858F014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UNIQUE</a:t>
          </a:r>
          <a:endParaRPr lang="ar-SA" b="1" dirty="0"/>
        </a:p>
      </dgm:t>
    </dgm:pt>
    <dgm:pt modelId="{FA93DDF0-E6F4-43D4-9148-2A787AAF86A5}" type="par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6E736A47-0B5B-4B28-9C8B-E207C15BD51B}" type="sib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3B771612-3D3B-4825-80D0-D951FFAF36D1}" type="pres">
      <dgm:prSet presAssocID="{2FBF3C9C-1CFF-4693-ACB0-5FAA73B79C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46FA6D-C012-4A10-A528-2EF4119CDE44}" type="pres">
      <dgm:prSet presAssocID="{AB21E7AF-ADE2-421E-A0AB-2386D2D8F8BA}" presName="centerShape" presStyleLbl="node0" presStyleIdx="0" presStyleCnt="1" custScaleX="165625" custLinFactNeighborX="-2471" custLinFactNeighborY="1899"/>
      <dgm:spPr/>
    </dgm:pt>
    <dgm:pt modelId="{E6369D8B-01A3-4F33-AACA-DBAD3CDAA188}" type="pres">
      <dgm:prSet presAssocID="{2345C684-A613-40E9-9247-79739C9A0D3D}" presName="Name9" presStyleLbl="parChTrans1D2" presStyleIdx="0" presStyleCnt="6"/>
      <dgm:spPr/>
    </dgm:pt>
    <dgm:pt modelId="{F8F0011C-F0EA-49D6-8A7E-DDAB8FF7E1D8}" type="pres">
      <dgm:prSet presAssocID="{2345C684-A613-40E9-9247-79739C9A0D3D}" presName="connTx" presStyleLbl="parChTrans1D2" presStyleIdx="0" presStyleCnt="6"/>
      <dgm:spPr/>
    </dgm:pt>
    <dgm:pt modelId="{7ADA0D36-675F-4093-A24E-A2FB951A6F8B}" type="pres">
      <dgm:prSet presAssocID="{DF53EDEE-2937-4C1D-A13E-F5413400B5D8}" presName="node" presStyleLbl="node1" presStyleIdx="0" presStyleCnt="6" custScaleX="214510" custRadScaleRad="107168" custRadScaleInc="-28303">
        <dgm:presLayoutVars>
          <dgm:bulletEnabled val="1"/>
        </dgm:presLayoutVars>
      </dgm:prSet>
      <dgm:spPr/>
    </dgm:pt>
    <dgm:pt modelId="{C8A5F73F-4B74-4714-9FAE-3E713900F77B}" type="pres">
      <dgm:prSet presAssocID="{59225A10-456C-4855-9001-EBDD6869406C}" presName="Name9" presStyleLbl="parChTrans1D2" presStyleIdx="1" presStyleCnt="6"/>
      <dgm:spPr/>
    </dgm:pt>
    <dgm:pt modelId="{49BD9305-1B86-4FCD-A703-3FD292EB5D0A}" type="pres">
      <dgm:prSet presAssocID="{59225A10-456C-4855-9001-EBDD6869406C}" presName="connTx" presStyleLbl="parChTrans1D2" presStyleIdx="1" presStyleCnt="6"/>
      <dgm:spPr/>
    </dgm:pt>
    <dgm:pt modelId="{C4D27D27-F91D-43D2-8CB2-446D5A0AFD9C}" type="pres">
      <dgm:prSet presAssocID="{58C8F1EE-061F-4FE9-90F3-FB25E7F8BEFB}" presName="node" presStyleLbl="node1" presStyleIdx="1" presStyleCnt="6" custScaleX="214510" custRadScaleRad="165630" custRadScaleInc="22501">
        <dgm:presLayoutVars>
          <dgm:bulletEnabled val="1"/>
        </dgm:presLayoutVars>
      </dgm:prSet>
      <dgm:spPr/>
    </dgm:pt>
    <dgm:pt modelId="{367D4500-04B3-4BDE-A8D2-F10FC4F8E679}" type="pres">
      <dgm:prSet presAssocID="{60A09DA2-F404-46E1-A085-ABD846B067DE}" presName="Name9" presStyleLbl="parChTrans1D2" presStyleIdx="2" presStyleCnt="6"/>
      <dgm:spPr/>
    </dgm:pt>
    <dgm:pt modelId="{C11C92F6-55E4-4276-9EB4-99FE8F36A569}" type="pres">
      <dgm:prSet presAssocID="{60A09DA2-F404-46E1-A085-ABD846B067DE}" presName="connTx" presStyleLbl="parChTrans1D2" presStyleIdx="2" presStyleCnt="6"/>
      <dgm:spPr/>
    </dgm:pt>
    <dgm:pt modelId="{C9F9E0F7-B83D-40DA-88D9-E0F8762A8612}" type="pres">
      <dgm:prSet presAssocID="{6C04CAC7-7016-4AEE-8221-A294F2B46946}" presName="node" presStyleLbl="node1" presStyleIdx="2" presStyleCnt="6" custScaleX="214510" custRadScaleRad="150989" custRadScaleInc="-57341">
        <dgm:presLayoutVars>
          <dgm:bulletEnabled val="1"/>
        </dgm:presLayoutVars>
      </dgm:prSet>
      <dgm:spPr/>
    </dgm:pt>
    <dgm:pt modelId="{FB98A232-072F-47C3-8C7D-B0A08E16A01D}" type="pres">
      <dgm:prSet presAssocID="{A5A965A7-E13A-4DDE-9828-1741B85E75BA}" presName="Name9" presStyleLbl="parChTrans1D2" presStyleIdx="3" presStyleCnt="6"/>
      <dgm:spPr/>
    </dgm:pt>
    <dgm:pt modelId="{160F8EB2-CD49-463A-8C16-619314612734}" type="pres">
      <dgm:prSet presAssocID="{A5A965A7-E13A-4DDE-9828-1741B85E75BA}" presName="connTx" presStyleLbl="parChTrans1D2" presStyleIdx="3" presStyleCnt="6"/>
      <dgm:spPr/>
    </dgm:pt>
    <dgm:pt modelId="{B9677EAE-30CB-4676-8117-30C127C30526}" type="pres">
      <dgm:prSet presAssocID="{7355BF51-9849-4BE4-89B2-3537DFD6B2A3}" presName="node" presStyleLbl="node1" presStyleIdx="3" presStyleCnt="6" custScaleX="214510" custRadScaleRad="96191" custRadScaleInc="-7829">
        <dgm:presLayoutVars>
          <dgm:bulletEnabled val="1"/>
        </dgm:presLayoutVars>
      </dgm:prSet>
      <dgm:spPr/>
    </dgm:pt>
    <dgm:pt modelId="{31DF58BF-19BB-4365-B3ED-A90C9DAF13E6}" type="pres">
      <dgm:prSet presAssocID="{87AF1319-0C6A-4175-A57C-B9E337279AC4}" presName="Name9" presStyleLbl="parChTrans1D2" presStyleIdx="4" presStyleCnt="6"/>
      <dgm:spPr/>
    </dgm:pt>
    <dgm:pt modelId="{FD40A345-72F2-4DBE-B6C6-F3E4EF4A2B6F}" type="pres">
      <dgm:prSet presAssocID="{87AF1319-0C6A-4175-A57C-B9E337279AC4}" presName="connTx" presStyleLbl="parChTrans1D2" presStyleIdx="4" presStyleCnt="6"/>
      <dgm:spPr/>
    </dgm:pt>
    <dgm:pt modelId="{5A252B55-DCCE-4DE7-852C-0EF5D172EFBC}" type="pres">
      <dgm:prSet presAssocID="{90DDCC85-A934-4903-A8AA-3292833EA658}" presName="node" presStyleLbl="node1" presStyleIdx="4" presStyleCnt="6" custScaleX="212369" custRadScaleRad="168561" custRadScaleInc="38661">
        <dgm:presLayoutVars>
          <dgm:bulletEnabled val="1"/>
        </dgm:presLayoutVars>
      </dgm:prSet>
      <dgm:spPr/>
    </dgm:pt>
    <dgm:pt modelId="{D38EF148-B8B7-47EE-909D-27615D4CFB91}" type="pres">
      <dgm:prSet presAssocID="{FA93DDF0-E6F4-43D4-9148-2A787AAF86A5}" presName="Name9" presStyleLbl="parChTrans1D2" presStyleIdx="5" presStyleCnt="6"/>
      <dgm:spPr/>
    </dgm:pt>
    <dgm:pt modelId="{686A66B3-F776-49D3-8252-DC676B5631AB}" type="pres">
      <dgm:prSet presAssocID="{FA93DDF0-E6F4-43D4-9148-2A787AAF86A5}" presName="connTx" presStyleLbl="parChTrans1D2" presStyleIdx="5" presStyleCnt="6"/>
      <dgm:spPr/>
    </dgm:pt>
    <dgm:pt modelId="{CC4157D5-11A0-4FB0-AB99-94A2E00F0D80}" type="pres">
      <dgm:prSet presAssocID="{80E70731-C9A4-4788-96C6-82B8858F0145}" presName="node" presStyleLbl="node1" presStyleIdx="5" presStyleCnt="6" custScaleX="228179" custRadScaleRad="172905" custRadScaleInc="-37594">
        <dgm:presLayoutVars>
          <dgm:bulletEnabled val="1"/>
        </dgm:presLayoutVars>
      </dgm:prSet>
      <dgm:spPr/>
    </dgm:pt>
  </dgm:ptLst>
  <dgm:cxnLst>
    <dgm:cxn modelId="{F3B6FA0A-459E-4B09-AEDA-4ECCD5BE21C9}" type="presOf" srcId="{80E70731-C9A4-4788-96C6-82B8858F0145}" destId="{CC4157D5-11A0-4FB0-AB99-94A2E00F0D80}" srcOrd="0" destOrd="0" presId="urn:microsoft.com/office/officeart/2005/8/layout/radial1"/>
    <dgm:cxn modelId="{5250D50C-B9A8-46F5-838B-721B4D40B292}" srcId="{AB21E7AF-ADE2-421E-A0AB-2386D2D8F8BA}" destId="{7355BF51-9849-4BE4-89B2-3537DFD6B2A3}" srcOrd="3" destOrd="0" parTransId="{A5A965A7-E13A-4DDE-9828-1741B85E75BA}" sibTransId="{E5C8E350-4137-48ED-9B54-8620C909CAAF}"/>
    <dgm:cxn modelId="{0C5E3910-1C61-4079-BBF8-8906A012C71F}" type="presOf" srcId="{87AF1319-0C6A-4175-A57C-B9E337279AC4}" destId="{FD40A345-72F2-4DBE-B6C6-F3E4EF4A2B6F}" srcOrd="1" destOrd="0" presId="urn:microsoft.com/office/officeart/2005/8/layout/radial1"/>
    <dgm:cxn modelId="{00118819-A316-4450-9A6D-835B7A5DF6ED}" type="presOf" srcId="{2345C684-A613-40E9-9247-79739C9A0D3D}" destId="{E6369D8B-01A3-4F33-AACA-DBAD3CDAA188}" srcOrd="0" destOrd="0" presId="urn:microsoft.com/office/officeart/2005/8/layout/radial1"/>
    <dgm:cxn modelId="{04412B2D-4E6C-4805-AEA3-0D40E5EF0CDA}" type="presOf" srcId="{A5A965A7-E13A-4DDE-9828-1741B85E75BA}" destId="{FB98A232-072F-47C3-8C7D-B0A08E16A01D}" srcOrd="0" destOrd="0" presId="urn:microsoft.com/office/officeart/2005/8/layout/radial1"/>
    <dgm:cxn modelId="{BFC24E2D-7A38-49BB-933B-3F7283522C4A}" srcId="{2FBF3C9C-1CFF-4693-ACB0-5FAA73B79CA9}" destId="{AB21E7AF-ADE2-421E-A0AB-2386D2D8F8BA}" srcOrd="0" destOrd="0" parTransId="{D6E0313B-A882-42CD-9D9C-D92FF08043A2}" sibTransId="{2D2CCD29-7461-435E-9705-0350E54C3B5A}"/>
    <dgm:cxn modelId="{C0F23F30-D642-49CB-A5CF-2D522CCF1290}" type="presOf" srcId="{AB21E7AF-ADE2-421E-A0AB-2386D2D8F8BA}" destId="{9E46FA6D-C012-4A10-A528-2EF4119CDE44}" srcOrd="0" destOrd="0" presId="urn:microsoft.com/office/officeart/2005/8/layout/radial1"/>
    <dgm:cxn modelId="{D1ED545C-3188-43AC-A3E7-6F2A2D79A918}" type="presOf" srcId="{FA93DDF0-E6F4-43D4-9148-2A787AAF86A5}" destId="{D38EF148-B8B7-47EE-909D-27615D4CFB91}" srcOrd="0" destOrd="0" presId="urn:microsoft.com/office/officeart/2005/8/layout/radial1"/>
    <dgm:cxn modelId="{C961325F-005A-456C-A4F4-DBA053A35F49}" type="presOf" srcId="{2345C684-A613-40E9-9247-79739C9A0D3D}" destId="{F8F0011C-F0EA-49D6-8A7E-DDAB8FF7E1D8}" srcOrd="1" destOrd="0" presId="urn:microsoft.com/office/officeart/2005/8/layout/radial1"/>
    <dgm:cxn modelId="{F58BA560-8458-4C73-B902-EE7E8A874CAB}" type="presOf" srcId="{90DDCC85-A934-4903-A8AA-3292833EA658}" destId="{5A252B55-DCCE-4DE7-852C-0EF5D172EFBC}" srcOrd="0" destOrd="0" presId="urn:microsoft.com/office/officeart/2005/8/layout/radial1"/>
    <dgm:cxn modelId="{50792E64-A6AC-42FB-94BE-63BE99E31EEF}" type="presOf" srcId="{FA93DDF0-E6F4-43D4-9148-2A787AAF86A5}" destId="{686A66B3-F776-49D3-8252-DC676B5631AB}" srcOrd="1" destOrd="0" presId="urn:microsoft.com/office/officeart/2005/8/layout/radial1"/>
    <dgm:cxn modelId="{FFFC7149-C6AC-4C20-A49A-C4942DEE698C}" type="presOf" srcId="{7355BF51-9849-4BE4-89B2-3537DFD6B2A3}" destId="{B9677EAE-30CB-4676-8117-30C127C30526}" srcOrd="0" destOrd="0" presId="urn:microsoft.com/office/officeart/2005/8/layout/radial1"/>
    <dgm:cxn modelId="{DC2BC36E-C44E-4B76-B74D-1EEF3517BEAF}" type="presOf" srcId="{6C04CAC7-7016-4AEE-8221-A294F2B46946}" destId="{C9F9E0F7-B83D-40DA-88D9-E0F8762A8612}" srcOrd="0" destOrd="0" presId="urn:microsoft.com/office/officeart/2005/8/layout/radial1"/>
    <dgm:cxn modelId="{ED636555-0C87-45B5-9BC2-AFF2ECCA1D9B}" type="presOf" srcId="{59225A10-456C-4855-9001-EBDD6869406C}" destId="{49BD9305-1B86-4FCD-A703-3FD292EB5D0A}" srcOrd="1" destOrd="0" presId="urn:microsoft.com/office/officeart/2005/8/layout/radial1"/>
    <dgm:cxn modelId="{E9EE9056-4A9D-4F88-BA87-A69B790E490A}" srcId="{AB21E7AF-ADE2-421E-A0AB-2386D2D8F8BA}" destId="{6C04CAC7-7016-4AEE-8221-A294F2B46946}" srcOrd="2" destOrd="0" parTransId="{60A09DA2-F404-46E1-A085-ABD846B067DE}" sibTransId="{8459D99A-1E3A-4785-8EB3-F3A74944510B}"/>
    <dgm:cxn modelId="{DE3F0358-0406-4C2B-9849-C35C7C9A5959}" type="presOf" srcId="{87AF1319-0C6A-4175-A57C-B9E337279AC4}" destId="{31DF58BF-19BB-4365-B3ED-A90C9DAF13E6}" srcOrd="0" destOrd="0" presId="urn:microsoft.com/office/officeart/2005/8/layout/radial1"/>
    <dgm:cxn modelId="{03C3687F-741D-41E7-87D4-E5916427E277}" type="presOf" srcId="{A5A965A7-E13A-4DDE-9828-1741B85E75BA}" destId="{160F8EB2-CD49-463A-8C16-619314612734}" srcOrd="1" destOrd="0" presId="urn:microsoft.com/office/officeart/2005/8/layout/radial1"/>
    <dgm:cxn modelId="{55BCC289-4E57-45AC-8B38-39EF1887DAF2}" type="presOf" srcId="{60A09DA2-F404-46E1-A085-ABD846B067DE}" destId="{367D4500-04B3-4BDE-A8D2-F10FC4F8E679}" srcOrd="0" destOrd="0" presId="urn:microsoft.com/office/officeart/2005/8/layout/radial1"/>
    <dgm:cxn modelId="{CD6AC589-FC33-4438-AE48-1C1A90EE0CAF}" type="presOf" srcId="{DF53EDEE-2937-4C1D-A13E-F5413400B5D8}" destId="{7ADA0D36-675F-4093-A24E-A2FB951A6F8B}" srcOrd="0" destOrd="0" presId="urn:microsoft.com/office/officeart/2005/8/layout/radial1"/>
    <dgm:cxn modelId="{8EE29297-FD04-49F6-99FD-3C975B89434D}" srcId="{AB21E7AF-ADE2-421E-A0AB-2386D2D8F8BA}" destId="{58C8F1EE-061F-4FE9-90F3-FB25E7F8BEFB}" srcOrd="1" destOrd="0" parTransId="{59225A10-456C-4855-9001-EBDD6869406C}" sibTransId="{AF212CC0-DC99-4ACC-B038-04BAD4759D3F}"/>
    <dgm:cxn modelId="{8386BEA8-1A24-4DE5-8419-14E977B05DD7}" type="presOf" srcId="{58C8F1EE-061F-4FE9-90F3-FB25E7F8BEFB}" destId="{C4D27D27-F91D-43D2-8CB2-446D5A0AFD9C}" srcOrd="0" destOrd="0" presId="urn:microsoft.com/office/officeart/2005/8/layout/radial1"/>
    <dgm:cxn modelId="{F97368AA-3607-484B-B9F1-B3CAD881CCDE}" srcId="{AB21E7AF-ADE2-421E-A0AB-2386D2D8F8BA}" destId="{DF53EDEE-2937-4C1D-A13E-F5413400B5D8}" srcOrd="0" destOrd="0" parTransId="{2345C684-A613-40E9-9247-79739C9A0D3D}" sibTransId="{13EBB7C9-CAFB-40BE-BED0-245BB90372EF}"/>
    <dgm:cxn modelId="{063643B2-F293-4EC7-89F9-68E210D7C2CF}" srcId="{AB21E7AF-ADE2-421E-A0AB-2386D2D8F8BA}" destId="{80E70731-C9A4-4788-96C6-82B8858F0145}" srcOrd="5" destOrd="0" parTransId="{FA93DDF0-E6F4-43D4-9148-2A787AAF86A5}" sibTransId="{6E736A47-0B5B-4B28-9C8B-E207C15BD51B}"/>
    <dgm:cxn modelId="{593495C9-546D-48EF-9BC8-198B2C57551A}" type="presOf" srcId="{2FBF3C9C-1CFF-4693-ACB0-5FAA73B79CA9}" destId="{3B771612-3D3B-4825-80D0-D951FFAF36D1}" srcOrd="0" destOrd="0" presId="urn:microsoft.com/office/officeart/2005/8/layout/radial1"/>
    <dgm:cxn modelId="{02F419CF-AFCE-472F-96A0-B01D63E034BD}" type="presOf" srcId="{60A09DA2-F404-46E1-A085-ABD846B067DE}" destId="{C11C92F6-55E4-4276-9EB4-99FE8F36A569}" srcOrd="1" destOrd="0" presId="urn:microsoft.com/office/officeart/2005/8/layout/radial1"/>
    <dgm:cxn modelId="{0B8700D9-8410-48C1-8B09-AE49216F1154}" type="presOf" srcId="{59225A10-456C-4855-9001-EBDD6869406C}" destId="{C8A5F73F-4B74-4714-9FAE-3E713900F77B}" srcOrd="0" destOrd="0" presId="urn:microsoft.com/office/officeart/2005/8/layout/radial1"/>
    <dgm:cxn modelId="{DBD066DE-6074-43FA-9FA4-047090F19A9D}" srcId="{AB21E7AF-ADE2-421E-A0AB-2386D2D8F8BA}" destId="{90DDCC85-A934-4903-A8AA-3292833EA658}" srcOrd="4" destOrd="0" parTransId="{87AF1319-0C6A-4175-A57C-B9E337279AC4}" sibTransId="{E51F3E3A-170E-48E4-AB84-29CA80B47181}"/>
    <dgm:cxn modelId="{3336408E-B60D-4DD2-BAD4-CC0B82E785E2}" type="presParOf" srcId="{3B771612-3D3B-4825-80D0-D951FFAF36D1}" destId="{9E46FA6D-C012-4A10-A528-2EF4119CDE44}" srcOrd="0" destOrd="0" presId="urn:microsoft.com/office/officeart/2005/8/layout/radial1"/>
    <dgm:cxn modelId="{447CB74D-7BC4-434E-BFF0-B1E03174D186}" type="presParOf" srcId="{3B771612-3D3B-4825-80D0-D951FFAF36D1}" destId="{E6369D8B-01A3-4F33-AACA-DBAD3CDAA188}" srcOrd="1" destOrd="0" presId="urn:microsoft.com/office/officeart/2005/8/layout/radial1"/>
    <dgm:cxn modelId="{D0D42FCE-C539-438B-8717-0D32D99A49C2}" type="presParOf" srcId="{E6369D8B-01A3-4F33-AACA-DBAD3CDAA188}" destId="{F8F0011C-F0EA-49D6-8A7E-DDAB8FF7E1D8}" srcOrd="0" destOrd="0" presId="urn:microsoft.com/office/officeart/2005/8/layout/radial1"/>
    <dgm:cxn modelId="{BC91765A-52AA-4E62-AEE6-39DE106B458C}" type="presParOf" srcId="{3B771612-3D3B-4825-80D0-D951FFAF36D1}" destId="{7ADA0D36-675F-4093-A24E-A2FB951A6F8B}" srcOrd="2" destOrd="0" presId="urn:microsoft.com/office/officeart/2005/8/layout/radial1"/>
    <dgm:cxn modelId="{73100D57-4748-4383-870F-0A439713BDBE}" type="presParOf" srcId="{3B771612-3D3B-4825-80D0-D951FFAF36D1}" destId="{C8A5F73F-4B74-4714-9FAE-3E713900F77B}" srcOrd="3" destOrd="0" presId="urn:microsoft.com/office/officeart/2005/8/layout/radial1"/>
    <dgm:cxn modelId="{0F7EF023-575F-4509-B952-7E5B0F9398C7}" type="presParOf" srcId="{C8A5F73F-4B74-4714-9FAE-3E713900F77B}" destId="{49BD9305-1B86-4FCD-A703-3FD292EB5D0A}" srcOrd="0" destOrd="0" presId="urn:microsoft.com/office/officeart/2005/8/layout/radial1"/>
    <dgm:cxn modelId="{91FBE05D-292B-44AF-8DEA-5EAE130B3EAF}" type="presParOf" srcId="{3B771612-3D3B-4825-80D0-D951FFAF36D1}" destId="{C4D27D27-F91D-43D2-8CB2-446D5A0AFD9C}" srcOrd="4" destOrd="0" presId="urn:microsoft.com/office/officeart/2005/8/layout/radial1"/>
    <dgm:cxn modelId="{8546A2DE-9367-40BC-885C-1F926B0973F5}" type="presParOf" srcId="{3B771612-3D3B-4825-80D0-D951FFAF36D1}" destId="{367D4500-04B3-4BDE-A8D2-F10FC4F8E679}" srcOrd="5" destOrd="0" presId="urn:microsoft.com/office/officeart/2005/8/layout/radial1"/>
    <dgm:cxn modelId="{16C75D30-B958-4D99-AA00-4CB18B57551F}" type="presParOf" srcId="{367D4500-04B3-4BDE-A8D2-F10FC4F8E679}" destId="{C11C92F6-55E4-4276-9EB4-99FE8F36A569}" srcOrd="0" destOrd="0" presId="urn:microsoft.com/office/officeart/2005/8/layout/radial1"/>
    <dgm:cxn modelId="{6E8D1A21-607C-4A04-AF2F-AB00BE823E48}" type="presParOf" srcId="{3B771612-3D3B-4825-80D0-D951FFAF36D1}" destId="{C9F9E0F7-B83D-40DA-88D9-E0F8762A8612}" srcOrd="6" destOrd="0" presId="urn:microsoft.com/office/officeart/2005/8/layout/radial1"/>
    <dgm:cxn modelId="{6D317F8F-DC67-4BDE-AC15-211324DD917C}" type="presParOf" srcId="{3B771612-3D3B-4825-80D0-D951FFAF36D1}" destId="{FB98A232-072F-47C3-8C7D-B0A08E16A01D}" srcOrd="7" destOrd="0" presId="urn:microsoft.com/office/officeart/2005/8/layout/radial1"/>
    <dgm:cxn modelId="{BDC302CD-B808-4EC3-BFD7-16E31179948D}" type="presParOf" srcId="{FB98A232-072F-47C3-8C7D-B0A08E16A01D}" destId="{160F8EB2-CD49-463A-8C16-619314612734}" srcOrd="0" destOrd="0" presId="urn:microsoft.com/office/officeart/2005/8/layout/radial1"/>
    <dgm:cxn modelId="{03CA8F33-9D75-4E21-92A6-AAEB269C7647}" type="presParOf" srcId="{3B771612-3D3B-4825-80D0-D951FFAF36D1}" destId="{B9677EAE-30CB-4676-8117-30C127C30526}" srcOrd="8" destOrd="0" presId="urn:microsoft.com/office/officeart/2005/8/layout/radial1"/>
    <dgm:cxn modelId="{722C4E02-54C2-406D-B28C-EB5BCBB7BAD9}" type="presParOf" srcId="{3B771612-3D3B-4825-80D0-D951FFAF36D1}" destId="{31DF58BF-19BB-4365-B3ED-A90C9DAF13E6}" srcOrd="9" destOrd="0" presId="urn:microsoft.com/office/officeart/2005/8/layout/radial1"/>
    <dgm:cxn modelId="{82B5C1F7-E5A6-4726-A376-3B1EE8D0F430}" type="presParOf" srcId="{31DF58BF-19BB-4365-B3ED-A90C9DAF13E6}" destId="{FD40A345-72F2-4DBE-B6C6-F3E4EF4A2B6F}" srcOrd="0" destOrd="0" presId="urn:microsoft.com/office/officeart/2005/8/layout/radial1"/>
    <dgm:cxn modelId="{D959CB4E-2B6B-4FA5-8A71-E63DCA4FB29C}" type="presParOf" srcId="{3B771612-3D3B-4825-80D0-D951FFAF36D1}" destId="{5A252B55-DCCE-4DE7-852C-0EF5D172EFBC}" srcOrd="10" destOrd="0" presId="urn:microsoft.com/office/officeart/2005/8/layout/radial1"/>
    <dgm:cxn modelId="{BA51145D-F251-4021-929D-DAFB3C4A773E}" type="presParOf" srcId="{3B771612-3D3B-4825-80D0-D951FFAF36D1}" destId="{D38EF148-B8B7-47EE-909D-27615D4CFB91}" srcOrd="11" destOrd="0" presId="urn:microsoft.com/office/officeart/2005/8/layout/radial1"/>
    <dgm:cxn modelId="{D7918D6A-1966-493A-99D8-FEA6FA6462CD}" type="presParOf" srcId="{D38EF148-B8B7-47EE-909D-27615D4CFB91}" destId="{686A66B3-F776-49D3-8252-DC676B5631AB}" srcOrd="0" destOrd="0" presId="urn:microsoft.com/office/officeart/2005/8/layout/radial1"/>
    <dgm:cxn modelId="{6814EE30-DA41-44DE-96E9-1F83A4BE919B}" type="presParOf" srcId="{3B771612-3D3B-4825-80D0-D951FFAF36D1}" destId="{CC4157D5-11A0-4FB0-AB99-94A2E00F0D8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BF3C9C-1CFF-4693-ACB0-5FAA73B79CA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pPr rtl="1"/>
          <a:endParaRPr lang="ar-SA"/>
        </a:p>
      </dgm:t>
    </dgm:pt>
    <dgm:pt modelId="{AB21E7AF-ADE2-421E-A0AB-2386D2D8F8B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b="1" dirty="0">
              <a:solidFill>
                <a:srgbClr val="00B050"/>
              </a:solidFill>
            </a:rPr>
            <a:t>Constraints</a:t>
          </a:r>
          <a:endParaRPr lang="ar-SA" b="1" dirty="0">
            <a:solidFill>
              <a:srgbClr val="00B050"/>
            </a:solidFill>
          </a:endParaRPr>
        </a:p>
      </dgm:t>
    </dgm:pt>
    <dgm:pt modelId="{D6E0313B-A882-42CD-9D9C-D92FF08043A2}" type="par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2D2CCD29-7461-435E-9705-0350E54C3B5A}" type="sibTrans" cxnId="{BFC24E2D-7A38-49BB-933B-3F7283522C4A}">
      <dgm:prSet/>
      <dgm:spPr/>
      <dgm:t>
        <a:bodyPr/>
        <a:lstStyle/>
        <a:p>
          <a:pPr rtl="1"/>
          <a:endParaRPr lang="ar-SA"/>
        </a:p>
      </dgm:t>
    </dgm:pt>
    <dgm:pt modelId="{DF53EDEE-2937-4C1D-A13E-F5413400B5D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NOT NULL</a:t>
          </a:r>
          <a:endParaRPr lang="ar-SA" b="1" dirty="0"/>
        </a:p>
      </dgm:t>
    </dgm:pt>
    <dgm:pt modelId="{2345C684-A613-40E9-9247-79739C9A0D3D}" type="par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13EBB7C9-CAFB-40BE-BED0-245BB90372EF}" type="sibTrans" cxnId="{F97368AA-3607-484B-B9F1-B3CAD881CCDE}">
      <dgm:prSet/>
      <dgm:spPr/>
      <dgm:t>
        <a:bodyPr/>
        <a:lstStyle/>
        <a:p>
          <a:pPr rtl="1"/>
          <a:endParaRPr lang="ar-SA"/>
        </a:p>
      </dgm:t>
    </dgm:pt>
    <dgm:pt modelId="{58C8F1EE-061F-4FE9-90F3-FB25E7F8BEF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CHECK</a:t>
          </a:r>
          <a:endParaRPr lang="ar-SA" b="1" dirty="0"/>
        </a:p>
      </dgm:t>
    </dgm:pt>
    <dgm:pt modelId="{59225A10-456C-4855-9001-EBDD6869406C}" type="par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AF212CC0-DC99-4ACC-B038-04BAD4759D3F}" type="sibTrans" cxnId="{8EE29297-FD04-49F6-99FD-3C975B89434D}">
      <dgm:prSet/>
      <dgm:spPr/>
      <dgm:t>
        <a:bodyPr/>
        <a:lstStyle/>
        <a:p>
          <a:pPr rtl="1"/>
          <a:endParaRPr lang="ar-SA"/>
        </a:p>
      </dgm:t>
    </dgm:pt>
    <dgm:pt modelId="{6C04CAC7-7016-4AEE-8221-A294F2B46946}">
      <dgm:prSet phldrT="[Text]" custT="1"/>
      <dgm:spPr/>
      <dgm:t>
        <a:bodyPr/>
        <a:lstStyle/>
        <a:p>
          <a:pPr rtl="1"/>
          <a:r>
            <a:rPr lang="en-US" sz="2400" b="1" dirty="0"/>
            <a:t>DEFAULT</a:t>
          </a:r>
          <a:endParaRPr lang="ar-SA" sz="2400" b="1" dirty="0"/>
        </a:p>
      </dgm:t>
    </dgm:pt>
    <dgm:pt modelId="{60A09DA2-F404-46E1-A085-ABD846B067DE}" type="par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8459D99A-1E3A-4785-8EB3-F3A74944510B}" type="sibTrans" cxnId="{E9EE9056-4A9D-4F88-BA87-A69B790E490A}">
      <dgm:prSet/>
      <dgm:spPr/>
      <dgm:t>
        <a:bodyPr/>
        <a:lstStyle/>
        <a:p>
          <a:pPr rtl="1"/>
          <a:endParaRPr lang="ar-SA"/>
        </a:p>
      </dgm:t>
    </dgm:pt>
    <dgm:pt modelId="{7355BF51-9849-4BE4-89B2-3537DFD6B2A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PRIMARY KEY</a:t>
          </a:r>
          <a:endParaRPr lang="ar-SA" b="1" dirty="0"/>
        </a:p>
      </dgm:t>
    </dgm:pt>
    <dgm:pt modelId="{A5A965A7-E13A-4DDE-9828-1741B85E75BA}" type="par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E5C8E350-4137-48ED-9B54-8620C909CAAF}" type="sibTrans" cxnId="{5250D50C-B9A8-46F5-838B-721B4D40B292}">
      <dgm:prSet/>
      <dgm:spPr/>
      <dgm:t>
        <a:bodyPr/>
        <a:lstStyle/>
        <a:p>
          <a:pPr rtl="1"/>
          <a:endParaRPr lang="ar-SA"/>
        </a:p>
      </dgm:t>
    </dgm:pt>
    <dgm:pt modelId="{90DDCC85-A934-4903-A8AA-3292833EA65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FOREIGN KEY</a:t>
          </a:r>
          <a:endParaRPr lang="ar-SA" b="1" dirty="0"/>
        </a:p>
      </dgm:t>
    </dgm:pt>
    <dgm:pt modelId="{87AF1319-0C6A-4175-A57C-B9E337279AC4}" type="par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E51F3E3A-170E-48E4-AB84-29CA80B47181}" type="sibTrans" cxnId="{DBD066DE-6074-43FA-9FA4-047090F19A9D}">
      <dgm:prSet/>
      <dgm:spPr/>
      <dgm:t>
        <a:bodyPr/>
        <a:lstStyle/>
        <a:p>
          <a:pPr rtl="1"/>
          <a:endParaRPr lang="ar-SA"/>
        </a:p>
      </dgm:t>
    </dgm:pt>
    <dgm:pt modelId="{80E70731-C9A4-4788-96C6-82B8858F014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pPr rtl="1"/>
          <a:r>
            <a:rPr lang="en-US" b="1" dirty="0"/>
            <a:t>UNIQUE</a:t>
          </a:r>
          <a:endParaRPr lang="ar-SA" b="1" dirty="0"/>
        </a:p>
      </dgm:t>
    </dgm:pt>
    <dgm:pt modelId="{FA93DDF0-E6F4-43D4-9148-2A787AAF86A5}" type="par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6E736A47-0B5B-4B28-9C8B-E207C15BD51B}" type="sibTrans" cxnId="{063643B2-F293-4EC7-89F9-68E210D7C2CF}">
      <dgm:prSet/>
      <dgm:spPr/>
      <dgm:t>
        <a:bodyPr/>
        <a:lstStyle/>
        <a:p>
          <a:pPr rtl="1"/>
          <a:endParaRPr lang="ar-SA"/>
        </a:p>
      </dgm:t>
    </dgm:pt>
    <dgm:pt modelId="{3B771612-3D3B-4825-80D0-D951FFAF36D1}" type="pres">
      <dgm:prSet presAssocID="{2FBF3C9C-1CFF-4693-ACB0-5FAA73B79C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E46FA6D-C012-4A10-A528-2EF4119CDE44}" type="pres">
      <dgm:prSet presAssocID="{AB21E7AF-ADE2-421E-A0AB-2386D2D8F8BA}" presName="centerShape" presStyleLbl="node0" presStyleIdx="0" presStyleCnt="1" custScaleX="165625" custLinFactNeighborX="-2471" custLinFactNeighborY="1899"/>
      <dgm:spPr/>
    </dgm:pt>
    <dgm:pt modelId="{E6369D8B-01A3-4F33-AACA-DBAD3CDAA188}" type="pres">
      <dgm:prSet presAssocID="{2345C684-A613-40E9-9247-79739C9A0D3D}" presName="Name9" presStyleLbl="parChTrans1D2" presStyleIdx="0" presStyleCnt="6"/>
      <dgm:spPr/>
    </dgm:pt>
    <dgm:pt modelId="{F8F0011C-F0EA-49D6-8A7E-DDAB8FF7E1D8}" type="pres">
      <dgm:prSet presAssocID="{2345C684-A613-40E9-9247-79739C9A0D3D}" presName="connTx" presStyleLbl="parChTrans1D2" presStyleIdx="0" presStyleCnt="6"/>
      <dgm:spPr/>
    </dgm:pt>
    <dgm:pt modelId="{7ADA0D36-675F-4093-A24E-A2FB951A6F8B}" type="pres">
      <dgm:prSet presAssocID="{DF53EDEE-2937-4C1D-A13E-F5413400B5D8}" presName="node" presStyleLbl="node1" presStyleIdx="0" presStyleCnt="6" custScaleX="214510" custRadScaleRad="106097" custRadScaleInc="-28591">
        <dgm:presLayoutVars>
          <dgm:bulletEnabled val="1"/>
        </dgm:presLayoutVars>
      </dgm:prSet>
      <dgm:spPr/>
    </dgm:pt>
    <dgm:pt modelId="{C8A5F73F-4B74-4714-9FAE-3E713900F77B}" type="pres">
      <dgm:prSet presAssocID="{59225A10-456C-4855-9001-EBDD6869406C}" presName="Name9" presStyleLbl="parChTrans1D2" presStyleIdx="1" presStyleCnt="6"/>
      <dgm:spPr/>
    </dgm:pt>
    <dgm:pt modelId="{49BD9305-1B86-4FCD-A703-3FD292EB5D0A}" type="pres">
      <dgm:prSet presAssocID="{59225A10-456C-4855-9001-EBDD6869406C}" presName="connTx" presStyleLbl="parChTrans1D2" presStyleIdx="1" presStyleCnt="6"/>
      <dgm:spPr/>
    </dgm:pt>
    <dgm:pt modelId="{C4D27D27-F91D-43D2-8CB2-446D5A0AFD9C}" type="pres">
      <dgm:prSet presAssocID="{58C8F1EE-061F-4FE9-90F3-FB25E7F8BEFB}" presName="node" presStyleLbl="node1" presStyleIdx="1" presStyleCnt="6" custScaleX="214510" custRadScaleRad="165630" custRadScaleInc="22501">
        <dgm:presLayoutVars>
          <dgm:bulletEnabled val="1"/>
        </dgm:presLayoutVars>
      </dgm:prSet>
      <dgm:spPr/>
    </dgm:pt>
    <dgm:pt modelId="{367D4500-04B3-4BDE-A8D2-F10FC4F8E679}" type="pres">
      <dgm:prSet presAssocID="{60A09DA2-F404-46E1-A085-ABD846B067DE}" presName="Name9" presStyleLbl="parChTrans1D2" presStyleIdx="2" presStyleCnt="6"/>
      <dgm:spPr/>
    </dgm:pt>
    <dgm:pt modelId="{C11C92F6-55E4-4276-9EB4-99FE8F36A569}" type="pres">
      <dgm:prSet presAssocID="{60A09DA2-F404-46E1-A085-ABD846B067DE}" presName="connTx" presStyleLbl="parChTrans1D2" presStyleIdx="2" presStyleCnt="6"/>
      <dgm:spPr/>
    </dgm:pt>
    <dgm:pt modelId="{C9F9E0F7-B83D-40DA-88D9-E0F8762A8612}" type="pres">
      <dgm:prSet presAssocID="{6C04CAC7-7016-4AEE-8221-A294F2B46946}" presName="node" presStyleLbl="node1" presStyleIdx="2" presStyleCnt="6" custScaleX="214510" custRadScaleRad="152160" custRadScaleInc="-51292">
        <dgm:presLayoutVars>
          <dgm:bulletEnabled val="1"/>
        </dgm:presLayoutVars>
      </dgm:prSet>
      <dgm:spPr/>
    </dgm:pt>
    <dgm:pt modelId="{FB98A232-072F-47C3-8C7D-B0A08E16A01D}" type="pres">
      <dgm:prSet presAssocID="{A5A965A7-E13A-4DDE-9828-1741B85E75BA}" presName="Name9" presStyleLbl="parChTrans1D2" presStyleIdx="3" presStyleCnt="6"/>
      <dgm:spPr/>
    </dgm:pt>
    <dgm:pt modelId="{160F8EB2-CD49-463A-8C16-619314612734}" type="pres">
      <dgm:prSet presAssocID="{A5A965A7-E13A-4DDE-9828-1741B85E75BA}" presName="connTx" presStyleLbl="parChTrans1D2" presStyleIdx="3" presStyleCnt="6"/>
      <dgm:spPr/>
    </dgm:pt>
    <dgm:pt modelId="{B9677EAE-30CB-4676-8117-30C127C30526}" type="pres">
      <dgm:prSet presAssocID="{7355BF51-9849-4BE4-89B2-3537DFD6B2A3}" presName="node" presStyleLbl="node1" presStyleIdx="3" presStyleCnt="6" custScaleX="214510" custRadScaleRad="102699" custRadScaleInc="-7332">
        <dgm:presLayoutVars>
          <dgm:bulletEnabled val="1"/>
        </dgm:presLayoutVars>
      </dgm:prSet>
      <dgm:spPr/>
    </dgm:pt>
    <dgm:pt modelId="{31DF58BF-19BB-4365-B3ED-A90C9DAF13E6}" type="pres">
      <dgm:prSet presAssocID="{87AF1319-0C6A-4175-A57C-B9E337279AC4}" presName="Name9" presStyleLbl="parChTrans1D2" presStyleIdx="4" presStyleCnt="6"/>
      <dgm:spPr/>
    </dgm:pt>
    <dgm:pt modelId="{FD40A345-72F2-4DBE-B6C6-F3E4EF4A2B6F}" type="pres">
      <dgm:prSet presAssocID="{87AF1319-0C6A-4175-A57C-B9E337279AC4}" presName="connTx" presStyleLbl="parChTrans1D2" presStyleIdx="4" presStyleCnt="6"/>
      <dgm:spPr/>
    </dgm:pt>
    <dgm:pt modelId="{5A252B55-DCCE-4DE7-852C-0EF5D172EFBC}" type="pres">
      <dgm:prSet presAssocID="{90DDCC85-A934-4903-A8AA-3292833EA658}" presName="node" presStyleLbl="node1" presStyleIdx="4" presStyleCnt="6" custScaleX="212369" custRadScaleRad="170186" custRadScaleInc="33399">
        <dgm:presLayoutVars>
          <dgm:bulletEnabled val="1"/>
        </dgm:presLayoutVars>
      </dgm:prSet>
      <dgm:spPr/>
    </dgm:pt>
    <dgm:pt modelId="{D38EF148-B8B7-47EE-909D-27615D4CFB91}" type="pres">
      <dgm:prSet presAssocID="{FA93DDF0-E6F4-43D4-9148-2A787AAF86A5}" presName="Name9" presStyleLbl="parChTrans1D2" presStyleIdx="5" presStyleCnt="6"/>
      <dgm:spPr/>
    </dgm:pt>
    <dgm:pt modelId="{686A66B3-F776-49D3-8252-DC676B5631AB}" type="pres">
      <dgm:prSet presAssocID="{FA93DDF0-E6F4-43D4-9148-2A787AAF86A5}" presName="connTx" presStyleLbl="parChTrans1D2" presStyleIdx="5" presStyleCnt="6"/>
      <dgm:spPr/>
    </dgm:pt>
    <dgm:pt modelId="{CC4157D5-11A0-4FB0-AB99-94A2E00F0D80}" type="pres">
      <dgm:prSet presAssocID="{80E70731-C9A4-4788-96C6-82B8858F0145}" presName="node" presStyleLbl="node1" presStyleIdx="5" presStyleCnt="6" custScaleX="228179" custRadScaleRad="171383" custRadScaleInc="-42810">
        <dgm:presLayoutVars>
          <dgm:bulletEnabled val="1"/>
        </dgm:presLayoutVars>
      </dgm:prSet>
      <dgm:spPr/>
    </dgm:pt>
  </dgm:ptLst>
  <dgm:cxnLst>
    <dgm:cxn modelId="{FCD3830A-0EE9-4109-8E06-082553DDA2F1}" type="presOf" srcId="{59225A10-456C-4855-9001-EBDD6869406C}" destId="{C8A5F73F-4B74-4714-9FAE-3E713900F77B}" srcOrd="0" destOrd="0" presId="urn:microsoft.com/office/officeart/2005/8/layout/radial1"/>
    <dgm:cxn modelId="{5250D50C-B9A8-46F5-838B-721B4D40B292}" srcId="{AB21E7AF-ADE2-421E-A0AB-2386D2D8F8BA}" destId="{7355BF51-9849-4BE4-89B2-3537DFD6B2A3}" srcOrd="3" destOrd="0" parTransId="{A5A965A7-E13A-4DDE-9828-1741B85E75BA}" sibTransId="{E5C8E350-4137-48ED-9B54-8620C909CAAF}"/>
    <dgm:cxn modelId="{22A3650E-8011-429A-BF47-E83945D49FC3}" type="presOf" srcId="{2FBF3C9C-1CFF-4693-ACB0-5FAA73B79CA9}" destId="{3B771612-3D3B-4825-80D0-D951FFAF36D1}" srcOrd="0" destOrd="0" presId="urn:microsoft.com/office/officeart/2005/8/layout/radial1"/>
    <dgm:cxn modelId="{3801FB1E-994D-4340-9BB4-65A8FB660747}" type="presOf" srcId="{60A09DA2-F404-46E1-A085-ABD846B067DE}" destId="{C11C92F6-55E4-4276-9EB4-99FE8F36A569}" srcOrd="1" destOrd="0" presId="urn:microsoft.com/office/officeart/2005/8/layout/radial1"/>
    <dgm:cxn modelId="{06E70429-28AA-4251-B443-54AB781A5FB0}" type="presOf" srcId="{7355BF51-9849-4BE4-89B2-3537DFD6B2A3}" destId="{B9677EAE-30CB-4676-8117-30C127C30526}" srcOrd="0" destOrd="0" presId="urn:microsoft.com/office/officeart/2005/8/layout/radial1"/>
    <dgm:cxn modelId="{D02D1F29-6C06-4AFD-9881-2CFB4961A3BB}" type="presOf" srcId="{6C04CAC7-7016-4AEE-8221-A294F2B46946}" destId="{C9F9E0F7-B83D-40DA-88D9-E0F8762A8612}" srcOrd="0" destOrd="0" presId="urn:microsoft.com/office/officeart/2005/8/layout/radial1"/>
    <dgm:cxn modelId="{C075EE2B-C8F7-4CFC-8F7A-C298EC5C5863}" type="presOf" srcId="{2345C684-A613-40E9-9247-79739C9A0D3D}" destId="{F8F0011C-F0EA-49D6-8A7E-DDAB8FF7E1D8}" srcOrd="1" destOrd="0" presId="urn:microsoft.com/office/officeart/2005/8/layout/radial1"/>
    <dgm:cxn modelId="{BFC24E2D-7A38-49BB-933B-3F7283522C4A}" srcId="{2FBF3C9C-1CFF-4693-ACB0-5FAA73B79CA9}" destId="{AB21E7AF-ADE2-421E-A0AB-2386D2D8F8BA}" srcOrd="0" destOrd="0" parTransId="{D6E0313B-A882-42CD-9D9C-D92FF08043A2}" sibTransId="{2D2CCD29-7461-435E-9705-0350E54C3B5A}"/>
    <dgm:cxn modelId="{76A9D233-2C30-4BD4-B55E-E8977C233566}" type="presOf" srcId="{A5A965A7-E13A-4DDE-9828-1741B85E75BA}" destId="{160F8EB2-CD49-463A-8C16-619314612734}" srcOrd="1" destOrd="0" presId="urn:microsoft.com/office/officeart/2005/8/layout/radial1"/>
    <dgm:cxn modelId="{9404BB35-44A7-42BA-AA4F-39DD6311AB09}" type="presOf" srcId="{A5A965A7-E13A-4DDE-9828-1741B85E75BA}" destId="{FB98A232-072F-47C3-8C7D-B0A08E16A01D}" srcOrd="0" destOrd="0" presId="urn:microsoft.com/office/officeart/2005/8/layout/radial1"/>
    <dgm:cxn modelId="{0595EB35-876B-496D-AC61-CE1E43F76BAE}" type="presOf" srcId="{DF53EDEE-2937-4C1D-A13E-F5413400B5D8}" destId="{7ADA0D36-675F-4093-A24E-A2FB951A6F8B}" srcOrd="0" destOrd="0" presId="urn:microsoft.com/office/officeart/2005/8/layout/radial1"/>
    <dgm:cxn modelId="{400A895C-697C-4804-9FBD-23A431FAA05D}" type="presOf" srcId="{60A09DA2-F404-46E1-A085-ABD846B067DE}" destId="{367D4500-04B3-4BDE-A8D2-F10FC4F8E679}" srcOrd="0" destOrd="0" presId="urn:microsoft.com/office/officeart/2005/8/layout/radial1"/>
    <dgm:cxn modelId="{E9EE9056-4A9D-4F88-BA87-A69B790E490A}" srcId="{AB21E7AF-ADE2-421E-A0AB-2386D2D8F8BA}" destId="{6C04CAC7-7016-4AEE-8221-A294F2B46946}" srcOrd="2" destOrd="0" parTransId="{60A09DA2-F404-46E1-A085-ABD846B067DE}" sibTransId="{8459D99A-1E3A-4785-8EB3-F3A74944510B}"/>
    <dgm:cxn modelId="{7A792995-BE67-42EF-B6CB-882D1A235CBD}" type="presOf" srcId="{2345C684-A613-40E9-9247-79739C9A0D3D}" destId="{E6369D8B-01A3-4F33-AACA-DBAD3CDAA188}" srcOrd="0" destOrd="0" presId="urn:microsoft.com/office/officeart/2005/8/layout/radial1"/>
    <dgm:cxn modelId="{8EE29297-FD04-49F6-99FD-3C975B89434D}" srcId="{AB21E7AF-ADE2-421E-A0AB-2386D2D8F8BA}" destId="{58C8F1EE-061F-4FE9-90F3-FB25E7F8BEFB}" srcOrd="1" destOrd="0" parTransId="{59225A10-456C-4855-9001-EBDD6869406C}" sibTransId="{AF212CC0-DC99-4ACC-B038-04BAD4759D3F}"/>
    <dgm:cxn modelId="{4BBCAA99-E437-4D9D-AD7B-4A4BFEAA46BE}" type="presOf" srcId="{80E70731-C9A4-4788-96C6-82B8858F0145}" destId="{CC4157D5-11A0-4FB0-AB99-94A2E00F0D80}" srcOrd="0" destOrd="0" presId="urn:microsoft.com/office/officeart/2005/8/layout/radial1"/>
    <dgm:cxn modelId="{2F3BA1A8-91CD-4C8D-8CB4-F91B90A50109}" type="presOf" srcId="{87AF1319-0C6A-4175-A57C-B9E337279AC4}" destId="{FD40A345-72F2-4DBE-B6C6-F3E4EF4A2B6F}" srcOrd="1" destOrd="0" presId="urn:microsoft.com/office/officeart/2005/8/layout/radial1"/>
    <dgm:cxn modelId="{F97368AA-3607-484B-B9F1-B3CAD881CCDE}" srcId="{AB21E7AF-ADE2-421E-A0AB-2386D2D8F8BA}" destId="{DF53EDEE-2937-4C1D-A13E-F5413400B5D8}" srcOrd="0" destOrd="0" parTransId="{2345C684-A613-40E9-9247-79739C9A0D3D}" sibTransId="{13EBB7C9-CAFB-40BE-BED0-245BB90372EF}"/>
    <dgm:cxn modelId="{77667AB0-24C2-42C9-9521-8AF1D800BF23}" type="presOf" srcId="{FA93DDF0-E6F4-43D4-9148-2A787AAF86A5}" destId="{686A66B3-F776-49D3-8252-DC676B5631AB}" srcOrd="1" destOrd="0" presId="urn:microsoft.com/office/officeart/2005/8/layout/radial1"/>
    <dgm:cxn modelId="{8FA652B1-A1D8-45A4-A147-003389613F7B}" type="presOf" srcId="{58C8F1EE-061F-4FE9-90F3-FB25E7F8BEFB}" destId="{C4D27D27-F91D-43D2-8CB2-446D5A0AFD9C}" srcOrd="0" destOrd="0" presId="urn:microsoft.com/office/officeart/2005/8/layout/radial1"/>
    <dgm:cxn modelId="{063643B2-F293-4EC7-89F9-68E210D7C2CF}" srcId="{AB21E7AF-ADE2-421E-A0AB-2386D2D8F8BA}" destId="{80E70731-C9A4-4788-96C6-82B8858F0145}" srcOrd="5" destOrd="0" parTransId="{FA93DDF0-E6F4-43D4-9148-2A787AAF86A5}" sibTransId="{6E736A47-0B5B-4B28-9C8B-E207C15BD51B}"/>
    <dgm:cxn modelId="{6A17C3BB-82C6-4751-A01C-4AED8047B355}" type="presOf" srcId="{FA93DDF0-E6F4-43D4-9148-2A787AAF86A5}" destId="{D38EF148-B8B7-47EE-909D-27615D4CFB91}" srcOrd="0" destOrd="0" presId="urn:microsoft.com/office/officeart/2005/8/layout/radial1"/>
    <dgm:cxn modelId="{0C7019C5-8B44-4BB6-A8C1-2470E5B1DF8F}" type="presOf" srcId="{59225A10-456C-4855-9001-EBDD6869406C}" destId="{49BD9305-1B86-4FCD-A703-3FD292EB5D0A}" srcOrd="1" destOrd="0" presId="urn:microsoft.com/office/officeart/2005/8/layout/radial1"/>
    <dgm:cxn modelId="{BD77FBDB-FAFE-4AB1-BD7E-F0AA7EF3C91A}" type="presOf" srcId="{90DDCC85-A934-4903-A8AA-3292833EA658}" destId="{5A252B55-DCCE-4DE7-852C-0EF5D172EFBC}" srcOrd="0" destOrd="0" presId="urn:microsoft.com/office/officeart/2005/8/layout/radial1"/>
    <dgm:cxn modelId="{DBD066DE-6074-43FA-9FA4-047090F19A9D}" srcId="{AB21E7AF-ADE2-421E-A0AB-2386D2D8F8BA}" destId="{90DDCC85-A934-4903-A8AA-3292833EA658}" srcOrd="4" destOrd="0" parTransId="{87AF1319-0C6A-4175-A57C-B9E337279AC4}" sibTransId="{E51F3E3A-170E-48E4-AB84-29CA80B47181}"/>
    <dgm:cxn modelId="{25D02CE4-8166-4ADF-84A9-D12BD556F526}" type="presOf" srcId="{AB21E7AF-ADE2-421E-A0AB-2386D2D8F8BA}" destId="{9E46FA6D-C012-4A10-A528-2EF4119CDE44}" srcOrd="0" destOrd="0" presId="urn:microsoft.com/office/officeart/2005/8/layout/radial1"/>
    <dgm:cxn modelId="{F8151EF4-28B0-4EA6-93E8-F378490EB291}" type="presOf" srcId="{87AF1319-0C6A-4175-A57C-B9E337279AC4}" destId="{31DF58BF-19BB-4365-B3ED-A90C9DAF13E6}" srcOrd="0" destOrd="0" presId="urn:microsoft.com/office/officeart/2005/8/layout/radial1"/>
    <dgm:cxn modelId="{FB6D535F-F046-420C-92A2-9DEC6DB3784E}" type="presParOf" srcId="{3B771612-3D3B-4825-80D0-D951FFAF36D1}" destId="{9E46FA6D-C012-4A10-A528-2EF4119CDE44}" srcOrd="0" destOrd="0" presId="urn:microsoft.com/office/officeart/2005/8/layout/radial1"/>
    <dgm:cxn modelId="{9AF7F03B-6495-4B22-824E-19BA6A750DDB}" type="presParOf" srcId="{3B771612-3D3B-4825-80D0-D951FFAF36D1}" destId="{E6369D8B-01A3-4F33-AACA-DBAD3CDAA188}" srcOrd="1" destOrd="0" presId="urn:microsoft.com/office/officeart/2005/8/layout/radial1"/>
    <dgm:cxn modelId="{56CBDAB3-B9C1-4406-8885-5784C1FC25EB}" type="presParOf" srcId="{E6369D8B-01A3-4F33-AACA-DBAD3CDAA188}" destId="{F8F0011C-F0EA-49D6-8A7E-DDAB8FF7E1D8}" srcOrd="0" destOrd="0" presId="urn:microsoft.com/office/officeart/2005/8/layout/radial1"/>
    <dgm:cxn modelId="{E18ADC46-700A-4F32-AF57-362BDC5C4993}" type="presParOf" srcId="{3B771612-3D3B-4825-80D0-D951FFAF36D1}" destId="{7ADA0D36-675F-4093-A24E-A2FB951A6F8B}" srcOrd="2" destOrd="0" presId="urn:microsoft.com/office/officeart/2005/8/layout/radial1"/>
    <dgm:cxn modelId="{6C6EE550-6832-4C0D-AA01-81E14CC382F7}" type="presParOf" srcId="{3B771612-3D3B-4825-80D0-D951FFAF36D1}" destId="{C8A5F73F-4B74-4714-9FAE-3E713900F77B}" srcOrd="3" destOrd="0" presId="urn:microsoft.com/office/officeart/2005/8/layout/radial1"/>
    <dgm:cxn modelId="{BA7A552B-49BF-40DC-8D06-4716FB976D4C}" type="presParOf" srcId="{C8A5F73F-4B74-4714-9FAE-3E713900F77B}" destId="{49BD9305-1B86-4FCD-A703-3FD292EB5D0A}" srcOrd="0" destOrd="0" presId="urn:microsoft.com/office/officeart/2005/8/layout/radial1"/>
    <dgm:cxn modelId="{3231A3BA-2C8C-4427-8F04-36662EDA0FEA}" type="presParOf" srcId="{3B771612-3D3B-4825-80D0-D951FFAF36D1}" destId="{C4D27D27-F91D-43D2-8CB2-446D5A0AFD9C}" srcOrd="4" destOrd="0" presId="urn:microsoft.com/office/officeart/2005/8/layout/radial1"/>
    <dgm:cxn modelId="{65626C82-48B9-4766-9B7F-B3B8DAD93F2F}" type="presParOf" srcId="{3B771612-3D3B-4825-80D0-D951FFAF36D1}" destId="{367D4500-04B3-4BDE-A8D2-F10FC4F8E679}" srcOrd="5" destOrd="0" presId="urn:microsoft.com/office/officeart/2005/8/layout/radial1"/>
    <dgm:cxn modelId="{4EDADAAE-425C-463D-AB36-1BB6B17CD8C8}" type="presParOf" srcId="{367D4500-04B3-4BDE-A8D2-F10FC4F8E679}" destId="{C11C92F6-55E4-4276-9EB4-99FE8F36A569}" srcOrd="0" destOrd="0" presId="urn:microsoft.com/office/officeart/2005/8/layout/radial1"/>
    <dgm:cxn modelId="{E8639B1E-D108-41E0-9617-29E6ED48B334}" type="presParOf" srcId="{3B771612-3D3B-4825-80D0-D951FFAF36D1}" destId="{C9F9E0F7-B83D-40DA-88D9-E0F8762A8612}" srcOrd="6" destOrd="0" presId="urn:microsoft.com/office/officeart/2005/8/layout/radial1"/>
    <dgm:cxn modelId="{8303441E-56E4-4A1C-A3F2-1DF20AB0819E}" type="presParOf" srcId="{3B771612-3D3B-4825-80D0-D951FFAF36D1}" destId="{FB98A232-072F-47C3-8C7D-B0A08E16A01D}" srcOrd="7" destOrd="0" presId="urn:microsoft.com/office/officeart/2005/8/layout/radial1"/>
    <dgm:cxn modelId="{80EC5E35-B657-4A13-99B7-E3ACD45FC6D6}" type="presParOf" srcId="{FB98A232-072F-47C3-8C7D-B0A08E16A01D}" destId="{160F8EB2-CD49-463A-8C16-619314612734}" srcOrd="0" destOrd="0" presId="urn:microsoft.com/office/officeart/2005/8/layout/radial1"/>
    <dgm:cxn modelId="{3BBC92EE-0D83-4F17-A2ED-90D8677AA02C}" type="presParOf" srcId="{3B771612-3D3B-4825-80D0-D951FFAF36D1}" destId="{B9677EAE-30CB-4676-8117-30C127C30526}" srcOrd="8" destOrd="0" presId="urn:microsoft.com/office/officeart/2005/8/layout/radial1"/>
    <dgm:cxn modelId="{E241180C-A6A6-4B93-8C6F-FAA44EE3102F}" type="presParOf" srcId="{3B771612-3D3B-4825-80D0-D951FFAF36D1}" destId="{31DF58BF-19BB-4365-B3ED-A90C9DAF13E6}" srcOrd="9" destOrd="0" presId="urn:microsoft.com/office/officeart/2005/8/layout/radial1"/>
    <dgm:cxn modelId="{DF98FD3C-8317-4EA7-B96A-2D43756FC8B0}" type="presParOf" srcId="{31DF58BF-19BB-4365-B3ED-A90C9DAF13E6}" destId="{FD40A345-72F2-4DBE-B6C6-F3E4EF4A2B6F}" srcOrd="0" destOrd="0" presId="urn:microsoft.com/office/officeart/2005/8/layout/radial1"/>
    <dgm:cxn modelId="{3BA8D44D-0C77-48F3-B06D-E81EA41AFB3E}" type="presParOf" srcId="{3B771612-3D3B-4825-80D0-D951FFAF36D1}" destId="{5A252B55-DCCE-4DE7-852C-0EF5D172EFBC}" srcOrd="10" destOrd="0" presId="urn:microsoft.com/office/officeart/2005/8/layout/radial1"/>
    <dgm:cxn modelId="{B86BF9A1-1CDF-4DBA-9390-D75174E9B8BC}" type="presParOf" srcId="{3B771612-3D3B-4825-80D0-D951FFAF36D1}" destId="{D38EF148-B8B7-47EE-909D-27615D4CFB91}" srcOrd="11" destOrd="0" presId="urn:microsoft.com/office/officeart/2005/8/layout/radial1"/>
    <dgm:cxn modelId="{317FE468-8162-4493-9A37-40997BB5DAF7}" type="presParOf" srcId="{D38EF148-B8B7-47EE-909D-27615D4CFB91}" destId="{686A66B3-F776-49D3-8252-DC676B5631AB}" srcOrd="0" destOrd="0" presId="urn:microsoft.com/office/officeart/2005/8/layout/radial1"/>
    <dgm:cxn modelId="{C653927B-3D34-40BB-BA56-4DAF8CB34D64}" type="presParOf" srcId="{3B771612-3D3B-4825-80D0-D951FFAF36D1}" destId="{CC4157D5-11A0-4FB0-AB99-94A2E00F0D8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6FA6D-C012-4A10-A528-2EF4119CDE44}">
      <dsp:nvSpPr>
        <dsp:cNvPr id="0" name=""/>
        <dsp:cNvSpPr/>
      </dsp:nvSpPr>
      <dsp:spPr>
        <a:xfrm>
          <a:off x="2687947" y="1527949"/>
          <a:ext cx="1853003" cy="1118794"/>
        </a:xfrm>
        <a:prstGeom prst="ellipse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Constraints</a:t>
          </a:r>
          <a:endParaRPr lang="ar-SA" sz="1800" b="1" kern="1200" dirty="0"/>
        </a:p>
      </dsp:txBody>
      <dsp:txXfrm>
        <a:off x="2959313" y="1691793"/>
        <a:ext cx="1310271" cy="791106"/>
      </dsp:txXfrm>
    </dsp:sp>
    <dsp:sp modelId="{E6369D8B-01A3-4F33-AACA-DBAD3CDAA188}">
      <dsp:nvSpPr>
        <dsp:cNvPr id="0" name=""/>
        <dsp:cNvSpPr/>
      </dsp:nvSpPr>
      <dsp:spPr>
        <a:xfrm rot="15844492">
          <a:off x="3328629" y="1309793"/>
          <a:ext cx="413110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13110" y="13800"/>
              </a:lnTo>
            </a:path>
          </a:pathLst>
        </a:custGeom>
        <a:noFill/>
        <a:ln w="285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3524856" y="1313265"/>
        <a:ext cx="20655" cy="20655"/>
      </dsp:txXfrm>
    </dsp:sp>
    <dsp:sp modelId="{7ADA0D36-675F-4093-A24E-A2FB951A6F8B}">
      <dsp:nvSpPr>
        <dsp:cNvPr id="0" name=""/>
        <dsp:cNvSpPr/>
      </dsp:nvSpPr>
      <dsp:spPr>
        <a:xfrm>
          <a:off x="2255910" y="0"/>
          <a:ext cx="2399926" cy="1118794"/>
        </a:xfrm>
        <a:prstGeom prst="ellipse">
          <a:avLst/>
        </a:prstGeom>
        <a:solidFill>
          <a:schemeClr val="accent1">
            <a:lumMod val="75000"/>
            <a:alpha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NOT NULL</a:t>
          </a:r>
          <a:endParaRPr lang="ar-SA" sz="1800" b="1" kern="1200" dirty="0"/>
        </a:p>
      </dsp:txBody>
      <dsp:txXfrm>
        <a:off x="2607371" y="163844"/>
        <a:ext cx="1697004" cy="791106"/>
      </dsp:txXfrm>
    </dsp:sp>
    <dsp:sp modelId="{C8A5F73F-4B74-4714-9FAE-3E713900F77B}">
      <dsp:nvSpPr>
        <dsp:cNvPr id="0" name=""/>
        <dsp:cNvSpPr/>
      </dsp:nvSpPr>
      <dsp:spPr>
        <a:xfrm rot="20174204">
          <a:off x="4332076" y="1596736"/>
          <a:ext cx="73065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730656" y="13800"/>
              </a:lnTo>
            </a:path>
          </a:pathLst>
        </a:custGeom>
        <a:noFill/>
        <a:ln w="285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79138" y="1592270"/>
        <a:ext cx="36532" cy="36532"/>
      </dsp:txXfrm>
    </dsp:sp>
    <dsp:sp modelId="{C4D27D27-F91D-43D2-8CB2-446D5A0AFD9C}">
      <dsp:nvSpPr>
        <dsp:cNvPr id="0" name=""/>
        <dsp:cNvSpPr/>
      </dsp:nvSpPr>
      <dsp:spPr>
        <a:xfrm>
          <a:off x="4704178" y="519828"/>
          <a:ext cx="2399926" cy="1118794"/>
        </a:xfrm>
        <a:prstGeom prst="ellipse">
          <a:avLst/>
        </a:prstGeom>
        <a:solidFill>
          <a:schemeClr val="accent5">
            <a:lumMod val="60000"/>
            <a:lumOff val="40000"/>
            <a:alpha val="82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CHECK</a:t>
          </a:r>
          <a:endParaRPr lang="ar-SA" sz="1800" b="1" kern="1200" dirty="0"/>
        </a:p>
      </dsp:txBody>
      <dsp:txXfrm>
        <a:off x="5055639" y="683672"/>
        <a:ext cx="1697004" cy="791106"/>
      </dsp:txXfrm>
    </dsp:sp>
    <dsp:sp modelId="{367D4500-04B3-4BDE-A8D2-F10FC4F8E679}">
      <dsp:nvSpPr>
        <dsp:cNvPr id="0" name=""/>
        <dsp:cNvSpPr/>
      </dsp:nvSpPr>
      <dsp:spPr>
        <a:xfrm rot="768305">
          <a:off x="4478079" y="2301538"/>
          <a:ext cx="27892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278926" y="13800"/>
              </a:lnTo>
            </a:path>
          </a:pathLst>
        </a:custGeom>
        <a:noFill/>
        <a:ln w="285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10569" y="2308364"/>
        <a:ext cx="13946" cy="13946"/>
      </dsp:txXfrm>
    </dsp:sp>
    <dsp:sp modelId="{C9F9E0F7-B83D-40DA-88D9-E0F8762A8612}">
      <dsp:nvSpPr>
        <dsp:cNvPr id="0" name=""/>
        <dsp:cNvSpPr/>
      </dsp:nvSpPr>
      <dsp:spPr>
        <a:xfrm>
          <a:off x="4632169" y="2032002"/>
          <a:ext cx="2399926" cy="1118794"/>
        </a:xfrm>
        <a:prstGeom prst="ellipse">
          <a:avLst/>
        </a:prstGeom>
        <a:solidFill>
          <a:schemeClr val="accent1">
            <a:lumMod val="60000"/>
            <a:lumOff val="40000"/>
            <a:alpha val="74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DEFAULT</a:t>
          </a:r>
          <a:endParaRPr lang="ar-SA" sz="2400" b="1" kern="1200" dirty="0"/>
        </a:p>
      </dsp:txBody>
      <dsp:txXfrm>
        <a:off x="4983630" y="2195846"/>
        <a:ext cx="1697004" cy="791106"/>
      </dsp:txXfrm>
    </dsp:sp>
    <dsp:sp modelId="{FB98A232-072F-47C3-8C7D-B0A08E16A01D}">
      <dsp:nvSpPr>
        <dsp:cNvPr id="0" name=""/>
        <dsp:cNvSpPr/>
      </dsp:nvSpPr>
      <dsp:spPr>
        <a:xfrm rot="5086848">
          <a:off x="3528631" y="2782003"/>
          <a:ext cx="301064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301064" y="13800"/>
              </a:lnTo>
            </a:path>
          </a:pathLst>
        </a:custGeom>
        <a:noFill/>
        <a:ln w="285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3671637" y="2788277"/>
        <a:ext cx="15053" cy="15053"/>
      </dsp:txXfrm>
    </dsp:sp>
    <dsp:sp modelId="{B9677EAE-30CB-4676-8117-30C127C30526}">
      <dsp:nvSpPr>
        <dsp:cNvPr id="0" name=""/>
        <dsp:cNvSpPr/>
      </dsp:nvSpPr>
      <dsp:spPr>
        <a:xfrm>
          <a:off x="2543945" y="2945205"/>
          <a:ext cx="2399926" cy="1118794"/>
        </a:xfrm>
        <a:prstGeom prst="ellipse">
          <a:avLst/>
        </a:prstGeom>
        <a:solidFill>
          <a:schemeClr val="accent3">
            <a:lumMod val="60000"/>
            <a:lumOff val="40000"/>
            <a:alpha val="66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PRIMARY KEY</a:t>
          </a:r>
          <a:endParaRPr lang="ar-SA" sz="1800" b="1" kern="1200" dirty="0"/>
        </a:p>
      </dsp:txBody>
      <dsp:txXfrm>
        <a:off x="2895406" y="3109049"/>
        <a:ext cx="1697004" cy="791106"/>
      </dsp:txXfrm>
    </dsp:sp>
    <dsp:sp modelId="{31DF58BF-19BB-4365-B3ED-A90C9DAF13E6}">
      <dsp:nvSpPr>
        <dsp:cNvPr id="0" name=""/>
        <dsp:cNvSpPr/>
      </dsp:nvSpPr>
      <dsp:spPr>
        <a:xfrm rot="9640545">
          <a:off x="2293400" y="2443005"/>
          <a:ext cx="534942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4942" y="13800"/>
              </a:lnTo>
            </a:path>
          </a:pathLst>
        </a:custGeom>
        <a:noFill/>
        <a:ln w="285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7498" y="2443431"/>
        <a:ext cx="26747" cy="26747"/>
      </dsp:txXfrm>
    </dsp:sp>
    <dsp:sp modelId="{5A252B55-DCCE-4DE7-852C-0EF5D172EFBC}">
      <dsp:nvSpPr>
        <dsp:cNvPr id="0" name=""/>
        <dsp:cNvSpPr/>
      </dsp:nvSpPr>
      <dsp:spPr>
        <a:xfrm>
          <a:off x="167681" y="2320036"/>
          <a:ext cx="2375973" cy="1118794"/>
        </a:xfrm>
        <a:prstGeom prst="ellipse">
          <a:avLst/>
        </a:prstGeom>
        <a:solidFill>
          <a:schemeClr val="accent6">
            <a:alpha val="58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FOREIGN KEY</a:t>
          </a:r>
          <a:endParaRPr lang="ar-SA" sz="1800" b="1" kern="1200" dirty="0"/>
        </a:p>
      </dsp:txBody>
      <dsp:txXfrm>
        <a:off x="515634" y="2483880"/>
        <a:ext cx="1680067" cy="791106"/>
      </dsp:txXfrm>
    </dsp:sp>
    <dsp:sp modelId="{D38EF148-B8B7-47EE-909D-27615D4CFB91}">
      <dsp:nvSpPr>
        <dsp:cNvPr id="0" name=""/>
        <dsp:cNvSpPr/>
      </dsp:nvSpPr>
      <dsp:spPr>
        <a:xfrm rot="11933615">
          <a:off x="2291790" y="1711724"/>
          <a:ext cx="530949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0949" y="13800"/>
              </a:lnTo>
            </a:path>
          </a:pathLst>
        </a:custGeom>
        <a:noFill/>
        <a:ln w="285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3991" y="1712250"/>
        <a:ext cx="26547" cy="26547"/>
      </dsp:txXfrm>
    </dsp:sp>
    <dsp:sp modelId="{CC4157D5-11A0-4FB0-AB99-94A2E00F0D80}">
      <dsp:nvSpPr>
        <dsp:cNvPr id="0" name=""/>
        <dsp:cNvSpPr/>
      </dsp:nvSpPr>
      <dsp:spPr>
        <a:xfrm>
          <a:off x="23661" y="735857"/>
          <a:ext cx="2552854" cy="1118794"/>
        </a:xfrm>
        <a:prstGeom prst="ellipse">
          <a:avLst/>
        </a:prstGeom>
        <a:solidFill>
          <a:schemeClr val="accent4">
            <a:alpha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UNIQUE</a:t>
          </a:r>
          <a:endParaRPr lang="ar-SA" sz="1800" b="1" kern="1200" dirty="0"/>
        </a:p>
      </dsp:txBody>
      <dsp:txXfrm>
        <a:off x="397518" y="899701"/>
        <a:ext cx="1805140" cy="791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6FA6D-C012-4A10-A528-2EF4119CDE44}">
      <dsp:nvSpPr>
        <dsp:cNvPr id="0" name=""/>
        <dsp:cNvSpPr/>
      </dsp:nvSpPr>
      <dsp:spPr>
        <a:xfrm>
          <a:off x="2687947" y="1527949"/>
          <a:ext cx="1853003" cy="111879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Constraints</a:t>
          </a:r>
          <a:endParaRPr lang="ar-SA" sz="1800" b="1" kern="1200" dirty="0">
            <a:solidFill>
              <a:srgbClr val="00B050"/>
            </a:solidFill>
          </a:endParaRPr>
        </a:p>
      </dsp:txBody>
      <dsp:txXfrm>
        <a:off x="2959313" y="1691793"/>
        <a:ext cx="1310271" cy="791106"/>
      </dsp:txXfrm>
    </dsp:sp>
    <dsp:sp modelId="{E6369D8B-01A3-4F33-AACA-DBAD3CDAA188}">
      <dsp:nvSpPr>
        <dsp:cNvPr id="0" name=""/>
        <dsp:cNvSpPr/>
      </dsp:nvSpPr>
      <dsp:spPr>
        <a:xfrm rot="15844492">
          <a:off x="3328629" y="1309793"/>
          <a:ext cx="413110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13110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3524856" y="1313265"/>
        <a:ext cx="20655" cy="20655"/>
      </dsp:txXfrm>
    </dsp:sp>
    <dsp:sp modelId="{7ADA0D36-675F-4093-A24E-A2FB951A6F8B}">
      <dsp:nvSpPr>
        <dsp:cNvPr id="0" name=""/>
        <dsp:cNvSpPr/>
      </dsp:nvSpPr>
      <dsp:spPr>
        <a:xfrm>
          <a:off x="2255910" y="0"/>
          <a:ext cx="2399926" cy="1118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NOT NULL</a:t>
          </a:r>
          <a:endParaRPr lang="ar-SA" sz="1600" b="1" kern="1200" dirty="0"/>
        </a:p>
      </dsp:txBody>
      <dsp:txXfrm>
        <a:off x="2607371" y="163844"/>
        <a:ext cx="1697004" cy="791106"/>
      </dsp:txXfrm>
    </dsp:sp>
    <dsp:sp modelId="{C8A5F73F-4B74-4714-9FAE-3E713900F77B}">
      <dsp:nvSpPr>
        <dsp:cNvPr id="0" name=""/>
        <dsp:cNvSpPr/>
      </dsp:nvSpPr>
      <dsp:spPr>
        <a:xfrm rot="20174204">
          <a:off x="4332076" y="1596736"/>
          <a:ext cx="73065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73065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79138" y="1592270"/>
        <a:ext cx="36532" cy="36532"/>
      </dsp:txXfrm>
    </dsp:sp>
    <dsp:sp modelId="{C4D27D27-F91D-43D2-8CB2-446D5A0AFD9C}">
      <dsp:nvSpPr>
        <dsp:cNvPr id="0" name=""/>
        <dsp:cNvSpPr/>
      </dsp:nvSpPr>
      <dsp:spPr>
        <a:xfrm>
          <a:off x="4704178" y="519828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CHECK</a:t>
          </a:r>
          <a:endParaRPr lang="ar-SA" sz="1600" b="1" kern="1200" dirty="0"/>
        </a:p>
      </dsp:txBody>
      <dsp:txXfrm>
        <a:off x="5055639" y="683672"/>
        <a:ext cx="1697004" cy="791106"/>
      </dsp:txXfrm>
    </dsp:sp>
    <dsp:sp modelId="{367D4500-04B3-4BDE-A8D2-F10FC4F8E679}">
      <dsp:nvSpPr>
        <dsp:cNvPr id="0" name=""/>
        <dsp:cNvSpPr/>
      </dsp:nvSpPr>
      <dsp:spPr>
        <a:xfrm rot="793191">
          <a:off x="4475032" y="2301123"/>
          <a:ext cx="216365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216365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577805" y="2309514"/>
        <a:ext cx="10818" cy="10818"/>
      </dsp:txXfrm>
    </dsp:sp>
    <dsp:sp modelId="{C9F9E0F7-B83D-40DA-88D9-E0F8762A8612}">
      <dsp:nvSpPr>
        <dsp:cNvPr id="0" name=""/>
        <dsp:cNvSpPr/>
      </dsp:nvSpPr>
      <dsp:spPr>
        <a:xfrm>
          <a:off x="4560164" y="2031998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DEFAULT</a:t>
          </a:r>
          <a:endParaRPr lang="ar-SA" sz="1600" b="1" kern="1200" dirty="0"/>
        </a:p>
      </dsp:txBody>
      <dsp:txXfrm>
        <a:off x="4911625" y="2195842"/>
        <a:ext cx="1697004" cy="791106"/>
      </dsp:txXfrm>
    </dsp:sp>
    <dsp:sp modelId="{FB98A232-072F-47C3-8C7D-B0A08E16A01D}">
      <dsp:nvSpPr>
        <dsp:cNvPr id="0" name=""/>
        <dsp:cNvSpPr/>
      </dsp:nvSpPr>
      <dsp:spPr>
        <a:xfrm rot="5086848">
          <a:off x="3528631" y="2782003"/>
          <a:ext cx="301064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301064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3671637" y="2788277"/>
        <a:ext cx="15053" cy="15053"/>
      </dsp:txXfrm>
    </dsp:sp>
    <dsp:sp modelId="{B9677EAE-30CB-4676-8117-30C127C30526}">
      <dsp:nvSpPr>
        <dsp:cNvPr id="0" name=""/>
        <dsp:cNvSpPr/>
      </dsp:nvSpPr>
      <dsp:spPr>
        <a:xfrm>
          <a:off x="2543945" y="2945205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KEY</a:t>
          </a:r>
          <a:endParaRPr lang="ar-SA" sz="1600" b="1" kern="1200" dirty="0"/>
        </a:p>
      </dsp:txBody>
      <dsp:txXfrm>
        <a:off x="2895406" y="3109049"/>
        <a:ext cx="1697004" cy="791106"/>
      </dsp:txXfrm>
    </dsp:sp>
    <dsp:sp modelId="{31DF58BF-19BB-4365-B3ED-A90C9DAF13E6}">
      <dsp:nvSpPr>
        <dsp:cNvPr id="0" name=""/>
        <dsp:cNvSpPr/>
      </dsp:nvSpPr>
      <dsp:spPr>
        <a:xfrm rot="9640545">
          <a:off x="2293400" y="2443005"/>
          <a:ext cx="534942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4942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7498" y="2443431"/>
        <a:ext cx="26747" cy="26747"/>
      </dsp:txXfrm>
    </dsp:sp>
    <dsp:sp modelId="{5A252B55-DCCE-4DE7-852C-0EF5D172EFBC}">
      <dsp:nvSpPr>
        <dsp:cNvPr id="0" name=""/>
        <dsp:cNvSpPr/>
      </dsp:nvSpPr>
      <dsp:spPr>
        <a:xfrm>
          <a:off x="167681" y="2320036"/>
          <a:ext cx="2375973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FOREIGN KEY</a:t>
          </a:r>
          <a:endParaRPr lang="ar-SA" sz="1600" b="1" kern="1200" dirty="0"/>
        </a:p>
      </dsp:txBody>
      <dsp:txXfrm>
        <a:off x="515634" y="2483880"/>
        <a:ext cx="1680067" cy="791106"/>
      </dsp:txXfrm>
    </dsp:sp>
    <dsp:sp modelId="{D38EF148-B8B7-47EE-909D-27615D4CFB91}">
      <dsp:nvSpPr>
        <dsp:cNvPr id="0" name=""/>
        <dsp:cNvSpPr/>
      </dsp:nvSpPr>
      <dsp:spPr>
        <a:xfrm rot="11933615">
          <a:off x="2291790" y="1711724"/>
          <a:ext cx="530949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0949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3991" y="1712250"/>
        <a:ext cx="26547" cy="26547"/>
      </dsp:txXfrm>
    </dsp:sp>
    <dsp:sp modelId="{CC4157D5-11A0-4FB0-AB99-94A2E00F0D80}">
      <dsp:nvSpPr>
        <dsp:cNvPr id="0" name=""/>
        <dsp:cNvSpPr/>
      </dsp:nvSpPr>
      <dsp:spPr>
        <a:xfrm>
          <a:off x="23661" y="735857"/>
          <a:ext cx="2552854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UNIQUE</a:t>
          </a:r>
          <a:endParaRPr lang="ar-SA" sz="1600" b="1" kern="1200" dirty="0"/>
        </a:p>
      </dsp:txBody>
      <dsp:txXfrm>
        <a:off x="397518" y="899701"/>
        <a:ext cx="1805140" cy="791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6FA6D-C012-4A10-A528-2EF4119CDE44}">
      <dsp:nvSpPr>
        <dsp:cNvPr id="0" name=""/>
        <dsp:cNvSpPr/>
      </dsp:nvSpPr>
      <dsp:spPr>
        <a:xfrm>
          <a:off x="2687947" y="1527949"/>
          <a:ext cx="1853003" cy="111879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Constraints</a:t>
          </a:r>
          <a:endParaRPr lang="ar-SA" sz="1800" b="1" kern="1200" dirty="0">
            <a:solidFill>
              <a:srgbClr val="00B050"/>
            </a:solidFill>
          </a:endParaRPr>
        </a:p>
      </dsp:txBody>
      <dsp:txXfrm>
        <a:off x="2959313" y="1691793"/>
        <a:ext cx="1310271" cy="791106"/>
      </dsp:txXfrm>
    </dsp:sp>
    <dsp:sp modelId="{E6369D8B-01A3-4F33-AACA-DBAD3CDAA188}">
      <dsp:nvSpPr>
        <dsp:cNvPr id="0" name=""/>
        <dsp:cNvSpPr/>
      </dsp:nvSpPr>
      <dsp:spPr>
        <a:xfrm rot="15844492">
          <a:off x="3328629" y="1309793"/>
          <a:ext cx="413110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13110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3524856" y="1313265"/>
        <a:ext cx="20655" cy="20655"/>
      </dsp:txXfrm>
    </dsp:sp>
    <dsp:sp modelId="{7ADA0D36-675F-4093-A24E-A2FB951A6F8B}">
      <dsp:nvSpPr>
        <dsp:cNvPr id="0" name=""/>
        <dsp:cNvSpPr/>
      </dsp:nvSpPr>
      <dsp:spPr>
        <a:xfrm>
          <a:off x="2255910" y="0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NOT NULL</a:t>
          </a:r>
          <a:endParaRPr lang="ar-SA" sz="1600" b="1" kern="1200" dirty="0"/>
        </a:p>
      </dsp:txBody>
      <dsp:txXfrm>
        <a:off x="2607371" y="163844"/>
        <a:ext cx="1697004" cy="791106"/>
      </dsp:txXfrm>
    </dsp:sp>
    <dsp:sp modelId="{C8A5F73F-4B74-4714-9FAE-3E713900F77B}">
      <dsp:nvSpPr>
        <dsp:cNvPr id="0" name=""/>
        <dsp:cNvSpPr/>
      </dsp:nvSpPr>
      <dsp:spPr>
        <a:xfrm rot="20174204">
          <a:off x="4332076" y="1596736"/>
          <a:ext cx="73065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73065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79138" y="1592270"/>
        <a:ext cx="36532" cy="36532"/>
      </dsp:txXfrm>
    </dsp:sp>
    <dsp:sp modelId="{C4D27D27-F91D-43D2-8CB2-446D5A0AFD9C}">
      <dsp:nvSpPr>
        <dsp:cNvPr id="0" name=""/>
        <dsp:cNvSpPr/>
      </dsp:nvSpPr>
      <dsp:spPr>
        <a:xfrm>
          <a:off x="4704178" y="519828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CHECK</a:t>
          </a:r>
          <a:endParaRPr lang="ar-SA" sz="1600" b="1" kern="1200" dirty="0"/>
        </a:p>
      </dsp:txBody>
      <dsp:txXfrm>
        <a:off x="5055639" y="683672"/>
        <a:ext cx="1697004" cy="791106"/>
      </dsp:txXfrm>
    </dsp:sp>
    <dsp:sp modelId="{367D4500-04B3-4BDE-A8D2-F10FC4F8E679}">
      <dsp:nvSpPr>
        <dsp:cNvPr id="0" name=""/>
        <dsp:cNvSpPr/>
      </dsp:nvSpPr>
      <dsp:spPr>
        <a:xfrm rot="793191">
          <a:off x="4475032" y="2301123"/>
          <a:ext cx="216365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216365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577805" y="2309514"/>
        <a:ext cx="10818" cy="10818"/>
      </dsp:txXfrm>
    </dsp:sp>
    <dsp:sp modelId="{C9F9E0F7-B83D-40DA-88D9-E0F8762A8612}">
      <dsp:nvSpPr>
        <dsp:cNvPr id="0" name=""/>
        <dsp:cNvSpPr/>
      </dsp:nvSpPr>
      <dsp:spPr>
        <a:xfrm>
          <a:off x="4560164" y="2031998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DEFAULT</a:t>
          </a:r>
          <a:endParaRPr lang="ar-SA" sz="1600" b="1" kern="1200" dirty="0"/>
        </a:p>
      </dsp:txBody>
      <dsp:txXfrm>
        <a:off x="4911625" y="2195842"/>
        <a:ext cx="1697004" cy="791106"/>
      </dsp:txXfrm>
    </dsp:sp>
    <dsp:sp modelId="{FB98A232-072F-47C3-8C7D-B0A08E16A01D}">
      <dsp:nvSpPr>
        <dsp:cNvPr id="0" name=""/>
        <dsp:cNvSpPr/>
      </dsp:nvSpPr>
      <dsp:spPr>
        <a:xfrm rot="5086848">
          <a:off x="3528631" y="2782003"/>
          <a:ext cx="301064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301064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3671637" y="2788277"/>
        <a:ext cx="15053" cy="15053"/>
      </dsp:txXfrm>
    </dsp:sp>
    <dsp:sp modelId="{B9677EAE-30CB-4676-8117-30C127C30526}">
      <dsp:nvSpPr>
        <dsp:cNvPr id="0" name=""/>
        <dsp:cNvSpPr/>
      </dsp:nvSpPr>
      <dsp:spPr>
        <a:xfrm>
          <a:off x="2543945" y="2945205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KEY</a:t>
          </a:r>
          <a:endParaRPr lang="ar-SA" sz="1600" b="1" kern="1200" dirty="0"/>
        </a:p>
      </dsp:txBody>
      <dsp:txXfrm>
        <a:off x="2895406" y="3109049"/>
        <a:ext cx="1697004" cy="791106"/>
      </dsp:txXfrm>
    </dsp:sp>
    <dsp:sp modelId="{31DF58BF-19BB-4365-B3ED-A90C9DAF13E6}">
      <dsp:nvSpPr>
        <dsp:cNvPr id="0" name=""/>
        <dsp:cNvSpPr/>
      </dsp:nvSpPr>
      <dsp:spPr>
        <a:xfrm rot="9640545">
          <a:off x="2293400" y="2443005"/>
          <a:ext cx="534942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4942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7498" y="2443431"/>
        <a:ext cx="26747" cy="26747"/>
      </dsp:txXfrm>
    </dsp:sp>
    <dsp:sp modelId="{5A252B55-DCCE-4DE7-852C-0EF5D172EFBC}">
      <dsp:nvSpPr>
        <dsp:cNvPr id="0" name=""/>
        <dsp:cNvSpPr/>
      </dsp:nvSpPr>
      <dsp:spPr>
        <a:xfrm>
          <a:off x="167681" y="2320036"/>
          <a:ext cx="2375973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FOREIGN KEY</a:t>
          </a:r>
          <a:endParaRPr lang="ar-SA" sz="1600" b="1" kern="1200" dirty="0"/>
        </a:p>
      </dsp:txBody>
      <dsp:txXfrm>
        <a:off x="515634" y="2483880"/>
        <a:ext cx="1680067" cy="791106"/>
      </dsp:txXfrm>
    </dsp:sp>
    <dsp:sp modelId="{D38EF148-B8B7-47EE-909D-27615D4CFB91}">
      <dsp:nvSpPr>
        <dsp:cNvPr id="0" name=""/>
        <dsp:cNvSpPr/>
      </dsp:nvSpPr>
      <dsp:spPr>
        <a:xfrm rot="11933615">
          <a:off x="2291790" y="1711724"/>
          <a:ext cx="530949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0949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3991" y="1712250"/>
        <a:ext cx="26547" cy="26547"/>
      </dsp:txXfrm>
    </dsp:sp>
    <dsp:sp modelId="{CC4157D5-11A0-4FB0-AB99-94A2E00F0D80}">
      <dsp:nvSpPr>
        <dsp:cNvPr id="0" name=""/>
        <dsp:cNvSpPr/>
      </dsp:nvSpPr>
      <dsp:spPr>
        <a:xfrm>
          <a:off x="23661" y="735857"/>
          <a:ext cx="2552854" cy="1118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UNIQUE</a:t>
          </a:r>
          <a:endParaRPr lang="ar-SA" sz="1600" b="1" kern="1200" dirty="0"/>
        </a:p>
      </dsp:txBody>
      <dsp:txXfrm>
        <a:off x="397518" y="899701"/>
        <a:ext cx="1805140" cy="791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6FA6D-C012-4A10-A528-2EF4119CDE44}">
      <dsp:nvSpPr>
        <dsp:cNvPr id="0" name=""/>
        <dsp:cNvSpPr/>
      </dsp:nvSpPr>
      <dsp:spPr>
        <a:xfrm>
          <a:off x="2687947" y="1527949"/>
          <a:ext cx="1853003" cy="111879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Constraints</a:t>
          </a:r>
          <a:endParaRPr lang="ar-SA" sz="1800" b="1" kern="1200" dirty="0">
            <a:solidFill>
              <a:srgbClr val="00B050"/>
            </a:solidFill>
          </a:endParaRPr>
        </a:p>
      </dsp:txBody>
      <dsp:txXfrm>
        <a:off x="2959313" y="1691793"/>
        <a:ext cx="1310271" cy="791106"/>
      </dsp:txXfrm>
    </dsp:sp>
    <dsp:sp modelId="{E6369D8B-01A3-4F33-AACA-DBAD3CDAA188}">
      <dsp:nvSpPr>
        <dsp:cNvPr id="0" name=""/>
        <dsp:cNvSpPr/>
      </dsp:nvSpPr>
      <dsp:spPr>
        <a:xfrm rot="15844494">
          <a:off x="3328629" y="1309793"/>
          <a:ext cx="413110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13110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3524857" y="1313265"/>
        <a:ext cx="20655" cy="20655"/>
      </dsp:txXfrm>
    </dsp:sp>
    <dsp:sp modelId="{7ADA0D36-675F-4093-A24E-A2FB951A6F8B}">
      <dsp:nvSpPr>
        <dsp:cNvPr id="0" name=""/>
        <dsp:cNvSpPr/>
      </dsp:nvSpPr>
      <dsp:spPr>
        <a:xfrm>
          <a:off x="2255911" y="0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NOT NULL</a:t>
          </a:r>
          <a:endParaRPr lang="ar-SA" sz="1800" b="1" kern="1200" dirty="0"/>
        </a:p>
      </dsp:txBody>
      <dsp:txXfrm>
        <a:off x="2607372" y="163844"/>
        <a:ext cx="1697004" cy="791106"/>
      </dsp:txXfrm>
    </dsp:sp>
    <dsp:sp modelId="{C8A5F73F-4B74-4714-9FAE-3E713900F77B}">
      <dsp:nvSpPr>
        <dsp:cNvPr id="0" name=""/>
        <dsp:cNvSpPr/>
      </dsp:nvSpPr>
      <dsp:spPr>
        <a:xfrm rot="20174204">
          <a:off x="4332076" y="1596736"/>
          <a:ext cx="73065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73065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79138" y="1592270"/>
        <a:ext cx="36532" cy="36532"/>
      </dsp:txXfrm>
    </dsp:sp>
    <dsp:sp modelId="{C4D27D27-F91D-43D2-8CB2-446D5A0AFD9C}">
      <dsp:nvSpPr>
        <dsp:cNvPr id="0" name=""/>
        <dsp:cNvSpPr/>
      </dsp:nvSpPr>
      <dsp:spPr>
        <a:xfrm>
          <a:off x="4704178" y="519828"/>
          <a:ext cx="2399926" cy="1118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CHECK</a:t>
          </a:r>
          <a:endParaRPr lang="ar-SA" sz="1800" b="1" kern="1200" dirty="0"/>
        </a:p>
      </dsp:txBody>
      <dsp:txXfrm>
        <a:off x="5055639" y="683672"/>
        <a:ext cx="1697004" cy="791106"/>
      </dsp:txXfrm>
    </dsp:sp>
    <dsp:sp modelId="{367D4500-04B3-4BDE-A8D2-F10FC4F8E679}">
      <dsp:nvSpPr>
        <dsp:cNvPr id="0" name=""/>
        <dsp:cNvSpPr/>
      </dsp:nvSpPr>
      <dsp:spPr>
        <a:xfrm rot="661451">
          <a:off x="4494036" y="2267610"/>
          <a:ext cx="233072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233072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04746" y="2275583"/>
        <a:ext cx="11653" cy="11653"/>
      </dsp:txXfrm>
    </dsp:sp>
    <dsp:sp modelId="{C9F9E0F7-B83D-40DA-88D9-E0F8762A8612}">
      <dsp:nvSpPr>
        <dsp:cNvPr id="0" name=""/>
        <dsp:cNvSpPr/>
      </dsp:nvSpPr>
      <dsp:spPr>
        <a:xfrm>
          <a:off x="4632166" y="1959994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DEFAULT</a:t>
          </a:r>
          <a:endParaRPr lang="ar-SA" sz="2400" b="1" kern="1200" dirty="0"/>
        </a:p>
      </dsp:txBody>
      <dsp:txXfrm>
        <a:off x="4983627" y="2123838"/>
        <a:ext cx="1697004" cy="791106"/>
      </dsp:txXfrm>
    </dsp:sp>
    <dsp:sp modelId="{FB98A232-072F-47C3-8C7D-B0A08E16A01D}">
      <dsp:nvSpPr>
        <dsp:cNvPr id="0" name=""/>
        <dsp:cNvSpPr/>
      </dsp:nvSpPr>
      <dsp:spPr>
        <a:xfrm rot="5070171">
          <a:off x="3564661" y="2745977"/>
          <a:ext cx="229003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229003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3673438" y="2754052"/>
        <a:ext cx="11450" cy="11450"/>
      </dsp:txXfrm>
    </dsp:sp>
    <dsp:sp modelId="{B9677EAE-30CB-4676-8117-30C127C30526}">
      <dsp:nvSpPr>
        <dsp:cNvPr id="0" name=""/>
        <dsp:cNvSpPr/>
      </dsp:nvSpPr>
      <dsp:spPr>
        <a:xfrm>
          <a:off x="2543950" y="2873190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PRIMARY KEY</a:t>
          </a:r>
          <a:endParaRPr lang="ar-SA" sz="1800" b="1" kern="1200" dirty="0"/>
        </a:p>
      </dsp:txBody>
      <dsp:txXfrm>
        <a:off x="2895411" y="3037034"/>
        <a:ext cx="1697004" cy="791106"/>
      </dsp:txXfrm>
    </dsp:sp>
    <dsp:sp modelId="{31DF58BF-19BB-4365-B3ED-A90C9DAF13E6}">
      <dsp:nvSpPr>
        <dsp:cNvPr id="0" name=""/>
        <dsp:cNvSpPr/>
      </dsp:nvSpPr>
      <dsp:spPr>
        <a:xfrm rot="9739085">
          <a:off x="2328119" y="2407377"/>
          <a:ext cx="478320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78320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55321" y="2409219"/>
        <a:ext cx="23916" cy="23916"/>
      </dsp:txXfrm>
    </dsp:sp>
    <dsp:sp modelId="{5A252B55-DCCE-4DE7-852C-0EF5D172EFBC}">
      <dsp:nvSpPr>
        <dsp:cNvPr id="0" name=""/>
        <dsp:cNvSpPr/>
      </dsp:nvSpPr>
      <dsp:spPr>
        <a:xfrm>
          <a:off x="167691" y="2248030"/>
          <a:ext cx="2375973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FOREIGN KEY</a:t>
          </a:r>
          <a:endParaRPr lang="ar-SA" sz="1800" b="1" kern="1200" dirty="0"/>
        </a:p>
      </dsp:txBody>
      <dsp:txXfrm>
        <a:off x="515644" y="2411874"/>
        <a:ext cx="1680067" cy="791106"/>
      </dsp:txXfrm>
    </dsp:sp>
    <dsp:sp modelId="{D38EF148-B8B7-47EE-909D-27615D4CFB91}">
      <dsp:nvSpPr>
        <dsp:cNvPr id="0" name=""/>
        <dsp:cNvSpPr/>
      </dsp:nvSpPr>
      <dsp:spPr>
        <a:xfrm rot="12028436">
          <a:off x="2253017" y="1675774"/>
          <a:ext cx="592129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92129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34278" y="1674771"/>
        <a:ext cx="29606" cy="29606"/>
      </dsp:txXfrm>
    </dsp:sp>
    <dsp:sp modelId="{CC4157D5-11A0-4FB0-AB99-94A2E00F0D80}">
      <dsp:nvSpPr>
        <dsp:cNvPr id="0" name=""/>
        <dsp:cNvSpPr/>
      </dsp:nvSpPr>
      <dsp:spPr>
        <a:xfrm>
          <a:off x="23664" y="663846"/>
          <a:ext cx="2552854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UNIQUE</a:t>
          </a:r>
          <a:endParaRPr lang="ar-SA" sz="1800" b="1" kern="1200" dirty="0"/>
        </a:p>
      </dsp:txBody>
      <dsp:txXfrm>
        <a:off x="397521" y="827690"/>
        <a:ext cx="1805140" cy="7911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6FA6D-C012-4A10-A528-2EF4119CDE44}">
      <dsp:nvSpPr>
        <dsp:cNvPr id="0" name=""/>
        <dsp:cNvSpPr/>
      </dsp:nvSpPr>
      <dsp:spPr>
        <a:xfrm>
          <a:off x="2687947" y="1527949"/>
          <a:ext cx="1853003" cy="111879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Constraints</a:t>
          </a:r>
          <a:endParaRPr lang="ar-SA" sz="1800" b="1" kern="1200" dirty="0">
            <a:solidFill>
              <a:srgbClr val="00B050"/>
            </a:solidFill>
          </a:endParaRPr>
        </a:p>
      </dsp:txBody>
      <dsp:txXfrm>
        <a:off x="2959313" y="1691793"/>
        <a:ext cx="1310271" cy="791106"/>
      </dsp:txXfrm>
    </dsp:sp>
    <dsp:sp modelId="{E6369D8B-01A3-4F33-AACA-DBAD3CDAA188}">
      <dsp:nvSpPr>
        <dsp:cNvPr id="0" name=""/>
        <dsp:cNvSpPr/>
      </dsp:nvSpPr>
      <dsp:spPr>
        <a:xfrm rot="15844492">
          <a:off x="3328629" y="1309793"/>
          <a:ext cx="413110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413110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3524856" y="1313265"/>
        <a:ext cx="20655" cy="20655"/>
      </dsp:txXfrm>
    </dsp:sp>
    <dsp:sp modelId="{7ADA0D36-675F-4093-A24E-A2FB951A6F8B}">
      <dsp:nvSpPr>
        <dsp:cNvPr id="0" name=""/>
        <dsp:cNvSpPr/>
      </dsp:nvSpPr>
      <dsp:spPr>
        <a:xfrm>
          <a:off x="2255910" y="0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NOT NULL</a:t>
          </a:r>
          <a:endParaRPr lang="ar-SA" sz="1800" b="1" kern="1200" dirty="0"/>
        </a:p>
      </dsp:txBody>
      <dsp:txXfrm>
        <a:off x="2607371" y="163844"/>
        <a:ext cx="1697004" cy="791106"/>
      </dsp:txXfrm>
    </dsp:sp>
    <dsp:sp modelId="{C8A5F73F-4B74-4714-9FAE-3E713900F77B}">
      <dsp:nvSpPr>
        <dsp:cNvPr id="0" name=""/>
        <dsp:cNvSpPr/>
      </dsp:nvSpPr>
      <dsp:spPr>
        <a:xfrm rot="20174204">
          <a:off x="4332076" y="1596736"/>
          <a:ext cx="73065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73065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79138" y="1592270"/>
        <a:ext cx="36532" cy="36532"/>
      </dsp:txXfrm>
    </dsp:sp>
    <dsp:sp modelId="{C4D27D27-F91D-43D2-8CB2-446D5A0AFD9C}">
      <dsp:nvSpPr>
        <dsp:cNvPr id="0" name=""/>
        <dsp:cNvSpPr/>
      </dsp:nvSpPr>
      <dsp:spPr>
        <a:xfrm>
          <a:off x="4704178" y="519828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CHECK</a:t>
          </a:r>
          <a:endParaRPr lang="ar-SA" sz="1800" b="1" kern="1200" dirty="0"/>
        </a:p>
      </dsp:txBody>
      <dsp:txXfrm>
        <a:off x="5055639" y="683672"/>
        <a:ext cx="1697004" cy="791106"/>
      </dsp:txXfrm>
    </dsp:sp>
    <dsp:sp modelId="{367D4500-04B3-4BDE-A8D2-F10FC4F8E679}">
      <dsp:nvSpPr>
        <dsp:cNvPr id="0" name=""/>
        <dsp:cNvSpPr/>
      </dsp:nvSpPr>
      <dsp:spPr>
        <a:xfrm rot="768305">
          <a:off x="4478079" y="2301538"/>
          <a:ext cx="278926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278926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4610569" y="2308364"/>
        <a:ext cx="13946" cy="13946"/>
      </dsp:txXfrm>
    </dsp:sp>
    <dsp:sp modelId="{C9F9E0F7-B83D-40DA-88D9-E0F8762A8612}">
      <dsp:nvSpPr>
        <dsp:cNvPr id="0" name=""/>
        <dsp:cNvSpPr/>
      </dsp:nvSpPr>
      <dsp:spPr>
        <a:xfrm>
          <a:off x="4632169" y="2032002"/>
          <a:ext cx="2399926" cy="11187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DEFAULT</a:t>
          </a:r>
          <a:endParaRPr lang="ar-SA" sz="2400" b="1" kern="1200" dirty="0"/>
        </a:p>
      </dsp:txBody>
      <dsp:txXfrm>
        <a:off x="4983630" y="2195846"/>
        <a:ext cx="1697004" cy="791106"/>
      </dsp:txXfrm>
    </dsp:sp>
    <dsp:sp modelId="{FB98A232-072F-47C3-8C7D-B0A08E16A01D}">
      <dsp:nvSpPr>
        <dsp:cNvPr id="0" name=""/>
        <dsp:cNvSpPr/>
      </dsp:nvSpPr>
      <dsp:spPr>
        <a:xfrm rot="5086848">
          <a:off x="3528631" y="2782003"/>
          <a:ext cx="301064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301064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>
        <a:off x="3671637" y="2788277"/>
        <a:ext cx="15053" cy="15053"/>
      </dsp:txXfrm>
    </dsp:sp>
    <dsp:sp modelId="{B9677EAE-30CB-4676-8117-30C127C30526}">
      <dsp:nvSpPr>
        <dsp:cNvPr id="0" name=""/>
        <dsp:cNvSpPr/>
      </dsp:nvSpPr>
      <dsp:spPr>
        <a:xfrm>
          <a:off x="2543945" y="2945205"/>
          <a:ext cx="2399926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PRIMARY KEY</a:t>
          </a:r>
          <a:endParaRPr lang="ar-SA" sz="1800" b="1" kern="1200" dirty="0"/>
        </a:p>
      </dsp:txBody>
      <dsp:txXfrm>
        <a:off x="2895406" y="3109049"/>
        <a:ext cx="1697004" cy="791106"/>
      </dsp:txXfrm>
    </dsp:sp>
    <dsp:sp modelId="{31DF58BF-19BB-4365-B3ED-A90C9DAF13E6}">
      <dsp:nvSpPr>
        <dsp:cNvPr id="0" name=""/>
        <dsp:cNvSpPr/>
      </dsp:nvSpPr>
      <dsp:spPr>
        <a:xfrm rot="9640545">
          <a:off x="2293400" y="2443005"/>
          <a:ext cx="534942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4942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7498" y="2443431"/>
        <a:ext cx="26747" cy="26747"/>
      </dsp:txXfrm>
    </dsp:sp>
    <dsp:sp modelId="{5A252B55-DCCE-4DE7-852C-0EF5D172EFBC}">
      <dsp:nvSpPr>
        <dsp:cNvPr id="0" name=""/>
        <dsp:cNvSpPr/>
      </dsp:nvSpPr>
      <dsp:spPr>
        <a:xfrm>
          <a:off x="167681" y="2320036"/>
          <a:ext cx="2375973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FOREIGN KEY</a:t>
          </a:r>
          <a:endParaRPr lang="ar-SA" sz="1800" b="1" kern="1200" dirty="0"/>
        </a:p>
      </dsp:txBody>
      <dsp:txXfrm>
        <a:off x="515634" y="2483880"/>
        <a:ext cx="1680067" cy="791106"/>
      </dsp:txXfrm>
    </dsp:sp>
    <dsp:sp modelId="{D38EF148-B8B7-47EE-909D-27615D4CFB91}">
      <dsp:nvSpPr>
        <dsp:cNvPr id="0" name=""/>
        <dsp:cNvSpPr/>
      </dsp:nvSpPr>
      <dsp:spPr>
        <a:xfrm rot="11933615">
          <a:off x="2291790" y="1711724"/>
          <a:ext cx="530949" cy="27600"/>
        </a:xfrm>
        <a:custGeom>
          <a:avLst/>
          <a:gdLst/>
          <a:ahLst/>
          <a:cxnLst/>
          <a:rect l="0" t="0" r="0" b="0"/>
          <a:pathLst>
            <a:path>
              <a:moveTo>
                <a:pt x="0" y="13800"/>
              </a:moveTo>
              <a:lnTo>
                <a:pt x="530949" y="13800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500" kern="1200"/>
        </a:p>
      </dsp:txBody>
      <dsp:txXfrm rot="10800000">
        <a:off x="2543991" y="1712250"/>
        <a:ext cx="26547" cy="26547"/>
      </dsp:txXfrm>
    </dsp:sp>
    <dsp:sp modelId="{CC4157D5-11A0-4FB0-AB99-94A2E00F0D80}">
      <dsp:nvSpPr>
        <dsp:cNvPr id="0" name=""/>
        <dsp:cNvSpPr/>
      </dsp:nvSpPr>
      <dsp:spPr>
        <a:xfrm>
          <a:off x="23661" y="735857"/>
          <a:ext cx="2552854" cy="1118794"/>
        </a:xfrm>
        <a:prstGeom prst="ellipse">
          <a:avLst/>
        </a:prstGeom>
        <a:solidFill>
          <a:schemeClr val="bg1">
            <a:lumMod val="8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UNIQUE</a:t>
          </a:r>
          <a:endParaRPr lang="ar-SA" sz="1800" b="1" kern="1200" dirty="0"/>
        </a:p>
      </dsp:txBody>
      <dsp:txXfrm>
        <a:off x="397518" y="899701"/>
        <a:ext cx="1805140" cy="791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13BB5FE-0F00-417D-84D7-870538AEC987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A4FF43C-0C64-4844-B176-EDD7DE8CABE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عنصر نائب لصورة الشريحة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عنصر نائب للملاحظا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ar-SA" alt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0AA38D-3C7E-4D09-915D-754D94658BCB}" type="slidenum">
              <a:rPr lang="ar-SA" smtClean="0"/>
              <a:pPr>
                <a:defRPr/>
              </a:pPr>
              <a:t>1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04800"/>
            <a:ext cx="32766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304800"/>
            <a:ext cx="4495800" cy="312531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14400" y="3429000"/>
            <a:ext cx="3276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191000" y="3429000"/>
            <a:ext cx="4648200" cy="304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22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7559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7559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582BD6-FC20-4557-852B-8433F8572D30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175125"/>
            <a:ext cx="2514597" cy="3352799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619498" y="4175125"/>
            <a:ext cx="2514597" cy="3352799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6324596" y="4175125"/>
            <a:ext cx="2514597" cy="3352799"/>
          </a:xfrm>
        </p:spPr>
        <p:txBody>
          <a:bodyPr lIns="274320" tIns="0" rIns="182880">
            <a:normAutofit/>
          </a:bodyPr>
          <a:lstStyle>
            <a:lvl1pPr>
              <a:lnSpc>
                <a:spcPts val="2000"/>
              </a:lnSpc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914400" y="1660525"/>
            <a:ext cx="2514597" cy="251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619497" y="1660525"/>
            <a:ext cx="2514600" cy="251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324597" y="1660525"/>
            <a:ext cx="2514600" cy="251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18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E900B23-56D9-42F2-84FD-7364B64CC2CD}" type="slidenum">
              <a:rPr lang="ar-SA" smtClean="0"/>
              <a:pPr/>
              <a:t>‹N°›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TA: Amjaad Al sharif </a:t>
            </a:r>
            <a:endParaRPr lang="ar-S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0400" y="10668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884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TA: Amjaad Al sharif 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900B23-56D9-42F2-84FD-7364B64CC2CD}" type="slidenum">
              <a:rPr lang="ar-SA" smtClean="0"/>
              <a:pPr/>
              <a:t>‹N°›</a:t>
            </a:fld>
            <a:endParaRPr lang="ar-SA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2362200" cy="2057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752600"/>
            <a:ext cx="5715000" cy="2057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4038600"/>
            <a:ext cx="2362200" cy="205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971800" y="4038600"/>
            <a:ext cx="5715000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33400" y="10668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4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12981CE-46B7-4FE4-AD43-CDCFBE07D0C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9FF57F6-BF42-483B-8DB1-FD2C310E40A3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rwa\Pictures\sqlserver_sql_server_2008_log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"/>
            <a:ext cx="9042577" cy="67216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26"/>
          <p:cNvSpPr>
            <a:spLocks noChangeArrowheads="1"/>
          </p:cNvSpPr>
          <p:nvPr/>
        </p:nvSpPr>
        <p:spPr bwMode="auto">
          <a:xfrm rot="10800000" flipV="1">
            <a:off x="6081" y="1916832"/>
            <a:ext cx="9144000" cy="194421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416423"/>
            <a:ext cx="7772400" cy="2891407"/>
          </a:xfrm>
        </p:spPr>
        <p:txBody>
          <a:bodyPr rtlCol="1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Systems</a:t>
            </a:r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ar-SA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771800" y="3360813"/>
            <a:ext cx="3816424" cy="1967085"/>
          </a:xfrm>
        </p:spPr>
        <p:txBody>
          <a:bodyPr rtlCol="1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372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2</a:t>
            </a:r>
            <a:endParaRPr lang="ar-SA" sz="28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553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1990" y="214290"/>
            <a:ext cx="8696356" cy="5254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Modify [Alert] Table Cases: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/>
          <p:cNvCxnSpPr/>
          <p:nvPr/>
        </p:nvCxnSpPr>
        <p:spPr>
          <a:xfrm>
            <a:off x="4206012" y="2344322"/>
            <a:ext cx="3237509" cy="2303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/>
          <p:cNvCxnSpPr/>
          <p:nvPr/>
        </p:nvCxnSpPr>
        <p:spPr>
          <a:xfrm rot="10800000" flipV="1">
            <a:off x="1328245" y="2323792"/>
            <a:ext cx="280831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/>
          <p:cNvSpPr/>
          <p:nvPr/>
        </p:nvSpPr>
        <p:spPr>
          <a:xfrm>
            <a:off x="394966" y="4416022"/>
            <a:ext cx="2016794" cy="1173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002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9320" tIns="59660" rIns="119320" bIns="59660"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 add new Column to the table</a:t>
            </a:r>
            <a:endParaRPr lang="ar-SA" sz="2000" b="1" dirty="0">
              <a:solidFill>
                <a:schemeClr val="tx1"/>
              </a:solidFill>
            </a:endParaRPr>
          </a:p>
        </p:txBody>
      </p:sp>
      <p:sp>
        <p:nvSpPr>
          <p:cNvPr id="23" name="مستطيل 22"/>
          <p:cNvSpPr/>
          <p:nvPr/>
        </p:nvSpPr>
        <p:spPr>
          <a:xfrm>
            <a:off x="3181048" y="4701774"/>
            <a:ext cx="1823000" cy="1008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002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9320" tIns="59660" rIns="119320" bIns="59660"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 change column data type</a:t>
            </a:r>
            <a:endParaRPr lang="ar-SA" sz="2000" b="1" dirty="0">
              <a:solidFill>
                <a:schemeClr val="tx1"/>
              </a:solidFill>
            </a:endParaRPr>
          </a:p>
        </p:txBody>
      </p:sp>
      <p:sp>
        <p:nvSpPr>
          <p:cNvPr id="24" name="مستطيل 23"/>
          <p:cNvSpPr/>
          <p:nvPr/>
        </p:nvSpPr>
        <p:spPr>
          <a:xfrm>
            <a:off x="6156176" y="4765232"/>
            <a:ext cx="1860882" cy="1008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002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9320" tIns="59660" rIns="119320" bIns="59660"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 drop column from table</a:t>
            </a:r>
            <a:endParaRPr lang="ar-SA" sz="2000" b="1" dirty="0">
              <a:solidFill>
                <a:schemeClr val="tx1"/>
              </a:solidFill>
            </a:endParaRPr>
          </a:p>
        </p:txBody>
      </p:sp>
      <p:sp>
        <p:nvSpPr>
          <p:cNvPr id="25" name="شكل بيضاوي 24"/>
          <p:cNvSpPr/>
          <p:nvPr/>
        </p:nvSpPr>
        <p:spPr>
          <a:xfrm>
            <a:off x="323528" y="3773080"/>
            <a:ext cx="380702" cy="504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ar-S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رابط كسهم مستقيم 42"/>
          <p:cNvCxnSpPr/>
          <p:nvPr/>
        </p:nvCxnSpPr>
        <p:spPr>
          <a:xfrm rot="5400000">
            <a:off x="2955847" y="3451609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1002">
            <a:schemeClr val="dk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مستطيل 17"/>
          <p:cNvSpPr/>
          <p:nvPr/>
        </p:nvSpPr>
        <p:spPr>
          <a:xfrm>
            <a:off x="3134442" y="1772816"/>
            <a:ext cx="2076559" cy="6429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1002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19320" tIns="59660" rIns="119320" bIns="59660" rtlCol="1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Table</a:t>
            </a:r>
            <a:endParaRPr lang="ar-SA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مربع نص 48"/>
          <p:cNvSpPr txBox="1"/>
          <p:nvPr/>
        </p:nvSpPr>
        <p:spPr>
          <a:xfrm>
            <a:off x="142844" y="928670"/>
            <a:ext cx="8429684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>
                <a:solidFill>
                  <a:srgbClr val="091625"/>
                </a:solidFill>
              </a:rPr>
              <a:t>The </a:t>
            </a:r>
            <a:r>
              <a:rPr lang="en-US" sz="2000" b="1" i="1" dirty="0">
                <a:solidFill>
                  <a:srgbClr val="C00000"/>
                </a:solidFill>
              </a:rPr>
              <a:t>ALTER TABLE statement </a:t>
            </a:r>
            <a:r>
              <a:rPr lang="en-US" sz="2000" b="1" dirty="0">
                <a:solidFill>
                  <a:srgbClr val="091625"/>
                </a:solidFill>
              </a:rPr>
              <a:t>is used to add, delete, or modify columns [Attributes] in an existing table.</a:t>
            </a:r>
          </a:p>
          <a:p>
            <a:pPr algn="l" rtl="0"/>
            <a:endParaRPr lang="ar-SA" dirty="0"/>
          </a:p>
        </p:txBody>
      </p:sp>
      <p:sp>
        <p:nvSpPr>
          <p:cNvPr id="17" name="شكل بيضاوي 16"/>
          <p:cNvSpPr/>
          <p:nvPr/>
        </p:nvSpPr>
        <p:spPr>
          <a:xfrm>
            <a:off x="3687242" y="4077072"/>
            <a:ext cx="380702" cy="504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ar-S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شكل بيضاوي 20"/>
          <p:cNvSpPr/>
          <p:nvPr/>
        </p:nvSpPr>
        <p:spPr>
          <a:xfrm>
            <a:off x="7575674" y="4149080"/>
            <a:ext cx="380702" cy="504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ar-S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1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1990" y="214290"/>
            <a:ext cx="8696356" cy="52546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+mn-lt"/>
              </a:rPr>
              <a:t>6.Alter Table command in SQL :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837570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2836093"/>
            <a:ext cx="857256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</a:rPr>
              <a:t> EX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70C0"/>
                </a:solidFill>
              </a:rPr>
              <a:t>ALTER TABLE </a:t>
            </a:r>
            <a:r>
              <a:rPr lang="en-US" sz="2400" b="1" dirty="0">
                <a:solidFill>
                  <a:srgbClr val="091625"/>
                </a:solidFill>
              </a:rPr>
              <a:t>Employee </a:t>
            </a:r>
            <a:r>
              <a:rPr lang="en-US" sz="2400" b="1" dirty="0">
                <a:solidFill>
                  <a:srgbClr val="0070C0"/>
                </a:solidFill>
              </a:rPr>
              <a:t>ADD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91625"/>
                </a:solidFill>
              </a:rPr>
              <a:t>Age </a:t>
            </a:r>
            <a:r>
              <a:rPr lang="en-US" sz="2400" b="1" dirty="0" err="1">
                <a:solidFill>
                  <a:srgbClr val="091625"/>
                </a:solidFill>
              </a:rPr>
              <a:t>int</a:t>
            </a:r>
            <a:endParaRPr lang="en-US" sz="2400" b="1" dirty="0">
              <a:solidFill>
                <a:srgbClr val="091625"/>
              </a:solidFill>
            </a:endParaRPr>
          </a:p>
          <a:p>
            <a:pPr algn="l"/>
            <a:endParaRPr lang="en-US" sz="2400" b="1" u="sng" dirty="0">
              <a:solidFill>
                <a:srgbClr val="FF6600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1571604" y="1514291"/>
            <a:ext cx="600079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ALTER TABLE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br>
              <a:rPr lang="en-US" sz="2400" b="1" dirty="0"/>
            </a:br>
            <a:r>
              <a:rPr lang="en-US" sz="2400" b="1" dirty="0">
                <a:solidFill>
                  <a:srgbClr val="FF0000"/>
                </a:solidFill>
              </a:rPr>
              <a:t>ADD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column_name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datatype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4" y="0"/>
            <a:ext cx="886438" cy="1142984"/>
          </a:xfrm>
          <a:prstGeom prst="rect">
            <a:avLst/>
          </a:prstGeom>
        </p:spPr>
      </p:pic>
      <p:sp>
        <p:nvSpPr>
          <p:cNvPr id="18" name="مربع نص 17"/>
          <p:cNvSpPr txBox="1"/>
          <p:nvPr/>
        </p:nvSpPr>
        <p:spPr>
          <a:xfrm>
            <a:off x="142844" y="1000108"/>
            <a:ext cx="864399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1. Adding  New Column to the table </a:t>
            </a:r>
            <a:endParaRPr lang="ar-SA" sz="2400" b="1" dirty="0">
              <a:solidFill>
                <a:srgbClr val="C00000"/>
              </a:solidFill>
            </a:endParaRPr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4737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1990" y="214290"/>
            <a:ext cx="8696356" cy="5254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Alter Table command in SQL : 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837570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2125042"/>
            <a:ext cx="8572560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rgbClr val="C00000"/>
              </a:solidFill>
            </a:endParaRPr>
          </a:p>
          <a:p>
            <a:pPr algn="l" rtl="0"/>
            <a:endParaRPr lang="en-US" sz="2400" b="1" dirty="0">
              <a:solidFill>
                <a:srgbClr val="C00000"/>
              </a:solidFill>
            </a:endParaRPr>
          </a:p>
          <a:p>
            <a:pPr algn="l" rtl="0">
              <a:defRPr/>
            </a:pPr>
            <a:r>
              <a:rPr lang="en-US" sz="2400" b="1" dirty="0">
                <a:solidFill>
                  <a:srgbClr val="C00000"/>
                </a:solidFill>
              </a:rPr>
              <a:t>EX:</a:t>
            </a:r>
          </a:p>
          <a:p>
            <a:pPr algn="l" rt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70C0"/>
                </a:solidFill>
              </a:rPr>
              <a:t>ALTER TABLE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Employee </a:t>
            </a:r>
            <a:r>
              <a:rPr lang="en-US" sz="2400" b="1" dirty="0">
                <a:solidFill>
                  <a:srgbClr val="0070C0"/>
                </a:solidFill>
              </a:rPr>
              <a:t>ALTER COLUMN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date_of_work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varchar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(255)</a:t>
            </a:r>
          </a:p>
          <a:p>
            <a:pPr algn="l" rtl="0"/>
            <a:endParaRPr lang="en-US" sz="2400" b="1" u="sng" dirty="0">
              <a:solidFill>
                <a:srgbClr val="FF6600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1285852" y="1514291"/>
            <a:ext cx="628654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ALTER  TABLE 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br>
              <a:rPr lang="en-US" sz="2400" b="1" dirty="0"/>
            </a:br>
            <a:r>
              <a:rPr lang="en-US" sz="2400" b="1" dirty="0">
                <a:solidFill>
                  <a:srgbClr val="FF0000"/>
                </a:solidFill>
              </a:rPr>
              <a:t>ALTER  COLUMN 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column_name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datatype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4" y="0"/>
            <a:ext cx="886438" cy="1142984"/>
          </a:xfrm>
          <a:prstGeom prst="rect">
            <a:avLst/>
          </a:prstGeom>
        </p:spPr>
      </p:pic>
      <p:sp>
        <p:nvSpPr>
          <p:cNvPr id="18" name="مربع نص 17"/>
          <p:cNvSpPr txBox="1"/>
          <p:nvPr/>
        </p:nvSpPr>
        <p:spPr>
          <a:xfrm>
            <a:off x="142844" y="1000108"/>
            <a:ext cx="864399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2. Changing the data type of column</a:t>
            </a:r>
            <a:endParaRPr lang="ar-SA" sz="2400" b="1" dirty="0">
              <a:solidFill>
                <a:srgbClr val="C00000"/>
              </a:solidFill>
            </a:endParaRPr>
          </a:p>
          <a:p>
            <a:pPr algn="l" rtl="0"/>
            <a:endParaRPr lang="ar-SA" dirty="0"/>
          </a:p>
        </p:txBody>
      </p:sp>
      <p:pic>
        <p:nvPicPr>
          <p:cNvPr id="9" name="صورة 8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8662" y="4941168"/>
            <a:ext cx="6307634" cy="864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Straight Arrow Connector 6"/>
          <p:cNvCxnSpPr/>
          <p:nvPr/>
        </p:nvCxnSpPr>
        <p:spPr>
          <a:xfrm rot="5400000">
            <a:off x="6001554" y="2571744"/>
            <a:ext cx="427834" cy="79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9"/>
          <p:cNvSpPr/>
          <p:nvPr/>
        </p:nvSpPr>
        <p:spPr>
          <a:xfrm>
            <a:off x="5357818" y="2786058"/>
            <a:ext cx="200026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b="1" dirty="0">
                <a:solidFill>
                  <a:srgbClr val="C00000"/>
                </a:solidFill>
              </a:rPr>
              <a:t>New Data Type</a:t>
            </a:r>
            <a:endParaRPr lang="ar-S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8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1990" y="214290"/>
            <a:ext cx="8696356" cy="5254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Alter Table command in SQL : (cont…)</a:t>
            </a:r>
          </a:p>
        </p:txBody>
      </p:sp>
      <p:cxnSp>
        <p:nvCxnSpPr>
          <p:cNvPr id="10" name="رابط مستقيم 9"/>
          <p:cNvCxnSpPr/>
          <p:nvPr/>
        </p:nvCxnSpPr>
        <p:spPr>
          <a:xfrm>
            <a:off x="0" y="837570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3072442"/>
            <a:ext cx="857256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EX:</a:t>
            </a:r>
          </a:p>
          <a:p>
            <a:pPr algn="l" rtl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70C0"/>
                </a:solidFill>
              </a:rPr>
              <a:t>ALTER TABLE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Employee </a:t>
            </a:r>
            <a:r>
              <a:rPr lang="en-US" sz="2400" b="1" dirty="0">
                <a:solidFill>
                  <a:srgbClr val="0070C0"/>
                </a:solidFill>
              </a:rPr>
              <a:t>DROP COLUMN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Age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ar-SA" dirty="0"/>
          </a:p>
        </p:txBody>
      </p:sp>
      <p:sp>
        <p:nvSpPr>
          <p:cNvPr id="15" name="Rectangle 4"/>
          <p:cNvSpPr/>
          <p:nvPr/>
        </p:nvSpPr>
        <p:spPr>
          <a:xfrm>
            <a:off x="1571604" y="1514291"/>
            <a:ext cx="600079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ALTER  TABLE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table_name</a:t>
            </a:r>
            <a:br>
              <a:rPr lang="en-US" sz="2400" b="1" dirty="0"/>
            </a:br>
            <a:r>
              <a:rPr lang="en-US" sz="2400" b="1" dirty="0">
                <a:solidFill>
                  <a:srgbClr val="FF0000"/>
                </a:solidFill>
              </a:rPr>
              <a:t>DROP  COLUMN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column_name</a:t>
            </a:r>
            <a:endParaRPr lang="en-US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4" y="0"/>
            <a:ext cx="886438" cy="1142984"/>
          </a:xfrm>
          <a:prstGeom prst="rect">
            <a:avLst/>
          </a:prstGeom>
        </p:spPr>
      </p:pic>
      <p:sp>
        <p:nvSpPr>
          <p:cNvPr id="18" name="مربع نص 17"/>
          <p:cNvSpPr txBox="1"/>
          <p:nvPr/>
        </p:nvSpPr>
        <p:spPr>
          <a:xfrm>
            <a:off x="142844" y="1000108"/>
            <a:ext cx="864399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C00000"/>
                </a:solidFill>
              </a:rPr>
              <a:t>3. Delete a column in a table</a:t>
            </a:r>
            <a:endParaRPr lang="ar-SA" sz="2400" b="1" dirty="0">
              <a:solidFill>
                <a:srgbClr val="C00000"/>
              </a:solidFill>
            </a:endParaRP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4823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75656" y="1074273"/>
            <a:ext cx="6553200" cy="396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SQL CONSTRAINTS</a:t>
            </a:r>
          </a:p>
        </p:txBody>
      </p:sp>
      <p:pic>
        <p:nvPicPr>
          <p:cNvPr id="8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620688"/>
            <a:ext cx="1925216" cy="3024001"/>
          </a:xfrm>
        </p:spPr>
      </p:pic>
      <p:sp>
        <p:nvSpPr>
          <p:cNvPr id="9" name="TextBox 8"/>
          <p:cNvSpPr txBox="1"/>
          <p:nvPr/>
        </p:nvSpPr>
        <p:spPr>
          <a:xfrm>
            <a:off x="793619" y="11967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1" anchor="ctr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Perpetua" pitchFamily="18" charset="0"/>
                <a:ea typeface="+mj-ea"/>
                <a:cs typeface="+mj-cs"/>
              </a:rPr>
              <a:t>1</a:t>
            </a:r>
            <a:endParaRPr kumimoji="0" lang="ar-SA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Perpetua" pitchFamily="18" charset="0"/>
              <a:ea typeface="+mj-ea"/>
              <a:cs typeface="+mj-cs"/>
            </a:endParaRPr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E900B23-56D9-42F2-84FD-7364B64CC2CD}" type="slidenum">
              <a:rPr lang="ar-SA" smtClean="0"/>
              <a:pPr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4364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>
            <a:off x="611560" y="116632"/>
            <a:ext cx="4137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+mj-lt"/>
              </a:rPr>
              <a:t>SQL Constraints</a:t>
            </a:r>
            <a:endParaRPr lang="ar-SA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323528" y="620688"/>
            <a:ext cx="871296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>
              <a:lnSpc>
                <a:spcPct val="120000"/>
              </a:lnSpc>
            </a:pPr>
            <a:r>
              <a:rPr lang="en-US" sz="2000" b="1" dirty="0"/>
              <a:t>Constraints are the rules enforced on data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columns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/>
              <a:t>on table. These are used to limit the type of data that can go into a table. This ensures the accuracy and reliability of the data in the database. </a:t>
            </a:r>
          </a:p>
          <a:p>
            <a:pPr algn="just" rtl="0">
              <a:lnSpc>
                <a:spcPct val="120000"/>
              </a:lnSpc>
            </a:pPr>
            <a:endParaRPr lang="en-US" sz="2000" b="1" dirty="0">
              <a:solidFill>
                <a:srgbClr val="0070C0"/>
              </a:solidFill>
            </a:endParaRPr>
          </a:p>
          <a:p>
            <a:pPr algn="just" rtl="0">
              <a:lnSpc>
                <a:spcPct val="120000"/>
              </a:lnSpc>
            </a:pPr>
            <a:r>
              <a:rPr lang="en-US" sz="2000" b="1" u="sng" dirty="0">
                <a:solidFill>
                  <a:srgbClr val="FF0000"/>
                </a:solidFill>
              </a:rPr>
              <a:t>Following are commonly used constraints available in SQL: </a:t>
            </a:r>
            <a:r>
              <a:rPr lang="en-US" sz="2000" b="1" i="1" u="sng" dirty="0">
                <a:solidFill>
                  <a:srgbClr val="FF0000"/>
                </a:solidFill>
              </a:rPr>
              <a:t>(6 Types)</a:t>
            </a:r>
          </a:p>
          <a:p>
            <a:pPr algn="just" rtl="0">
              <a:lnSpc>
                <a:spcPct val="120000"/>
              </a:lnSpc>
            </a:pPr>
            <a:endParaRPr lang="en-US" sz="2000" b="1" u="sng" dirty="0">
              <a:solidFill>
                <a:srgbClr val="FF0000"/>
              </a:solidFill>
            </a:endParaRPr>
          </a:p>
          <a:p>
            <a:pPr algn="just" rtl="0">
              <a:buFont typeface="Wingdings" pitchFamily="2" charset="2"/>
              <a:buChar char="ü"/>
            </a:pPr>
            <a:r>
              <a:rPr lang="en-US" sz="2000" b="1" dirty="0">
                <a:ln>
                  <a:solidFill>
                    <a:srgbClr val="00B050"/>
                  </a:solidFill>
                </a:ln>
                <a:solidFill>
                  <a:srgbClr val="FF0000"/>
                </a:solidFill>
              </a:rPr>
              <a:t>NOT NULL : </a:t>
            </a:r>
            <a:r>
              <a:rPr lang="en-US" sz="2000" b="1" dirty="0"/>
              <a:t>Ensures that a column cannot have NULL value.</a:t>
            </a:r>
          </a:p>
          <a:p>
            <a:pPr algn="just" rtl="0">
              <a:buFont typeface="Wingdings" pitchFamily="2" charset="2"/>
              <a:buChar char="ü"/>
            </a:pPr>
            <a:r>
              <a:rPr lang="en-US" sz="2000" b="1" dirty="0">
                <a:ln>
                  <a:solidFill>
                    <a:srgbClr val="00B050"/>
                  </a:solidFill>
                </a:ln>
                <a:solidFill>
                  <a:srgbClr val="FF0000"/>
                </a:solidFill>
              </a:rPr>
              <a:t>DEFAULT : </a:t>
            </a:r>
            <a:r>
              <a:rPr lang="en-US" sz="2000" b="1" dirty="0"/>
              <a:t>Provides a default value for a column when none is specified.</a:t>
            </a:r>
          </a:p>
          <a:p>
            <a:pPr algn="just" rtl="0">
              <a:buFont typeface="Wingdings" pitchFamily="2" charset="2"/>
              <a:buChar char="ü"/>
            </a:pPr>
            <a:r>
              <a:rPr lang="en-US" sz="2000" b="1" dirty="0">
                <a:ln>
                  <a:solidFill>
                    <a:srgbClr val="00B050"/>
                  </a:solidFill>
                </a:ln>
                <a:solidFill>
                  <a:srgbClr val="FF0000"/>
                </a:solidFill>
              </a:rPr>
              <a:t>UNIQUE : </a:t>
            </a:r>
            <a:r>
              <a:rPr lang="en-US" sz="2000" b="1" dirty="0"/>
              <a:t>Ensures that all values in a column are different.</a:t>
            </a:r>
          </a:p>
          <a:p>
            <a:pPr algn="just" rtl="0">
              <a:buFont typeface="Wingdings" pitchFamily="2" charset="2"/>
              <a:buChar char="ü"/>
            </a:pPr>
            <a:r>
              <a:rPr lang="en-US" sz="2000" b="1" dirty="0">
                <a:ln>
                  <a:solidFill>
                    <a:srgbClr val="00B050"/>
                  </a:solidFill>
                </a:ln>
                <a:solidFill>
                  <a:srgbClr val="FF0000"/>
                </a:solidFill>
              </a:rPr>
              <a:t>PRIMARY : </a:t>
            </a:r>
            <a:r>
              <a:rPr lang="en-US" sz="2000" b="1" dirty="0"/>
              <a:t>Uniquely identified each rows/records in a database table.</a:t>
            </a:r>
          </a:p>
          <a:p>
            <a:pPr algn="just" rtl="0">
              <a:buFont typeface="Wingdings" pitchFamily="2" charset="2"/>
              <a:buChar char="ü"/>
            </a:pPr>
            <a:r>
              <a:rPr lang="en-US" sz="2000" b="1" dirty="0">
                <a:ln>
                  <a:solidFill>
                    <a:srgbClr val="00B050"/>
                  </a:solidFill>
                </a:ln>
                <a:solidFill>
                  <a:srgbClr val="FF0000"/>
                </a:solidFill>
              </a:rPr>
              <a:t>FOREIGN : </a:t>
            </a:r>
            <a:r>
              <a:rPr lang="en-US" sz="2000" b="1" dirty="0"/>
              <a:t>Uniquely identified a rows/records in any another database table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</a:p>
          <a:p>
            <a:pPr algn="just" rtl="0">
              <a:buFont typeface="Wingdings" pitchFamily="2" charset="2"/>
              <a:buChar char="ü"/>
            </a:pPr>
            <a:r>
              <a:rPr lang="en-US" sz="2000" b="1" dirty="0">
                <a:ln>
                  <a:solidFill>
                    <a:srgbClr val="00B050"/>
                  </a:solidFill>
                </a:ln>
                <a:solidFill>
                  <a:srgbClr val="FF0000"/>
                </a:solidFill>
              </a:rPr>
              <a:t>CHECK : </a:t>
            </a:r>
            <a:r>
              <a:rPr lang="en-US" sz="2000" b="1" dirty="0"/>
              <a:t>The CHECK constraint ensures that all values in a column satisfy certain conditions. </a:t>
            </a:r>
          </a:p>
          <a:p>
            <a:pPr lvl="0" algn="just" rtl="0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6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مستطيل 17"/>
          <p:cNvSpPr/>
          <p:nvPr/>
        </p:nvSpPr>
        <p:spPr>
          <a:xfrm>
            <a:off x="1607628" y="260648"/>
            <a:ext cx="4836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  <a:latin typeface="+mj-lt"/>
              </a:rPr>
              <a:t>SQL Constraints (Cont..)</a:t>
            </a:r>
            <a:endParaRPr lang="ar-SA" sz="3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مستطيل 7"/>
          <p:cNvSpPr>
            <a:spLocks noChangeArrowheads="1"/>
          </p:cNvSpPr>
          <p:nvPr/>
        </p:nvSpPr>
        <p:spPr bwMode="auto">
          <a:xfrm>
            <a:off x="107504" y="836712"/>
            <a:ext cx="885698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altLang="ko-KR" sz="2000" b="1" dirty="0">
                <a:solidFill>
                  <a:srgbClr val="00B050"/>
                </a:solidFill>
                <a:ea typeface="Gulim" pitchFamily="34" charset="-127"/>
              </a:rPr>
              <a:t>           </a:t>
            </a:r>
            <a:r>
              <a:rPr lang="en-US" altLang="ko-K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Create a constraint:</a:t>
            </a:r>
            <a:endParaRPr lang="ar-SA" altLang="ko-K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  <a:p>
            <a:pPr lvl="1" algn="l" rtl="0">
              <a:buFont typeface="Wingdings" pitchFamily="2" charset="2"/>
              <a:buChar char="q"/>
            </a:pPr>
            <a:r>
              <a:rPr lang="en-US" altLang="ko-KR" sz="2000" b="1" dirty="0">
                <a:solidFill>
                  <a:srgbClr val="0070C0"/>
                </a:solidFill>
                <a:ea typeface="Gulim" pitchFamily="34" charset="-127"/>
              </a:rPr>
              <a:t>At the same time as the table is created:</a:t>
            </a:r>
          </a:p>
          <a:p>
            <a:pPr lvl="1" algn="l" rtl="0">
              <a:spcBef>
                <a:spcPts val="600"/>
              </a:spcBef>
            </a:pPr>
            <a:r>
              <a:rPr lang="en-US" sz="2000" dirty="0"/>
              <a:t>Constraints could be column level or table level. </a:t>
            </a:r>
          </a:p>
          <a:p>
            <a:pPr algn="l" rtl="0">
              <a:spcBef>
                <a:spcPts val="600"/>
              </a:spcBef>
            </a:pPr>
            <a:r>
              <a:rPr lang="en-US" sz="2000" u="sng" dirty="0">
                <a:solidFill>
                  <a:srgbClr val="FF0000"/>
                </a:solidFill>
              </a:rPr>
              <a:t>Column level </a:t>
            </a:r>
          </a:p>
          <a:p>
            <a:pPr marL="742950" lvl="1" indent="-285750" algn="l" rtl="0">
              <a:buFont typeface="Wingdings" pitchFamily="2" charset="2"/>
              <a:buChar char="ü"/>
            </a:pPr>
            <a:r>
              <a:rPr lang="en-US" sz="2000" dirty="0"/>
              <a:t>Constraints are applied only to one column which mean </a:t>
            </a:r>
            <a:r>
              <a:rPr lang="en-US" altLang="ko-KR" sz="2000" dirty="0">
                <a:ea typeface="Gulim" pitchFamily="34" charset="-127"/>
              </a:rPr>
              <a:t>references a single column </a:t>
            </a:r>
          </a:p>
          <a:p>
            <a:pPr marL="742950" lvl="1" indent="-285750" algn="l" rtl="0">
              <a:buFont typeface="Wingdings" pitchFamily="2" charset="2"/>
              <a:buChar char="ü"/>
            </a:pPr>
            <a:r>
              <a:rPr lang="en-US" altLang="ko-KR" sz="2000" dirty="0">
                <a:ea typeface="Gulim" pitchFamily="34" charset="-127"/>
              </a:rPr>
              <a:t>Defined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within</a:t>
            </a:r>
            <a:r>
              <a:rPr lang="en-US" altLang="ko-KR" sz="2000" dirty="0">
                <a:ea typeface="Gulim" pitchFamily="34" charset="-127"/>
              </a:rPr>
              <a:t> a definition for the column</a:t>
            </a:r>
          </a:p>
          <a:p>
            <a:pPr marL="742950" lvl="1" indent="-285750" algn="l" rtl="0">
              <a:buFont typeface="Wingdings" pitchFamily="2" charset="2"/>
              <a:buChar char="ü"/>
            </a:pPr>
            <a:r>
              <a:rPr lang="en-US" altLang="ko-KR" sz="2000" dirty="0">
                <a:ea typeface="Gulim" pitchFamily="34" charset="-127"/>
              </a:rPr>
              <a:t>Can define any type of integrity constraint.</a:t>
            </a:r>
          </a:p>
          <a:p>
            <a:pPr algn="l" rtl="0">
              <a:spcBef>
                <a:spcPts val="600"/>
              </a:spcBef>
            </a:pPr>
            <a:r>
              <a:rPr lang="en-US" sz="2000" u="sng" dirty="0">
                <a:solidFill>
                  <a:srgbClr val="FF0000"/>
                </a:solidFill>
              </a:rPr>
              <a:t>Table level </a:t>
            </a:r>
          </a:p>
          <a:p>
            <a:pPr marL="742950" lvl="1" indent="-285750" algn="l" rtl="0">
              <a:buFont typeface="Wingdings" pitchFamily="2" charset="2"/>
              <a:buChar char="ü"/>
            </a:pPr>
            <a:r>
              <a:rPr lang="en-US" sz="2000" dirty="0"/>
              <a:t>constraints are applied to the whole table which mean </a:t>
            </a:r>
            <a:r>
              <a:rPr lang="en-US" altLang="ko-KR" sz="2000" dirty="0">
                <a:ea typeface="Gulim" pitchFamily="34" charset="-127"/>
              </a:rPr>
              <a:t>references one or more columns </a:t>
            </a:r>
          </a:p>
          <a:p>
            <a:pPr marL="742950" lvl="1" indent="-285750" algn="l" rtl="0">
              <a:buFont typeface="Wingdings" pitchFamily="2" charset="2"/>
              <a:buChar char="ü"/>
            </a:pPr>
            <a:r>
              <a:rPr lang="en-US" altLang="ko-KR" sz="2000" dirty="0">
                <a:ea typeface="Gulim" pitchFamily="34" charset="-127"/>
              </a:rPr>
              <a:t>Defined separately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ea typeface="Gulim" pitchFamily="34" charset="-127"/>
              </a:rPr>
              <a:t>after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sz="2000" dirty="0"/>
              <a:t>all the columns are defined </a:t>
            </a:r>
          </a:p>
          <a:p>
            <a:pPr marL="742950" lvl="1" indent="-285750" algn="l" rtl="0">
              <a:buFont typeface="Wingdings" pitchFamily="2" charset="2"/>
              <a:buChar char="ü"/>
            </a:pPr>
            <a:r>
              <a:rPr lang="en-US" altLang="ko-KR" sz="2000" dirty="0">
                <a:ea typeface="Gulim" pitchFamily="34" charset="-127"/>
              </a:rPr>
              <a:t>Can define any constraints except </a:t>
            </a:r>
            <a:r>
              <a:rPr lang="en-US" altLang="ko-KR" sz="2000" b="1" dirty="0">
                <a:solidFill>
                  <a:srgbClr val="FF0000"/>
                </a:solidFill>
                <a:ea typeface="Gulim" pitchFamily="34" charset="-127"/>
              </a:rPr>
              <a:t>NOT NULL and DEFULT</a:t>
            </a:r>
          </a:p>
          <a:p>
            <a:pPr lvl="1" algn="l" rtl="0">
              <a:spcBef>
                <a:spcPts val="600"/>
              </a:spcBef>
            </a:pPr>
            <a:endParaRPr lang="en-US" altLang="ko-KR" sz="2000" dirty="0">
              <a:solidFill>
                <a:srgbClr val="0070C0"/>
              </a:solidFill>
              <a:ea typeface="Gulim" pitchFamily="34" charset="-127"/>
            </a:endParaRPr>
          </a:p>
          <a:p>
            <a:pPr lvl="1" algn="l" rtl="0">
              <a:buFont typeface="Wingdings" pitchFamily="2" charset="2"/>
              <a:buChar char="q"/>
            </a:pPr>
            <a:r>
              <a:rPr lang="en-US" altLang="ko-KR" sz="2000" b="1" dirty="0">
                <a:solidFill>
                  <a:srgbClr val="0070C0"/>
                </a:solidFill>
                <a:ea typeface="Gulim" pitchFamily="34" charset="-127"/>
              </a:rPr>
              <a:t>After the table has been created:</a:t>
            </a:r>
          </a:p>
          <a:p>
            <a:pPr lvl="1" algn="l" rtl="0">
              <a:spcBef>
                <a:spcPts val="1200"/>
              </a:spcBef>
            </a:pPr>
            <a:r>
              <a:rPr lang="en-US" altLang="ko-KR" sz="2000" dirty="0">
                <a:ea typeface="Gulim" pitchFamily="34" charset="-127"/>
              </a:rPr>
              <a:t>Adding &amp; dropping  a Constraint by </a:t>
            </a:r>
            <a:r>
              <a:rPr lang="en-US" altLang="ko-KR" sz="2000" b="1" dirty="0">
                <a:ea typeface="Gulim" pitchFamily="34" charset="-127"/>
              </a:rPr>
              <a:t>Alter</a:t>
            </a:r>
            <a:r>
              <a:rPr lang="en-US" altLang="ko-KR" sz="2000" dirty="0">
                <a:ea typeface="Gulim" pitchFamily="34" charset="-127"/>
              </a:rPr>
              <a:t> table</a:t>
            </a:r>
            <a:endParaRPr lang="en-US" altLang="ko-KR" sz="2000" dirty="0">
              <a:solidFill>
                <a:srgbClr val="0070C0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08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764704"/>
            <a:ext cx="1242649" cy="195187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639763"/>
          </a:xfrm>
        </p:spPr>
        <p:txBody>
          <a:bodyPr/>
          <a:lstStyle/>
          <a:p>
            <a:pPr lvl="0" algn="ctr"/>
            <a:r>
              <a:rPr lang="en-US" b="1" dirty="0">
                <a:solidFill>
                  <a:srgbClr val="C00000"/>
                </a:solidFill>
                <a:latin typeface="+mj-lt"/>
              </a:rPr>
              <a:t>Constraints</a:t>
            </a:r>
            <a:endParaRPr lang="ar-SA" b="1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066800" y="1700808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385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796881"/>
            <a:ext cx="1242649" cy="1951870"/>
          </a:xfrm>
        </p:spPr>
      </p:pic>
      <p:graphicFrame>
        <p:nvGraphicFramePr>
          <p:cNvPr id="4" name="Diagram 3"/>
          <p:cNvGraphicFramePr/>
          <p:nvPr/>
        </p:nvGraphicFramePr>
        <p:xfrm>
          <a:off x="990600" y="1628800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444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037" y="692696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1.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NOT NULL Constraint</a:t>
            </a:r>
            <a:endParaRPr lang="ar-SA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458268"/>
            <a:ext cx="7993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By default, a column can hold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value. If we not want to allow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or empty value in a column ,we will use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constraint to enforce a column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accept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values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496592"/>
            <a:ext cx="8060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u="sng" dirty="0">
                <a:solidFill>
                  <a:srgbClr val="00B050"/>
                </a:solidFill>
              </a:rPr>
              <a:t>1)when a table is created</a:t>
            </a:r>
          </a:p>
          <a:p>
            <a:pPr algn="l" rtl="0"/>
            <a:r>
              <a:rPr lang="en-US" b="1" dirty="0"/>
              <a:t>This Constraint can be column level</a:t>
            </a:r>
            <a:r>
              <a:rPr lang="en-US" b="1" u="sng" dirty="0">
                <a:solidFill>
                  <a:srgbClr val="00B050"/>
                </a:solidFill>
              </a:rPr>
              <a:t> </a:t>
            </a:r>
            <a:r>
              <a:rPr lang="en-US" b="1" u="sng" dirty="0"/>
              <a:t>only</a:t>
            </a:r>
          </a:p>
          <a:p>
            <a:pPr lvl="0" algn="l" rtl="0"/>
            <a:endParaRPr lang="en-US" b="1" dirty="0"/>
          </a:p>
          <a:p>
            <a:pPr lvl="0" algn="l" rtl="0"/>
            <a:r>
              <a:rPr lang="en-US" b="1" dirty="0">
                <a:solidFill>
                  <a:srgbClr val="FF0000"/>
                </a:solidFill>
              </a:rPr>
              <a:t>CREATE  TABLE  </a:t>
            </a:r>
            <a:r>
              <a:rPr lang="en-US" dirty="0" err="1">
                <a:solidFill>
                  <a:srgbClr val="00B050"/>
                </a:solidFill>
              </a:rPr>
              <a:t>table_name</a:t>
            </a:r>
            <a:r>
              <a:rPr lang="en-US" dirty="0"/>
              <a:t>  (</a:t>
            </a:r>
            <a:r>
              <a:rPr lang="en-US" dirty="0" err="1">
                <a:solidFill>
                  <a:srgbClr val="00B050"/>
                </a:solidFill>
              </a:rPr>
              <a:t>column_name</a:t>
            </a: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Datatype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NULL, …</a:t>
            </a:r>
            <a:r>
              <a:rPr lang="en-US" u="sng" dirty="0"/>
              <a:t>)</a:t>
            </a:r>
          </a:p>
          <a:p>
            <a:pPr lvl="0" algn="l" rtl="0"/>
            <a:endParaRPr lang="en-US" u="sng" dirty="0"/>
          </a:p>
          <a:p>
            <a:pPr lvl="0" algn="l" rtl="0"/>
            <a:r>
              <a:rPr lang="en-US" b="1" u="sng" dirty="0">
                <a:solidFill>
                  <a:srgbClr val="0070C0"/>
                </a:solidFill>
              </a:rPr>
              <a:t>EX:  </a:t>
            </a:r>
          </a:p>
        </p:txBody>
      </p:sp>
      <p:pic>
        <p:nvPicPr>
          <p:cNvPr id="7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" y="4221088"/>
            <a:ext cx="7358114" cy="1215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757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-83368" y="1764109"/>
            <a:ext cx="8229600" cy="4525963"/>
          </a:xfrm>
        </p:spPr>
        <p:txBody>
          <a:bodyPr rtlCol="1">
            <a:normAutofit/>
          </a:bodyPr>
          <a:lstStyle/>
          <a:p>
            <a:pPr lvl="1" algn="l" eaLnBrk="1" fontAlgn="auto" hangingPunct="1">
              <a:spcAft>
                <a:spcPts val="0"/>
              </a:spcAft>
              <a:defRPr/>
            </a:pP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 algn="l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>
            <a:off x="8002710" y="6520259"/>
            <a:ext cx="561975" cy="365125"/>
          </a:xfrm>
        </p:spPr>
        <p:txBody>
          <a:bodyPr/>
          <a:lstStyle/>
          <a:p>
            <a:pPr algn="r" rtl="0"/>
            <a:fld id="{0B34F065-1154-456A-91E3-76DE8E75E17B}" type="slidenum">
              <a:rPr lang="ar-SA" smtClean="0"/>
              <a:pPr algn="r" rtl="0"/>
              <a:t>2</a:t>
            </a:fld>
            <a:endParaRPr lang="ar-SA"/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1138193" y="311249"/>
            <a:ext cx="6553202" cy="5254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/>
              <a:t>Agenda</a:t>
            </a:r>
          </a:p>
        </p:txBody>
      </p:sp>
      <p:sp>
        <p:nvSpPr>
          <p:cNvPr id="25" name="Text Placeholder 12"/>
          <p:cNvSpPr txBox="1">
            <a:spLocks/>
          </p:cNvSpPr>
          <p:nvPr/>
        </p:nvSpPr>
        <p:spPr>
          <a:xfrm>
            <a:off x="1673978" y="806827"/>
            <a:ext cx="671517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rtl="0"/>
            <a:r>
              <a:rPr lang="en-US" sz="2400" b="1" dirty="0"/>
              <a:t>SQL Server Data Types</a:t>
            </a:r>
            <a:endParaRPr lang="en-US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9" name="Picture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408" y="806827"/>
            <a:ext cx="1071570" cy="1000132"/>
          </a:xfrm>
          <a:prstGeom prst="rect">
            <a:avLst/>
          </a:prstGeom>
        </p:spPr>
      </p:pic>
      <p:sp>
        <p:nvSpPr>
          <p:cNvPr id="30" name="مربع نص 29"/>
          <p:cNvSpPr txBox="1"/>
          <p:nvPr/>
        </p:nvSpPr>
        <p:spPr>
          <a:xfrm>
            <a:off x="959598" y="949703"/>
            <a:ext cx="2143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ar-SA" b="1" dirty="0">
              <a:solidFill>
                <a:srgbClr val="FF0000"/>
              </a:solidFill>
            </a:endParaRPr>
          </a:p>
        </p:txBody>
      </p:sp>
      <p:pic>
        <p:nvPicPr>
          <p:cNvPr id="31" name="Picture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974" y="1910794"/>
            <a:ext cx="1071570" cy="1000132"/>
          </a:xfrm>
          <a:prstGeom prst="rect">
            <a:avLst/>
          </a:prstGeom>
        </p:spPr>
      </p:pic>
      <p:sp>
        <p:nvSpPr>
          <p:cNvPr id="32" name="مربع نص 31"/>
          <p:cNvSpPr txBox="1"/>
          <p:nvPr/>
        </p:nvSpPr>
        <p:spPr>
          <a:xfrm>
            <a:off x="951164" y="2053670"/>
            <a:ext cx="2143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ar-SA" b="1" dirty="0">
              <a:solidFill>
                <a:srgbClr val="FF0000"/>
              </a:solidFill>
            </a:endParaRPr>
          </a:p>
        </p:txBody>
      </p:sp>
      <p:pic>
        <p:nvPicPr>
          <p:cNvPr id="33" name="Picture 6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692" y="3016952"/>
            <a:ext cx="1071570" cy="1000132"/>
          </a:xfrm>
          <a:prstGeom prst="rect">
            <a:avLst/>
          </a:prstGeom>
        </p:spPr>
      </p:pic>
      <p:sp>
        <p:nvSpPr>
          <p:cNvPr id="34" name="مربع نص 33"/>
          <p:cNvSpPr txBox="1"/>
          <p:nvPr/>
        </p:nvSpPr>
        <p:spPr>
          <a:xfrm>
            <a:off x="1036705" y="3172797"/>
            <a:ext cx="2143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37" name="Text Placeholder 10"/>
          <p:cNvSpPr txBox="1">
            <a:spLocks/>
          </p:cNvSpPr>
          <p:nvPr/>
        </p:nvSpPr>
        <p:spPr>
          <a:xfrm>
            <a:off x="1665544" y="1962804"/>
            <a:ext cx="6143668" cy="838200"/>
          </a:xfrm>
          <a:prstGeom prst="rect">
            <a:avLst/>
          </a:prstGeom>
        </p:spPr>
        <p:txBody>
          <a:bodyPr/>
          <a:lstStyle/>
          <a:p>
            <a:pPr lvl="0" algn="l" rtl="0">
              <a:spcBef>
                <a:spcPct val="20000"/>
              </a:spcBef>
              <a:defRPr/>
            </a:pP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Some of Data definition language (DDL):          Create , Alter , Drop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DB098F-33A3-4067-8E6C-6626615E5174}"/>
              </a:ext>
            </a:extLst>
          </p:cNvPr>
          <p:cNvSpPr/>
          <p:nvPr/>
        </p:nvSpPr>
        <p:spPr>
          <a:xfrm>
            <a:off x="1673978" y="3177270"/>
            <a:ext cx="651911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srgbClr val="00B0F0"/>
                </a:solidFill>
              </a:rPr>
              <a:t>SQL CONSTRAINTS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</a:pPr>
            <a:r>
              <a:rPr lang="en-US" sz="2400" dirty="0"/>
              <a:t>NOT NULL 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</a:pPr>
            <a:r>
              <a:rPr lang="en-US" sz="2400" dirty="0"/>
              <a:t>UNIQE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</a:pPr>
            <a:r>
              <a:rPr lang="en-US" sz="2400" dirty="0"/>
              <a:t>CHECK</a:t>
            </a:r>
          </a:p>
          <a:p>
            <a:pPr marL="914400" lvl="1" indent="-457200" algn="l" rtl="0">
              <a:buFont typeface="Wingdings" panose="05000000000000000000" pitchFamily="2" charset="2"/>
              <a:buChar char="Ø"/>
            </a:pPr>
            <a:r>
              <a:rPr lang="en-US" sz="2400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5130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half" idx="2"/>
          </p:nvPr>
        </p:nvSpPr>
        <p:spPr>
          <a:xfrm>
            <a:off x="395536" y="1484784"/>
            <a:ext cx="8062664" cy="29718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u="sng" dirty="0">
                <a:solidFill>
                  <a:srgbClr val="00B050"/>
                </a:solidFill>
              </a:rPr>
              <a:t>2) After the table is created</a:t>
            </a:r>
          </a:p>
          <a:p>
            <a:pPr marL="0" indent="0" algn="l" rtl="0">
              <a:buNone/>
            </a:pPr>
            <a:endParaRPr lang="en-US" sz="2000" b="1" i="1" u="sng" dirty="0">
              <a:solidFill>
                <a:schemeClr val="accent1">
                  <a:lumMod val="2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ALTER TABLE  </a:t>
            </a:r>
            <a:r>
              <a:rPr lang="en-US" sz="2000" dirty="0" err="1">
                <a:solidFill>
                  <a:srgbClr val="00B0F0"/>
                </a:solidFill>
              </a:rPr>
              <a:t>table_name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ALTER COLUMN </a:t>
            </a:r>
            <a:r>
              <a:rPr lang="en-US" sz="2000" dirty="0" err="1">
                <a:solidFill>
                  <a:srgbClr val="00B0F0"/>
                </a:solidFill>
              </a:rPr>
              <a:t>column_name</a:t>
            </a:r>
            <a:r>
              <a:rPr lang="en-US" sz="2000" dirty="0">
                <a:solidFill>
                  <a:srgbClr val="00B0F0"/>
                </a:solidFill>
              </a:rPr>
              <a:t>  </a:t>
            </a:r>
            <a:r>
              <a:rPr lang="en-US" sz="2000" dirty="0" err="1">
                <a:solidFill>
                  <a:srgbClr val="00B0F0"/>
                </a:solidFill>
              </a:rPr>
              <a:t>data_type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NOT NULL</a:t>
            </a:r>
          </a:p>
          <a:p>
            <a:pPr marL="0" indent="0" algn="l" rtl="0">
              <a:buNone/>
            </a:pPr>
            <a:endParaRPr lang="en-US" sz="2000" b="1" i="1" dirty="0">
              <a:solidFill>
                <a:schemeClr val="tx1"/>
              </a:solidFill>
            </a:endParaRPr>
          </a:p>
          <a:p>
            <a:pPr marL="0" indent="0" algn="l" rtl="0">
              <a:buNone/>
            </a:pPr>
            <a:r>
              <a:rPr lang="en-US" b="1" i="1" dirty="0">
                <a:solidFill>
                  <a:schemeClr val="tx1"/>
                </a:solidFill>
              </a:rPr>
              <a:t>Note: There are different ways to add Not Null Constraint After creating the table, The above method is one of them.</a:t>
            </a:r>
          </a:p>
          <a:p>
            <a:pPr lvl="0" algn="l" rtl="0"/>
            <a:endParaRPr lang="en-US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1003284" y="692696"/>
            <a:ext cx="5073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</a:rPr>
              <a:t>NOT NULL Constraint (cont.)</a:t>
            </a:r>
            <a:endParaRPr lang="ar-SA" sz="28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568" y="4114800"/>
            <a:ext cx="6553200" cy="190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84984"/>
            <a:ext cx="404664" cy="457200"/>
          </a:xfrm>
        </p:spPr>
      </p:pic>
    </p:spTree>
    <p:extLst>
      <p:ext uri="{BB962C8B-B14F-4D97-AF65-F5344CB8AC3E}">
        <p14:creationId xmlns:p14="http://schemas.microsoft.com/office/powerpoint/2010/main" val="141429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5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764704"/>
            <a:ext cx="1242649" cy="195187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639763"/>
          </a:xfrm>
        </p:spPr>
        <p:txBody>
          <a:bodyPr/>
          <a:lstStyle/>
          <a:p>
            <a:pPr lvl="0" algn="ctr"/>
            <a:r>
              <a:rPr lang="en-US" b="1" dirty="0">
                <a:latin typeface="+mj-lt"/>
              </a:rPr>
              <a:t>Constraints</a:t>
            </a:r>
            <a:endParaRPr lang="ar-SA" b="1" dirty="0">
              <a:latin typeface="+mj-lt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235968" y="1340768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193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48680"/>
            <a:ext cx="6048672" cy="639763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2. UNIQUE Constraint</a:t>
            </a:r>
            <a:endParaRPr lang="ar-SA" sz="4400" b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538784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The UNIQUE constraint ensures that all values in a column are different. Which mean there is no two rows have the same value.</a:t>
            </a:r>
          </a:p>
          <a:p>
            <a:pPr algn="l" rtl="0"/>
            <a:endParaRPr lang="en-US" dirty="0">
              <a:solidFill>
                <a:srgbClr val="0070C0"/>
              </a:solidFill>
            </a:endParaRPr>
          </a:p>
          <a:p>
            <a:pPr algn="l" rtl="0"/>
            <a:r>
              <a:rPr lang="en-US" b="1" u="sng" dirty="0">
                <a:solidFill>
                  <a:srgbClr val="00B050"/>
                </a:solidFill>
              </a:rPr>
              <a:t>1)when a table is created</a:t>
            </a:r>
          </a:p>
          <a:p>
            <a:pPr algn="l" rtl="0">
              <a:spcBef>
                <a:spcPts val="1200"/>
              </a:spcBef>
            </a:pPr>
            <a:r>
              <a:rPr lang="en-US" altLang="ko-KR" b="1" dirty="0">
                <a:ea typeface="Gulim" pitchFamily="34" charset="-127"/>
              </a:rPr>
              <a:t>UNIQUE key constraint can be defined at the column or table level</a:t>
            </a:r>
          </a:p>
          <a:p>
            <a:pPr algn="l" rtl="0">
              <a:spcBef>
                <a:spcPts val="1200"/>
              </a:spcBef>
            </a:pPr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212976"/>
          <a:ext cx="8596064" cy="234650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6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131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Table level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/>
                        <a:t>Column</a:t>
                      </a:r>
                      <a:r>
                        <a:rPr lang="en-US" altLang="ko-KR" baseline="0" dirty="0"/>
                        <a:t> level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CREATE TABLE 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table_name</a:t>
                      </a: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</a:rPr>
                        <a:t>Datatype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b="1" u="sng" dirty="0">
                          <a:solidFill>
                            <a:srgbClr val="FF0000"/>
                          </a:solidFill>
                        </a:rPr>
                        <a:t>, … </a:t>
                      </a:r>
                      <a:r>
                        <a:rPr lang="en-US" sz="2400" b="1" u="sng" dirty="0">
                          <a:solidFill>
                            <a:srgbClr val="FF0000"/>
                          </a:solidFill>
                        </a:rPr>
                        <a:t>,</a:t>
                      </a:r>
                      <a:endParaRPr lang="en-US" sz="1800" b="1" u="sng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solidFill>
                            <a:srgbClr val="FF0000"/>
                          </a:solidFill>
                        </a:rPr>
                        <a:t>CONSTRAINT</a:t>
                      </a:r>
                      <a:r>
                        <a:rPr lang="en-US" sz="1800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dirty="0" err="1">
                          <a:solidFill>
                            <a:srgbClr val="00B050"/>
                          </a:solidFill>
                        </a:rPr>
                        <a:t>Constraint_Name</a:t>
                      </a:r>
                      <a:r>
                        <a:rPr lang="en-US" sz="1800" u="none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sz="1800" b="1" u="none" dirty="0">
                          <a:solidFill>
                            <a:srgbClr val="FF0000"/>
                          </a:solidFill>
                        </a:rPr>
                        <a:t>UNIQUE</a:t>
                      </a:r>
                      <a:r>
                        <a:rPr lang="en-US" sz="1800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sng" dirty="0"/>
                        <a:t>(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1800" u="none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baseline="0" dirty="0"/>
                        <a:t> </a:t>
                      </a:r>
                      <a:r>
                        <a:rPr lang="en-US" sz="1800" b="1" u="none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CREATE TABLE 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table_name</a:t>
                      </a:r>
                      <a:r>
                        <a:rPr lang="en-US" sz="1800" dirty="0"/>
                        <a:t>  (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</a:rPr>
                        <a:t>Datatype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UNIQUE</a:t>
                      </a:r>
                      <a:r>
                        <a:rPr lang="en-US" sz="1800" b="1" u="sng" dirty="0">
                          <a:solidFill>
                            <a:srgbClr val="FF0000"/>
                          </a:solidFill>
                        </a:rPr>
                        <a:t>, …</a:t>
                      </a:r>
                      <a:r>
                        <a:rPr lang="en-US" sz="1800" u="sng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34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1268760"/>
          <a:ext cx="8816280" cy="130520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8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019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2800" dirty="0"/>
                        <a:t>Column</a:t>
                      </a:r>
                      <a:r>
                        <a:rPr lang="en-US" altLang="ko-KR" sz="2800" baseline="0" dirty="0"/>
                        <a:t> level </a:t>
                      </a:r>
                      <a:endParaRPr lang="ar-S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041">
                <a:tc>
                  <a:txBody>
                    <a:bodyPr/>
                    <a:lstStyle/>
                    <a:p>
                      <a:pPr algn="l" rtl="0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001000" cy="639763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UNIQUE Constraint (cont.)</a:t>
            </a:r>
            <a:endParaRPr lang="ar-SA" sz="4400" b="1" dirty="0">
              <a:latin typeface="+mj-lt"/>
            </a:endParaRPr>
          </a:p>
        </p:txBody>
      </p:sp>
      <p:pic>
        <p:nvPicPr>
          <p:cNvPr id="9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1520" y="1844824"/>
            <a:ext cx="8424936" cy="603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FFAD12-A0B4-4825-9F5C-19347CD8CADF}"/>
              </a:ext>
            </a:extLst>
          </p:cNvPr>
          <p:cNvGraphicFramePr>
            <a:graphicFrameLocks noGrp="1"/>
          </p:cNvGraphicFramePr>
          <p:nvPr/>
        </p:nvGraphicFramePr>
        <p:xfrm>
          <a:off x="129538" y="3212976"/>
          <a:ext cx="8816280" cy="21280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8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960">
                <a:tc>
                  <a:txBody>
                    <a:bodyPr/>
                    <a:lstStyle/>
                    <a:p>
                      <a:pPr algn="ctr" rtl="0"/>
                      <a:r>
                        <a:rPr lang="en-GB" altLang="ko-KR" sz="2800" baseline="0" dirty="0"/>
                        <a:t>Table</a:t>
                      </a:r>
                      <a:r>
                        <a:rPr lang="en-US" altLang="ko-KR" sz="2800" baseline="0" dirty="0"/>
                        <a:t> level </a:t>
                      </a:r>
                      <a:endParaRPr lang="ar-S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6084">
                <a:tc>
                  <a:txBody>
                    <a:bodyPr/>
                    <a:lstStyle/>
                    <a:p>
                      <a:pPr algn="l" rtl="0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2">
            <a:extLst>
              <a:ext uri="{FF2B5EF4-FFF2-40B4-BE49-F238E27FC236}">
                <a16:creationId xmlns:a16="http://schemas.microsoft.com/office/drawing/2014/main" id="{08E3920F-406F-49AB-B4F6-7670646433B6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8051" y="3794373"/>
            <a:ext cx="8586214" cy="1562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79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501275"/>
            <a:ext cx="9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u="sng" dirty="0">
                <a:solidFill>
                  <a:srgbClr val="00B050"/>
                </a:solidFill>
              </a:rPr>
              <a:t>2) After the table is created</a:t>
            </a:r>
          </a:p>
          <a:p>
            <a:pPr algn="l" rtl="0"/>
            <a:endParaRPr lang="en-US" sz="2400" b="1" i="1" u="sng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ALTER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TABLE</a:t>
            </a:r>
            <a:r>
              <a:rPr lang="en-US" sz="2400" b="1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table_name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ADD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UNIQUE</a:t>
            </a:r>
            <a:r>
              <a:rPr lang="en-US" sz="2400" dirty="0">
                <a:solidFill>
                  <a:srgbClr val="B5CE1C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column_name</a:t>
            </a:r>
            <a:endParaRPr lang="en-US" sz="2400" dirty="0">
              <a:solidFill>
                <a:srgbClr val="00B0F0"/>
              </a:solidFill>
            </a:endParaRPr>
          </a:p>
          <a:p>
            <a:pPr algn="l" rtl="0"/>
            <a:r>
              <a:rPr lang="en-US" sz="2400" b="1" dirty="0"/>
              <a:t> </a:t>
            </a:r>
            <a:endParaRPr lang="en-US" sz="2400" dirty="0"/>
          </a:p>
          <a:p>
            <a:pPr algn="l" rtl="0"/>
            <a:r>
              <a:rPr lang="en-US" sz="2400" b="1" i="1" u="sng" dirty="0">
                <a:solidFill>
                  <a:schemeClr val="accent1">
                    <a:lumMod val="25000"/>
                  </a:schemeClr>
                </a:solidFill>
              </a:rPr>
              <a:t>EX:</a:t>
            </a:r>
          </a:p>
          <a:p>
            <a:pPr lvl="0" algn="l" rtl="0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404664"/>
            <a:ext cx="8001000" cy="639763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UNIQUE Constraint (cont.)</a:t>
            </a:r>
            <a:endParaRPr lang="ar-SA" sz="4400" b="1" dirty="0">
              <a:latin typeface="+mj-lt"/>
            </a:endParaRPr>
          </a:p>
        </p:txBody>
      </p:sp>
      <p:pic>
        <p:nvPicPr>
          <p:cNvPr id="11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1600" y="3599407"/>
            <a:ext cx="6552728" cy="1244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471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764704"/>
            <a:ext cx="1242649" cy="195187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639763"/>
          </a:xfrm>
        </p:spPr>
        <p:txBody>
          <a:bodyPr/>
          <a:lstStyle/>
          <a:p>
            <a:pPr lvl="0" algn="ctr"/>
            <a:r>
              <a:rPr lang="en-US" dirty="0">
                <a:solidFill>
                  <a:srgbClr val="B5CE1C"/>
                </a:solidFill>
              </a:rPr>
              <a:t>Constraints</a:t>
            </a:r>
            <a:endParaRPr lang="ar-SA" dirty="0">
              <a:solidFill>
                <a:srgbClr val="B5CE1C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143000" y="1905000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2933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5904656" cy="639763"/>
          </a:xfrm>
        </p:spPr>
        <p:txBody>
          <a:bodyPr/>
          <a:lstStyle/>
          <a:p>
            <a:r>
              <a:rPr lang="en-US" sz="4000" b="1" dirty="0">
                <a:latin typeface="+mj-lt"/>
              </a:rPr>
              <a:t>3.CHECK Constraint</a:t>
            </a:r>
            <a:endParaRPr lang="ar-SA" sz="40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977" y="1340768"/>
            <a:ext cx="8093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/>
              <a:t>CHECK constraints enforce domain integrity by limiting the values that are accepted by one or more column.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80648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u="sng" dirty="0">
                <a:solidFill>
                  <a:srgbClr val="00B050"/>
                </a:solidFill>
              </a:rPr>
              <a:t>1)when a table is created</a:t>
            </a:r>
          </a:p>
          <a:p>
            <a:pPr algn="l" rtl="0">
              <a:spcBef>
                <a:spcPts val="1200"/>
              </a:spcBef>
            </a:pPr>
            <a:r>
              <a:rPr lang="en-US" altLang="ko-KR" sz="2000" b="1" dirty="0">
                <a:ea typeface="Gulim" pitchFamily="34" charset="-127"/>
              </a:rPr>
              <a:t>CHECK  key constraint can be defined at the column or table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3212976"/>
          <a:ext cx="7685856" cy="251573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8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Table level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dirty="0"/>
                        <a:t>Column</a:t>
                      </a:r>
                      <a:r>
                        <a:rPr lang="en-US" altLang="ko-KR" baseline="0" dirty="0"/>
                        <a:t> level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CREATE TABLE 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table_name</a:t>
                      </a:r>
                      <a:r>
                        <a:rPr lang="en-US" dirty="0"/>
                        <a:t> 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Datatype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, …,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FF0000"/>
                          </a:solidFill>
                        </a:rPr>
                        <a:t>CONSTRAINT</a:t>
                      </a:r>
                      <a:r>
                        <a:rPr lang="en-US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u="none" dirty="0" err="1">
                          <a:solidFill>
                            <a:srgbClr val="00B050"/>
                          </a:solidFill>
                        </a:rPr>
                        <a:t>Constraint_Name</a:t>
                      </a:r>
                      <a:r>
                        <a:rPr lang="en-US" u="none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b="1" u="none" dirty="0">
                          <a:solidFill>
                            <a:srgbClr val="FF0000"/>
                          </a:solidFill>
                        </a:rPr>
                        <a:t>CHECK</a:t>
                      </a:r>
                      <a:r>
                        <a:rPr lang="en-US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Condition</a:t>
                      </a:r>
                      <a:r>
                        <a:rPr lang="en-US" sz="1800" b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u="none" baseline="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)</a:t>
                      </a:r>
                    </a:p>
                    <a:p>
                      <a:pPr algn="l" rtl="0"/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CREATE TABLE  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table_name</a:t>
                      </a:r>
                      <a:r>
                        <a:rPr lang="en-US" sz="1800" dirty="0"/>
                        <a:t>  (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>
                          <a:solidFill>
                            <a:srgbClr val="0070C0"/>
                          </a:solidFill>
                        </a:rPr>
                        <a:t>Datatype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sz="1800" b="1" u="sng" dirty="0">
                          <a:solidFill>
                            <a:srgbClr val="FF0000"/>
                          </a:solidFill>
                        </a:rPr>
                        <a:t>CHECK(</a:t>
                      </a:r>
                      <a:r>
                        <a:rPr lang="en-US" sz="1800" dirty="0" err="1">
                          <a:solidFill>
                            <a:srgbClr val="00B050"/>
                          </a:solidFill>
                        </a:rPr>
                        <a:t>column_name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 Condition</a:t>
                      </a:r>
                      <a:r>
                        <a:rPr lang="en-US" sz="1800" b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1" u="sng" dirty="0">
                          <a:solidFill>
                            <a:srgbClr val="FF0000"/>
                          </a:solidFill>
                        </a:rPr>
                        <a:t> , …</a:t>
                      </a:r>
                      <a:r>
                        <a:rPr lang="en-US" sz="1800" u="sng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2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7863408" cy="639763"/>
          </a:xfrm>
        </p:spPr>
        <p:txBody>
          <a:bodyPr/>
          <a:lstStyle/>
          <a:p>
            <a:r>
              <a:rPr lang="en-US" sz="4800" b="1" dirty="0">
                <a:latin typeface="+mj-lt"/>
              </a:rPr>
              <a:t>CHECK Constraint (cont.)</a:t>
            </a:r>
            <a:endParaRPr lang="ar-SA" sz="4800" b="1" dirty="0">
              <a:latin typeface="+mj-lt"/>
            </a:endParaRPr>
          </a:p>
        </p:txBody>
      </p:sp>
      <p:pic>
        <p:nvPicPr>
          <p:cNvPr id="8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512" y="1835325"/>
            <a:ext cx="7631224" cy="1612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3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0" y="4170576"/>
            <a:ext cx="7503368" cy="1940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2E6C76-9B2A-49A1-8728-84F75371044E}"/>
              </a:ext>
            </a:extLst>
          </p:cNvPr>
          <p:cNvSpPr/>
          <p:nvPr/>
        </p:nvSpPr>
        <p:spPr>
          <a:xfrm>
            <a:off x="252536" y="1187485"/>
            <a:ext cx="250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altLang="ko-KR" sz="2800" b="1" u="sng" dirty="0"/>
              <a:t>Column level </a:t>
            </a:r>
            <a:endParaRPr lang="ar-SA" sz="2800" b="1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E2727-7059-4797-9A1D-E8BD33090D24}"/>
              </a:ext>
            </a:extLst>
          </p:cNvPr>
          <p:cNvSpPr/>
          <p:nvPr/>
        </p:nvSpPr>
        <p:spPr>
          <a:xfrm>
            <a:off x="381000" y="3754974"/>
            <a:ext cx="206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altLang="ko-KR" sz="2800" b="1" u="sng" dirty="0"/>
              <a:t>Table level </a:t>
            </a:r>
            <a:endParaRPr lang="ar-SA" sz="2800" b="1" u="sng" dirty="0"/>
          </a:p>
        </p:txBody>
      </p:sp>
    </p:spTree>
    <p:extLst>
      <p:ext uri="{BB962C8B-B14F-4D97-AF65-F5344CB8AC3E}">
        <p14:creationId xmlns:p14="http://schemas.microsoft.com/office/powerpoint/2010/main" val="1107374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634" y="1605525"/>
            <a:ext cx="8551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u="sng" dirty="0">
                <a:solidFill>
                  <a:srgbClr val="00B050"/>
                </a:solidFill>
              </a:rPr>
              <a:t>2) After the table is created</a:t>
            </a:r>
          </a:p>
          <a:p>
            <a:pPr algn="l" rtl="0"/>
            <a:endParaRPr lang="en-US" sz="2400" b="1" i="1" u="sng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ALTER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TABLE</a:t>
            </a:r>
            <a:r>
              <a:rPr lang="en-US" sz="2400" b="1" dirty="0"/>
              <a:t> </a:t>
            </a:r>
            <a:r>
              <a:rPr lang="en-US" sz="2400" dirty="0" err="1">
                <a:solidFill>
                  <a:srgbClr val="00B0F0"/>
                </a:solidFill>
              </a:rPr>
              <a:t>table_name</a:t>
            </a:r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ADD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CHECK(  </a:t>
            </a:r>
            <a:r>
              <a:rPr lang="en-US" sz="2400" dirty="0" err="1">
                <a:solidFill>
                  <a:srgbClr val="00B0F0"/>
                </a:solidFill>
              </a:rPr>
              <a:t>column_name</a:t>
            </a:r>
            <a:r>
              <a:rPr lang="en-US" sz="2400" dirty="0">
                <a:solidFill>
                  <a:srgbClr val="00B0F0"/>
                </a:solidFill>
              </a:rPr>
              <a:t> condition 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/>
              <a:t> </a:t>
            </a:r>
            <a:r>
              <a:rPr lang="en-US" sz="2400" dirty="0"/>
              <a:t>;</a:t>
            </a:r>
          </a:p>
          <a:p>
            <a:pPr algn="l" rtl="0"/>
            <a:endParaRPr lang="en-US" sz="2400" b="1" i="1" u="sng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/>
            <a:endParaRPr lang="en-US" sz="2400" b="1" i="1" u="sng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/>
            <a:r>
              <a:rPr lang="en-US" sz="2400" b="1" i="1" u="sng" dirty="0">
                <a:solidFill>
                  <a:schemeClr val="accent1">
                    <a:lumMod val="25000"/>
                  </a:schemeClr>
                </a:solidFill>
              </a:rPr>
              <a:t> EX:</a:t>
            </a:r>
          </a:p>
          <a:p>
            <a:pPr lvl="0" algn="l" rtl="0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7863408" cy="639763"/>
          </a:xfrm>
        </p:spPr>
        <p:txBody>
          <a:bodyPr/>
          <a:lstStyle/>
          <a:p>
            <a:r>
              <a:rPr lang="en-US" sz="4800" b="1" dirty="0">
                <a:latin typeface="+mj-lt"/>
              </a:rPr>
              <a:t>CHECK Constraint (cont.)</a:t>
            </a:r>
            <a:endParaRPr lang="ar-SA" sz="4800" b="1" dirty="0">
              <a:latin typeface="+mj-lt"/>
            </a:endParaRPr>
          </a:p>
        </p:txBody>
      </p:sp>
      <p:pic>
        <p:nvPicPr>
          <p:cNvPr id="10" name="Picture 4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802" y="4376295"/>
            <a:ext cx="7994621" cy="876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322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5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983" y="116632"/>
            <a:ext cx="1242649" cy="1951870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5112568" cy="639763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Some of needed operators:</a:t>
            </a:r>
            <a:endParaRPr lang="ar-SA" sz="3200" dirty="0">
              <a:solidFill>
                <a:srgbClr val="C00000"/>
              </a:solidFill>
            </a:endParaRPr>
          </a:p>
        </p:txBody>
      </p:sp>
      <p:graphicFrame>
        <p:nvGraphicFramePr>
          <p:cNvPr id="11" name="جدول 10"/>
          <p:cNvGraphicFramePr>
            <a:graphicFrameLocks noGrp="1"/>
          </p:cNvGraphicFramePr>
          <p:nvPr/>
        </p:nvGraphicFramePr>
        <p:xfrm>
          <a:off x="1214414" y="2023864"/>
          <a:ext cx="6096000" cy="1981200"/>
        </p:xfrm>
        <a:graphic>
          <a:graphicData uri="http://schemas.openxmlformats.org/drawingml/2006/table">
            <a:tbl>
              <a:tblPr rtl="1"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0" dirty="0"/>
                        <a:t> (Not Equal) </a:t>
                      </a:r>
                      <a:endParaRPr lang="en-US" sz="2000" b="1" kern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kern="0" dirty="0"/>
                        <a:t>&lt;&gt;</a:t>
                      </a:r>
                      <a:endParaRPr lang="ar-SA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kern="0" dirty="0"/>
                        <a:t>(Greater than)</a:t>
                      </a:r>
                      <a:endParaRPr lang="ar-SA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kern="0" dirty="0"/>
                        <a:t>&gt;</a:t>
                      </a:r>
                      <a:endParaRPr lang="ar-SA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0" dirty="0"/>
                        <a:t> (Greater or Equal) </a:t>
                      </a:r>
                      <a:endParaRPr lang="en-US" sz="2000" b="1" kern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kern="0" dirty="0"/>
                        <a:t>&gt;=</a:t>
                      </a:r>
                      <a:endParaRPr lang="ar-SA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(Less than)</a:t>
                      </a:r>
                      <a:endParaRPr 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&lt;</a:t>
                      </a:r>
                      <a:endParaRPr lang="ar-SA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(Less or Equal) </a:t>
                      </a:r>
                      <a:endParaRPr lang="en-US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&lt;=</a:t>
                      </a:r>
                      <a:endParaRPr lang="ar-SA" sz="2000" b="1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lvl="0" rtl="1">
              <a:defRPr/>
            </a:pPr>
            <a:r>
              <a:rPr lang="ar-SA" dirty="0"/>
              <a:t>:</a:t>
            </a:r>
            <a:r>
              <a:rPr lang="en-US" dirty="0"/>
              <a:t>SQL Server Data Types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710" y="0"/>
            <a:ext cx="1357290" cy="1142984"/>
          </a:xfrm>
        </p:spPr>
      </p:pic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l" rtl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C00000"/>
                </a:solidFill>
              </a:rPr>
              <a:t>Characters Types: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endParaRPr lang="ar-SA" sz="2000" b="1" dirty="0">
              <a:solidFill>
                <a:schemeClr val="bg1">
                  <a:lumMod val="10000"/>
                </a:schemeClr>
              </a:solidFill>
            </a:endParaRPr>
          </a:p>
          <a:p>
            <a:endParaRPr lang="ar-SA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8596" y="1643050"/>
            <a:ext cx="8082593" cy="22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990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5" name="Content Placeholder 14" descr="business_race.pn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2649" cy="195187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620688"/>
            <a:ext cx="8229600" cy="639763"/>
          </a:xfrm>
        </p:spPr>
        <p:txBody>
          <a:bodyPr/>
          <a:lstStyle/>
          <a:p>
            <a:pPr lvl="0" algn="ctr"/>
            <a:r>
              <a:rPr lang="en-US" b="1" dirty="0">
                <a:latin typeface="+mj-lt"/>
              </a:rPr>
              <a:t>Constraints</a:t>
            </a:r>
            <a:endParaRPr lang="ar-SA" b="1" dirty="0">
              <a:latin typeface="+mj-lt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914400" y="1752600"/>
          <a:ext cx="72964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049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7992888" cy="639763"/>
          </a:xfrm>
        </p:spPr>
        <p:txBody>
          <a:bodyPr/>
          <a:lstStyle/>
          <a:p>
            <a:r>
              <a:rPr lang="en-US" sz="4800" b="1" dirty="0">
                <a:latin typeface="+mj-lt"/>
              </a:rPr>
              <a:t>4.DEFAULT Constraint</a:t>
            </a:r>
            <a:endParaRPr lang="ar-SA" sz="48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268760"/>
            <a:ext cx="8591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/>
              <a:t>The DEFAULT constraint is used to insert a default value into a column. The default value will be added to all new records.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1" y="2226384"/>
            <a:ext cx="8591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u="sng" dirty="0">
                <a:solidFill>
                  <a:srgbClr val="00B050"/>
                </a:solidFill>
              </a:rPr>
              <a:t>1)when a table is created</a:t>
            </a:r>
          </a:p>
          <a:p>
            <a:pPr algn="l" rtl="0"/>
            <a:r>
              <a:rPr lang="en-US" sz="2000" b="1" dirty="0"/>
              <a:t>Constraint could be column level</a:t>
            </a:r>
            <a:r>
              <a:rPr lang="en-US" sz="2000" b="1" u="sng" dirty="0">
                <a:solidFill>
                  <a:srgbClr val="00B050"/>
                </a:solidFill>
              </a:rPr>
              <a:t> </a:t>
            </a:r>
            <a:r>
              <a:rPr lang="en-US" sz="2000" b="1" u="sng" dirty="0"/>
              <a:t>only</a:t>
            </a:r>
          </a:p>
          <a:p>
            <a:pPr lvl="0" algn="l" rtl="0"/>
            <a:endParaRPr lang="en-US" sz="2000" b="1" dirty="0"/>
          </a:p>
          <a:p>
            <a:pPr lvl="0" algn="l" rtl="0"/>
            <a:r>
              <a:rPr lang="en-US" sz="2000" b="1" dirty="0">
                <a:solidFill>
                  <a:srgbClr val="FF0000"/>
                </a:solidFill>
              </a:rPr>
              <a:t>CREATE TABLE  </a:t>
            </a:r>
            <a:r>
              <a:rPr lang="en-US" sz="2000" dirty="0" err="1">
                <a:solidFill>
                  <a:srgbClr val="00B050"/>
                </a:solidFill>
              </a:rPr>
              <a:t>table_name</a:t>
            </a:r>
            <a:r>
              <a:rPr lang="en-US" sz="2000" dirty="0"/>
              <a:t>  (</a:t>
            </a:r>
            <a:r>
              <a:rPr lang="en-US" sz="2000" dirty="0" err="1">
                <a:solidFill>
                  <a:srgbClr val="00B050"/>
                </a:solidFill>
              </a:rPr>
              <a:t>column_name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Datatype</a:t>
            </a:r>
            <a:r>
              <a:rPr lang="en-US" sz="2000" dirty="0">
                <a:solidFill>
                  <a:srgbClr val="00B050"/>
                </a:solidFill>
              </a:rPr>
              <a:t>  </a:t>
            </a:r>
            <a:r>
              <a:rPr lang="en-US" sz="2000" b="1" u="sng" dirty="0">
                <a:solidFill>
                  <a:srgbClr val="FF0000"/>
                </a:solidFill>
              </a:rPr>
              <a:t>DEFAULT </a:t>
            </a:r>
            <a:r>
              <a:rPr lang="en-US" sz="2000" dirty="0" err="1">
                <a:solidFill>
                  <a:srgbClr val="00B050"/>
                </a:solidFill>
              </a:rPr>
              <a:t>default_value</a:t>
            </a:r>
            <a:r>
              <a:rPr lang="en-US" sz="2000" b="1" u="sng" dirty="0">
                <a:solidFill>
                  <a:srgbClr val="FF0000"/>
                </a:solidFill>
              </a:rPr>
              <a:t> , …</a:t>
            </a:r>
            <a:r>
              <a:rPr lang="en-US" sz="2000" u="sng" dirty="0"/>
              <a:t>)</a:t>
            </a:r>
          </a:p>
          <a:p>
            <a:pPr lvl="0" algn="l" rtl="0"/>
            <a:endParaRPr lang="en-US" sz="2000" u="sng" dirty="0"/>
          </a:p>
          <a:p>
            <a:pPr lvl="0" algn="l" rtl="0"/>
            <a:r>
              <a:rPr lang="en-US" sz="2000" b="1" u="sng" dirty="0">
                <a:solidFill>
                  <a:srgbClr val="0070C0"/>
                </a:solidFill>
              </a:rPr>
              <a:t>EX:  </a:t>
            </a:r>
          </a:p>
        </p:txBody>
      </p:sp>
      <p:pic>
        <p:nvPicPr>
          <p:cNvPr id="7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8600" y="4513108"/>
            <a:ext cx="7943800" cy="15121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889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8348" y="1340768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u="sng" dirty="0">
                <a:solidFill>
                  <a:srgbClr val="00B050"/>
                </a:solidFill>
              </a:rPr>
              <a:t> 2) After the table is created</a:t>
            </a:r>
          </a:p>
          <a:p>
            <a:pPr algn="l" rtl="0"/>
            <a:endParaRPr lang="en-US" sz="2000" b="1" i="1" u="sng" dirty="0">
              <a:solidFill>
                <a:schemeClr val="accent1">
                  <a:lumMod val="25000"/>
                </a:schemeClr>
              </a:solidFill>
            </a:endParaRPr>
          </a:p>
          <a:p>
            <a:pPr algn="l" rtl="0"/>
            <a:r>
              <a:rPr lang="en-US" sz="2000" b="1" dirty="0">
                <a:solidFill>
                  <a:srgbClr val="FF0000"/>
                </a:solidFill>
              </a:rPr>
              <a:t>ALTER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TABLE</a:t>
            </a:r>
            <a:r>
              <a:rPr lang="en-US" sz="2000" b="1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table_name</a:t>
            </a:r>
            <a:r>
              <a:rPr lang="en-US" sz="2000" dirty="0"/>
              <a:t>  </a:t>
            </a:r>
            <a:r>
              <a:rPr lang="en-US" sz="2000" b="1" dirty="0">
                <a:solidFill>
                  <a:srgbClr val="FF0000"/>
                </a:solidFill>
              </a:rPr>
              <a:t>ADD </a:t>
            </a:r>
            <a:r>
              <a:rPr lang="en-US" sz="2000" dirty="0"/>
              <a:t> </a:t>
            </a:r>
            <a:r>
              <a:rPr lang="en-US" sz="2000" b="1" dirty="0">
                <a:solidFill>
                  <a:srgbClr val="FF0000"/>
                </a:solidFill>
              </a:rPr>
              <a:t>CONSTRAINT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Constraint_Name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DEFAULT</a:t>
            </a:r>
            <a:r>
              <a:rPr lang="en-US" sz="2000" dirty="0"/>
              <a:t>  </a:t>
            </a:r>
            <a:r>
              <a:rPr lang="en-US" sz="2000" dirty="0" err="1">
                <a:solidFill>
                  <a:srgbClr val="00B0F0"/>
                </a:solidFill>
              </a:rPr>
              <a:t>Defaut_Value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F0"/>
                </a:solidFill>
              </a:rPr>
              <a:t>Column_Name</a:t>
            </a:r>
            <a:endParaRPr lang="en-US" sz="2000" dirty="0">
              <a:solidFill>
                <a:srgbClr val="00B0F0"/>
              </a:solidFill>
            </a:endParaRPr>
          </a:p>
          <a:p>
            <a:pPr algn="l" rtl="0"/>
            <a:endParaRPr lang="en-US" sz="2000" dirty="0">
              <a:solidFill>
                <a:srgbClr val="00B0F0"/>
              </a:solidFill>
            </a:endParaRPr>
          </a:p>
          <a:p>
            <a:pPr algn="l" rtl="0"/>
            <a:r>
              <a:rPr lang="en-US" sz="2000" b="1" i="1" u="sng" dirty="0">
                <a:solidFill>
                  <a:schemeClr val="accent1">
                    <a:lumMod val="25000"/>
                  </a:schemeClr>
                </a:solidFill>
              </a:rPr>
              <a:t>EX: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6834962" cy="639763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DEFAULT Constraint (cont.)</a:t>
            </a:r>
            <a:endParaRPr lang="ar-SA" sz="3600" b="1" dirty="0">
              <a:latin typeface="+mj-lt"/>
            </a:endParaRPr>
          </a:p>
        </p:txBody>
      </p:sp>
      <p:pic>
        <p:nvPicPr>
          <p:cNvPr id="7" name="Picture 1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0" y="3295244"/>
            <a:ext cx="7929618" cy="1285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980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3276600"/>
            <a:ext cx="8472524" cy="3295672"/>
          </a:xfrm>
          <a:prstGeom prst="roundRect">
            <a:avLst/>
          </a:prstGeom>
          <a:solidFill>
            <a:schemeClr val="bg1">
              <a:lumMod val="90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4" y="3286124"/>
            <a:ext cx="8472514" cy="322243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  <a:defRPr/>
            </a:pPr>
            <a:r>
              <a:rPr lang="en-US" sz="2000" b="1" dirty="0"/>
              <a:t>Create  “lab2_co” database.</a:t>
            </a:r>
          </a:p>
          <a:p>
            <a:pPr marL="342900" indent="-342900">
              <a:buAutoNum type="arabicPeriod"/>
              <a:defRPr/>
            </a:pPr>
            <a:r>
              <a:rPr lang="en-US" sz="2000" b="1" dirty="0"/>
              <a:t>Create ”Student” Table with the following attributes: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Student_NO</a:t>
            </a:r>
            <a:r>
              <a:rPr lang="en-US" sz="2000" b="1" dirty="0">
                <a:solidFill>
                  <a:srgbClr val="0070C0"/>
                </a:solidFill>
              </a:rPr>
              <a:t> ,unique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Student_Name</a:t>
            </a:r>
            <a:r>
              <a:rPr lang="en-US" sz="2000" b="1" dirty="0">
                <a:solidFill>
                  <a:srgbClr val="0070C0"/>
                </a:solidFill>
              </a:rPr>
              <a:t> , no null 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Student_Address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/>
              <a:t>3. Adding  “Student gender” Attribute to the table.</a:t>
            </a:r>
          </a:p>
          <a:p>
            <a:pPr marL="0" indent="0">
              <a:buNone/>
            </a:pPr>
            <a:r>
              <a:rPr lang="en-US" sz="2000" b="1" dirty="0"/>
              <a:t>4. changing the data type of “</a:t>
            </a:r>
            <a:r>
              <a:rPr lang="en-US" sz="2000" b="1" dirty="0" err="1"/>
              <a:t>Student_Address</a:t>
            </a:r>
            <a:r>
              <a:rPr lang="en-US" sz="2000" b="1" dirty="0"/>
              <a:t>” Attribute  to be char (100) </a:t>
            </a:r>
          </a:p>
          <a:p>
            <a:pPr marL="0" indent="0">
              <a:buNone/>
            </a:pPr>
            <a:r>
              <a:rPr lang="en-US" sz="2000" b="1" dirty="0"/>
              <a:t>5. Set  “</a:t>
            </a:r>
            <a:r>
              <a:rPr lang="en-US" sz="2000" b="1" dirty="0" err="1"/>
              <a:t>Student_gender</a:t>
            </a:r>
            <a:r>
              <a:rPr lang="en-US" sz="2000" b="1" dirty="0"/>
              <a:t>” default value =‘f’.</a:t>
            </a:r>
          </a:p>
          <a:p>
            <a:pPr marL="342900" indent="-342900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47822" y="239241"/>
            <a:ext cx="6553202" cy="5254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Exercise </a:t>
            </a:r>
          </a:p>
        </p:txBody>
      </p:sp>
      <p:pic>
        <p:nvPicPr>
          <p:cNvPr id="20" name="Picture 19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4612" y="642918"/>
            <a:ext cx="3929090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3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Billede 48" descr="Blue sky Corner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713413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مستطيل 2"/>
          <p:cNvSpPr/>
          <p:nvPr/>
        </p:nvSpPr>
        <p:spPr>
          <a:xfrm>
            <a:off x="47625" y="2565400"/>
            <a:ext cx="9142413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Mohanad Black" pitchFamily="2" charset="-78"/>
              </a:rPr>
              <a:t>Any Questions?..</a:t>
            </a:r>
            <a:endParaRPr lang="ar-S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-Mohanad Black" pitchFamily="2" charset="-78"/>
            </a:endParaRPr>
          </a:p>
          <a:p>
            <a:pPr algn="ctr">
              <a:defRPr/>
            </a:pPr>
            <a:endParaRPr lang="ar-S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-Mohanad Black" pitchFamily="2" charset="-78"/>
            </a:endParaRPr>
          </a:p>
          <a:p>
            <a:pPr algn="ctr">
              <a:defRPr/>
            </a:pP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-Mohanad Black" pitchFamily="2" charset="-78"/>
            </a:endParaRPr>
          </a:p>
        </p:txBody>
      </p:sp>
      <p:pic>
        <p:nvPicPr>
          <p:cNvPr id="8196" name="Picture 2" descr="G:\العرض\الصور من لاب بابي\4960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8" y="5808663"/>
            <a:ext cx="9144001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24"/>
          <p:cNvSpPr>
            <a:spLocks/>
          </p:cNvSpPr>
          <p:nvPr/>
        </p:nvSpPr>
        <p:spPr bwMode="auto">
          <a:xfrm rot="-346982">
            <a:off x="1909763" y="3600450"/>
            <a:ext cx="4835525" cy="271463"/>
          </a:xfrm>
          <a:custGeom>
            <a:avLst/>
            <a:gdLst>
              <a:gd name="T0" fmla="*/ 2147483647 w 912"/>
              <a:gd name="T1" fmla="*/ 2147483647 h 153"/>
              <a:gd name="T2" fmla="*/ 2147483647 w 912"/>
              <a:gd name="T3" fmla="*/ 2147483647 h 153"/>
              <a:gd name="T4" fmla="*/ 2147483647 w 912"/>
              <a:gd name="T5" fmla="*/ 2147483647 h 153"/>
              <a:gd name="T6" fmla="*/ 2147483647 w 912"/>
              <a:gd name="T7" fmla="*/ 2147483647 h 153"/>
              <a:gd name="T8" fmla="*/ 2147483647 w 912"/>
              <a:gd name="T9" fmla="*/ 2147483647 h 153"/>
              <a:gd name="T10" fmla="*/ 2147483647 w 912"/>
              <a:gd name="T11" fmla="*/ 2147483647 h 153"/>
              <a:gd name="T12" fmla="*/ 2147483647 w 912"/>
              <a:gd name="T13" fmla="*/ 2147483647 h 153"/>
              <a:gd name="T14" fmla="*/ 2147483647 w 912"/>
              <a:gd name="T15" fmla="*/ 2147483647 h 153"/>
              <a:gd name="T16" fmla="*/ 2147483647 w 912"/>
              <a:gd name="T17" fmla="*/ 2147483647 h 153"/>
              <a:gd name="T18" fmla="*/ 2147483647 w 912"/>
              <a:gd name="T19" fmla="*/ 2147483647 h 153"/>
              <a:gd name="T20" fmla="*/ 2147483647 w 912"/>
              <a:gd name="T21" fmla="*/ 2147483647 h 153"/>
              <a:gd name="T22" fmla="*/ 2147483647 w 912"/>
              <a:gd name="T23" fmla="*/ 2147483647 h 153"/>
              <a:gd name="T24" fmla="*/ 2147483647 w 912"/>
              <a:gd name="T25" fmla="*/ 2147483647 h 153"/>
              <a:gd name="T26" fmla="*/ 2147483647 w 912"/>
              <a:gd name="T27" fmla="*/ 2147483647 h 153"/>
              <a:gd name="T28" fmla="*/ 2147483647 w 912"/>
              <a:gd name="T29" fmla="*/ 2147483647 h 153"/>
              <a:gd name="T30" fmla="*/ 2147483647 w 912"/>
              <a:gd name="T31" fmla="*/ 2147483647 h 153"/>
              <a:gd name="T32" fmla="*/ 2147483647 w 912"/>
              <a:gd name="T33" fmla="*/ 2147483647 h 153"/>
              <a:gd name="T34" fmla="*/ 2147483647 w 912"/>
              <a:gd name="T35" fmla="*/ 2147483647 h 153"/>
              <a:gd name="T36" fmla="*/ 2147483647 w 912"/>
              <a:gd name="T37" fmla="*/ 2147483647 h 153"/>
              <a:gd name="T38" fmla="*/ 2147483647 w 912"/>
              <a:gd name="T39" fmla="*/ 2147483647 h 153"/>
              <a:gd name="T40" fmla="*/ 2147483647 w 912"/>
              <a:gd name="T41" fmla="*/ 2147483647 h 153"/>
              <a:gd name="T42" fmla="*/ 2147483647 w 912"/>
              <a:gd name="T43" fmla="*/ 2147483647 h 153"/>
              <a:gd name="T44" fmla="*/ 2147483647 w 912"/>
              <a:gd name="T45" fmla="*/ 2147483647 h 153"/>
              <a:gd name="T46" fmla="*/ 2147483647 w 912"/>
              <a:gd name="T47" fmla="*/ 2147483647 h 153"/>
              <a:gd name="T48" fmla="*/ 2147483647 w 912"/>
              <a:gd name="T49" fmla="*/ 2147483647 h 153"/>
              <a:gd name="T50" fmla="*/ 2147483647 w 912"/>
              <a:gd name="T51" fmla="*/ 2147483647 h 153"/>
              <a:gd name="T52" fmla="*/ 2147483647 w 912"/>
              <a:gd name="T53" fmla="*/ 2147483647 h 153"/>
              <a:gd name="T54" fmla="*/ 2147483647 w 912"/>
              <a:gd name="T55" fmla="*/ 2147483647 h 153"/>
              <a:gd name="T56" fmla="*/ 2147483647 w 912"/>
              <a:gd name="T57" fmla="*/ 2147483647 h 153"/>
              <a:gd name="T58" fmla="*/ 2147483647 w 912"/>
              <a:gd name="T59" fmla="*/ 2147483647 h 153"/>
              <a:gd name="T60" fmla="*/ 2147483647 w 912"/>
              <a:gd name="T61" fmla="*/ 2147483647 h 153"/>
              <a:gd name="T62" fmla="*/ 2147483647 w 912"/>
              <a:gd name="T63" fmla="*/ 2147483647 h 153"/>
              <a:gd name="T64" fmla="*/ 2147483647 w 912"/>
              <a:gd name="T65" fmla="*/ 2147483647 h 153"/>
              <a:gd name="T66" fmla="*/ 2147483647 w 912"/>
              <a:gd name="T67" fmla="*/ 2147483647 h 153"/>
              <a:gd name="T68" fmla="*/ 2147483647 w 912"/>
              <a:gd name="T69" fmla="*/ 2147483647 h 153"/>
              <a:gd name="T70" fmla="*/ 2147483647 w 912"/>
              <a:gd name="T71" fmla="*/ 2147483647 h 153"/>
              <a:gd name="T72" fmla="*/ 2147483647 w 912"/>
              <a:gd name="T73" fmla="*/ 2147483647 h 153"/>
              <a:gd name="T74" fmla="*/ 2147483647 w 912"/>
              <a:gd name="T75" fmla="*/ 2147483647 h 153"/>
              <a:gd name="T76" fmla="*/ 2147483647 w 912"/>
              <a:gd name="T77" fmla="*/ 2147483647 h 153"/>
              <a:gd name="T78" fmla="*/ 2147483647 w 912"/>
              <a:gd name="T79" fmla="*/ 2147483647 h 153"/>
              <a:gd name="T80" fmla="*/ 2147483647 w 912"/>
              <a:gd name="T81" fmla="*/ 2147483647 h 153"/>
              <a:gd name="T82" fmla="*/ 2147483647 w 912"/>
              <a:gd name="T83" fmla="*/ 2147483647 h 153"/>
              <a:gd name="T84" fmla="*/ 2147483647 w 912"/>
              <a:gd name="T85" fmla="*/ 2147483647 h 153"/>
              <a:gd name="T86" fmla="*/ 2147483647 w 912"/>
              <a:gd name="T87" fmla="*/ 2147483647 h 153"/>
              <a:gd name="T88" fmla="*/ 2147483647 w 912"/>
              <a:gd name="T89" fmla="*/ 2147483647 h 153"/>
              <a:gd name="T90" fmla="*/ 2147483647 w 912"/>
              <a:gd name="T91" fmla="*/ 2147483647 h 153"/>
              <a:gd name="T92" fmla="*/ 2147483647 w 912"/>
              <a:gd name="T93" fmla="*/ 2147483647 h 153"/>
              <a:gd name="T94" fmla="*/ 2147483647 w 912"/>
              <a:gd name="T95" fmla="*/ 2147483647 h 153"/>
              <a:gd name="T96" fmla="*/ 2147483647 w 912"/>
              <a:gd name="T97" fmla="*/ 2147483647 h 153"/>
              <a:gd name="T98" fmla="*/ 2147483647 w 912"/>
              <a:gd name="T99" fmla="*/ 2147483647 h 153"/>
              <a:gd name="T100" fmla="*/ 2147483647 w 912"/>
              <a:gd name="T101" fmla="*/ 2147483647 h 153"/>
              <a:gd name="T102" fmla="*/ 2147483647 w 912"/>
              <a:gd name="T103" fmla="*/ 2147483647 h 153"/>
              <a:gd name="T104" fmla="*/ 2147483647 w 912"/>
              <a:gd name="T105" fmla="*/ 2147483647 h 153"/>
              <a:gd name="T106" fmla="*/ 2147483647 w 912"/>
              <a:gd name="T107" fmla="*/ 2147483647 h 153"/>
              <a:gd name="T108" fmla="*/ 2147483647 w 912"/>
              <a:gd name="T109" fmla="*/ 2147483647 h 153"/>
              <a:gd name="T110" fmla="*/ 2147483647 w 912"/>
              <a:gd name="T111" fmla="*/ 2147483647 h 153"/>
              <a:gd name="T112" fmla="*/ 2147483647 w 912"/>
              <a:gd name="T113" fmla="*/ 2147483647 h 153"/>
              <a:gd name="T114" fmla="*/ 2147483647 w 912"/>
              <a:gd name="T115" fmla="*/ 2147483647 h 153"/>
              <a:gd name="T116" fmla="*/ 2147483647 w 912"/>
              <a:gd name="T117" fmla="*/ 2147483647 h 153"/>
              <a:gd name="T118" fmla="*/ 2147483647 w 912"/>
              <a:gd name="T119" fmla="*/ 2147483647 h 15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12"/>
              <a:gd name="T181" fmla="*/ 0 h 153"/>
              <a:gd name="T182" fmla="*/ 912 w 912"/>
              <a:gd name="T183" fmla="*/ 153 h 153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12" h="153">
                <a:moveTo>
                  <a:pt x="82" y="38"/>
                </a:moveTo>
                <a:lnTo>
                  <a:pt x="82" y="38"/>
                </a:lnTo>
                <a:lnTo>
                  <a:pt x="98" y="38"/>
                </a:lnTo>
                <a:lnTo>
                  <a:pt x="101" y="38"/>
                </a:lnTo>
                <a:lnTo>
                  <a:pt x="104" y="36"/>
                </a:lnTo>
                <a:lnTo>
                  <a:pt x="227" y="22"/>
                </a:lnTo>
                <a:lnTo>
                  <a:pt x="229" y="22"/>
                </a:lnTo>
                <a:lnTo>
                  <a:pt x="243" y="19"/>
                </a:lnTo>
                <a:lnTo>
                  <a:pt x="248" y="19"/>
                </a:lnTo>
                <a:lnTo>
                  <a:pt x="303" y="17"/>
                </a:lnTo>
                <a:lnTo>
                  <a:pt x="314" y="17"/>
                </a:lnTo>
                <a:lnTo>
                  <a:pt x="363" y="11"/>
                </a:lnTo>
                <a:lnTo>
                  <a:pt x="360" y="11"/>
                </a:lnTo>
                <a:lnTo>
                  <a:pt x="369" y="11"/>
                </a:lnTo>
                <a:lnTo>
                  <a:pt x="377" y="11"/>
                </a:lnTo>
                <a:lnTo>
                  <a:pt x="358" y="11"/>
                </a:lnTo>
                <a:lnTo>
                  <a:pt x="355" y="11"/>
                </a:lnTo>
                <a:lnTo>
                  <a:pt x="333" y="11"/>
                </a:lnTo>
                <a:lnTo>
                  <a:pt x="243" y="19"/>
                </a:lnTo>
                <a:lnTo>
                  <a:pt x="156" y="28"/>
                </a:lnTo>
                <a:lnTo>
                  <a:pt x="153" y="28"/>
                </a:lnTo>
                <a:lnTo>
                  <a:pt x="205" y="19"/>
                </a:lnTo>
                <a:lnTo>
                  <a:pt x="262" y="14"/>
                </a:lnTo>
                <a:lnTo>
                  <a:pt x="336" y="6"/>
                </a:lnTo>
                <a:lnTo>
                  <a:pt x="410" y="0"/>
                </a:lnTo>
                <a:lnTo>
                  <a:pt x="451" y="0"/>
                </a:lnTo>
                <a:lnTo>
                  <a:pt x="492" y="3"/>
                </a:lnTo>
                <a:lnTo>
                  <a:pt x="568" y="11"/>
                </a:lnTo>
                <a:lnTo>
                  <a:pt x="623" y="19"/>
                </a:lnTo>
                <a:lnTo>
                  <a:pt x="677" y="28"/>
                </a:lnTo>
                <a:lnTo>
                  <a:pt x="729" y="38"/>
                </a:lnTo>
                <a:lnTo>
                  <a:pt x="781" y="52"/>
                </a:lnTo>
                <a:lnTo>
                  <a:pt x="817" y="66"/>
                </a:lnTo>
                <a:lnTo>
                  <a:pt x="828" y="71"/>
                </a:lnTo>
                <a:lnTo>
                  <a:pt x="833" y="74"/>
                </a:lnTo>
                <a:lnTo>
                  <a:pt x="833" y="77"/>
                </a:lnTo>
                <a:lnTo>
                  <a:pt x="831" y="77"/>
                </a:lnTo>
                <a:lnTo>
                  <a:pt x="817" y="74"/>
                </a:lnTo>
                <a:lnTo>
                  <a:pt x="825" y="77"/>
                </a:lnTo>
                <a:lnTo>
                  <a:pt x="833" y="79"/>
                </a:lnTo>
                <a:lnTo>
                  <a:pt x="855" y="90"/>
                </a:lnTo>
                <a:lnTo>
                  <a:pt x="863" y="93"/>
                </a:lnTo>
                <a:lnTo>
                  <a:pt x="877" y="104"/>
                </a:lnTo>
                <a:lnTo>
                  <a:pt x="891" y="115"/>
                </a:lnTo>
                <a:lnTo>
                  <a:pt x="888" y="115"/>
                </a:lnTo>
                <a:lnTo>
                  <a:pt x="891" y="115"/>
                </a:lnTo>
                <a:lnTo>
                  <a:pt x="899" y="123"/>
                </a:lnTo>
                <a:lnTo>
                  <a:pt x="888" y="123"/>
                </a:lnTo>
                <a:lnTo>
                  <a:pt x="885" y="123"/>
                </a:lnTo>
                <a:lnTo>
                  <a:pt x="888" y="126"/>
                </a:lnTo>
                <a:lnTo>
                  <a:pt x="888" y="129"/>
                </a:lnTo>
                <a:lnTo>
                  <a:pt x="885" y="129"/>
                </a:lnTo>
                <a:lnTo>
                  <a:pt x="882" y="126"/>
                </a:lnTo>
                <a:lnTo>
                  <a:pt x="885" y="129"/>
                </a:lnTo>
                <a:lnTo>
                  <a:pt x="888" y="131"/>
                </a:lnTo>
                <a:lnTo>
                  <a:pt x="899" y="137"/>
                </a:lnTo>
                <a:lnTo>
                  <a:pt x="904" y="142"/>
                </a:lnTo>
                <a:lnTo>
                  <a:pt x="907" y="145"/>
                </a:lnTo>
                <a:lnTo>
                  <a:pt x="907" y="148"/>
                </a:lnTo>
                <a:lnTo>
                  <a:pt x="907" y="145"/>
                </a:lnTo>
                <a:lnTo>
                  <a:pt x="910" y="151"/>
                </a:lnTo>
                <a:lnTo>
                  <a:pt x="912" y="151"/>
                </a:lnTo>
                <a:lnTo>
                  <a:pt x="912" y="153"/>
                </a:lnTo>
                <a:lnTo>
                  <a:pt x="910" y="151"/>
                </a:lnTo>
                <a:lnTo>
                  <a:pt x="904" y="148"/>
                </a:lnTo>
                <a:lnTo>
                  <a:pt x="902" y="145"/>
                </a:lnTo>
                <a:lnTo>
                  <a:pt x="899" y="145"/>
                </a:lnTo>
                <a:lnTo>
                  <a:pt x="899" y="142"/>
                </a:lnTo>
                <a:lnTo>
                  <a:pt x="899" y="145"/>
                </a:lnTo>
                <a:lnTo>
                  <a:pt x="896" y="142"/>
                </a:lnTo>
                <a:lnTo>
                  <a:pt x="899" y="145"/>
                </a:lnTo>
                <a:lnTo>
                  <a:pt x="891" y="140"/>
                </a:lnTo>
                <a:lnTo>
                  <a:pt x="885" y="137"/>
                </a:lnTo>
                <a:lnTo>
                  <a:pt x="874" y="129"/>
                </a:lnTo>
                <a:lnTo>
                  <a:pt x="871" y="129"/>
                </a:lnTo>
                <a:lnTo>
                  <a:pt x="869" y="126"/>
                </a:lnTo>
                <a:lnTo>
                  <a:pt x="866" y="126"/>
                </a:lnTo>
                <a:lnTo>
                  <a:pt x="863" y="126"/>
                </a:lnTo>
                <a:lnTo>
                  <a:pt x="861" y="123"/>
                </a:lnTo>
                <a:lnTo>
                  <a:pt x="847" y="118"/>
                </a:lnTo>
                <a:lnTo>
                  <a:pt x="841" y="115"/>
                </a:lnTo>
                <a:lnTo>
                  <a:pt x="841" y="118"/>
                </a:lnTo>
                <a:lnTo>
                  <a:pt x="866" y="129"/>
                </a:lnTo>
                <a:lnTo>
                  <a:pt x="888" y="142"/>
                </a:lnTo>
                <a:lnTo>
                  <a:pt x="893" y="145"/>
                </a:lnTo>
                <a:lnTo>
                  <a:pt x="891" y="142"/>
                </a:lnTo>
                <a:lnTo>
                  <a:pt x="836" y="120"/>
                </a:lnTo>
                <a:lnTo>
                  <a:pt x="781" y="99"/>
                </a:lnTo>
                <a:lnTo>
                  <a:pt x="754" y="90"/>
                </a:lnTo>
                <a:lnTo>
                  <a:pt x="749" y="90"/>
                </a:lnTo>
                <a:lnTo>
                  <a:pt x="746" y="88"/>
                </a:lnTo>
                <a:lnTo>
                  <a:pt x="751" y="90"/>
                </a:lnTo>
                <a:lnTo>
                  <a:pt x="757" y="93"/>
                </a:lnTo>
                <a:lnTo>
                  <a:pt x="787" y="104"/>
                </a:lnTo>
                <a:lnTo>
                  <a:pt x="817" y="115"/>
                </a:lnTo>
                <a:lnTo>
                  <a:pt x="847" y="129"/>
                </a:lnTo>
                <a:lnTo>
                  <a:pt x="852" y="131"/>
                </a:lnTo>
                <a:lnTo>
                  <a:pt x="847" y="129"/>
                </a:lnTo>
                <a:lnTo>
                  <a:pt x="792" y="110"/>
                </a:lnTo>
                <a:lnTo>
                  <a:pt x="743" y="90"/>
                </a:lnTo>
                <a:lnTo>
                  <a:pt x="724" y="85"/>
                </a:lnTo>
                <a:lnTo>
                  <a:pt x="729" y="88"/>
                </a:lnTo>
                <a:lnTo>
                  <a:pt x="716" y="85"/>
                </a:lnTo>
                <a:lnTo>
                  <a:pt x="718" y="85"/>
                </a:lnTo>
                <a:lnTo>
                  <a:pt x="645" y="69"/>
                </a:lnTo>
                <a:lnTo>
                  <a:pt x="642" y="69"/>
                </a:lnTo>
                <a:lnTo>
                  <a:pt x="609" y="63"/>
                </a:lnTo>
                <a:lnTo>
                  <a:pt x="620" y="66"/>
                </a:lnTo>
                <a:lnTo>
                  <a:pt x="595" y="60"/>
                </a:lnTo>
                <a:lnTo>
                  <a:pt x="557" y="55"/>
                </a:lnTo>
                <a:lnTo>
                  <a:pt x="530" y="49"/>
                </a:lnTo>
                <a:lnTo>
                  <a:pt x="492" y="44"/>
                </a:lnTo>
                <a:lnTo>
                  <a:pt x="456" y="44"/>
                </a:lnTo>
                <a:lnTo>
                  <a:pt x="382" y="44"/>
                </a:lnTo>
                <a:lnTo>
                  <a:pt x="377" y="44"/>
                </a:lnTo>
                <a:lnTo>
                  <a:pt x="382" y="44"/>
                </a:lnTo>
                <a:lnTo>
                  <a:pt x="434" y="41"/>
                </a:lnTo>
                <a:lnTo>
                  <a:pt x="486" y="41"/>
                </a:lnTo>
                <a:lnTo>
                  <a:pt x="442" y="41"/>
                </a:lnTo>
                <a:lnTo>
                  <a:pt x="399" y="41"/>
                </a:lnTo>
                <a:lnTo>
                  <a:pt x="385" y="41"/>
                </a:lnTo>
                <a:lnTo>
                  <a:pt x="374" y="41"/>
                </a:lnTo>
                <a:lnTo>
                  <a:pt x="317" y="44"/>
                </a:lnTo>
                <a:lnTo>
                  <a:pt x="257" y="47"/>
                </a:lnTo>
                <a:lnTo>
                  <a:pt x="158" y="58"/>
                </a:lnTo>
                <a:lnTo>
                  <a:pt x="22" y="71"/>
                </a:lnTo>
                <a:lnTo>
                  <a:pt x="8" y="71"/>
                </a:lnTo>
                <a:lnTo>
                  <a:pt x="19" y="69"/>
                </a:lnTo>
                <a:lnTo>
                  <a:pt x="166" y="52"/>
                </a:lnTo>
                <a:lnTo>
                  <a:pt x="240" y="47"/>
                </a:lnTo>
                <a:lnTo>
                  <a:pt x="317" y="41"/>
                </a:lnTo>
                <a:lnTo>
                  <a:pt x="350" y="38"/>
                </a:lnTo>
                <a:lnTo>
                  <a:pt x="352" y="38"/>
                </a:lnTo>
                <a:lnTo>
                  <a:pt x="314" y="38"/>
                </a:lnTo>
                <a:lnTo>
                  <a:pt x="207" y="47"/>
                </a:lnTo>
                <a:lnTo>
                  <a:pt x="136" y="52"/>
                </a:lnTo>
                <a:lnTo>
                  <a:pt x="46" y="60"/>
                </a:lnTo>
                <a:lnTo>
                  <a:pt x="43" y="60"/>
                </a:lnTo>
                <a:lnTo>
                  <a:pt x="109" y="52"/>
                </a:lnTo>
                <a:lnTo>
                  <a:pt x="104" y="52"/>
                </a:lnTo>
                <a:lnTo>
                  <a:pt x="109" y="49"/>
                </a:lnTo>
                <a:lnTo>
                  <a:pt x="95" y="52"/>
                </a:lnTo>
                <a:lnTo>
                  <a:pt x="90" y="52"/>
                </a:lnTo>
                <a:lnTo>
                  <a:pt x="95" y="49"/>
                </a:lnTo>
                <a:lnTo>
                  <a:pt x="153" y="44"/>
                </a:lnTo>
                <a:lnTo>
                  <a:pt x="227" y="38"/>
                </a:lnTo>
                <a:lnTo>
                  <a:pt x="218" y="38"/>
                </a:lnTo>
                <a:lnTo>
                  <a:pt x="207" y="38"/>
                </a:lnTo>
                <a:lnTo>
                  <a:pt x="2" y="60"/>
                </a:lnTo>
                <a:lnTo>
                  <a:pt x="0" y="60"/>
                </a:lnTo>
                <a:lnTo>
                  <a:pt x="2" y="58"/>
                </a:lnTo>
                <a:lnTo>
                  <a:pt x="65" y="52"/>
                </a:lnTo>
                <a:lnTo>
                  <a:pt x="68" y="52"/>
                </a:lnTo>
                <a:lnTo>
                  <a:pt x="183" y="41"/>
                </a:lnTo>
                <a:lnTo>
                  <a:pt x="76" y="49"/>
                </a:lnTo>
                <a:lnTo>
                  <a:pt x="65" y="52"/>
                </a:lnTo>
                <a:lnTo>
                  <a:pt x="63" y="52"/>
                </a:lnTo>
                <a:lnTo>
                  <a:pt x="68" y="49"/>
                </a:lnTo>
                <a:lnTo>
                  <a:pt x="54" y="49"/>
                </a:lnTo>
                <a:lnTo>
                  <a:pt x="68" y="47"/>
                </a:lnTo>
                <a:lnTo>
                  <a:pt x="123" y="41"/>
                </a:lnTo>
                <a:lnTo>
                  <a:pt x="131" y="41"/>
                </a:lnTo>
                <a:lnTo>
                  <a:pt x="136" y="41"/>
                </a:lnTo>
                <a:lnTo>
                  <a:pt x="49" y="47"/>
                </a:lnTo>
                <a:lnTo>
                  <a:pt x="46" y="47"/>
                </a:lnTo>
                <a:lnTo>
                  <a:pt x="49" y="47"/>
                </a:lnTo>
                <a:lnTo>
                  <a:pt x="202" y="30"/>
                </a:lnTo>
                <a:lnTo>
                  <a:pt x="251" y="25"/>
                </a:lnTo>
                <a:lnTo>
                  <a:pt x="246" y="25"/>
                </a:lnTo>
                <a:lnTo>
                  <a:pt x="166" y="33"/>
                </a:lnTo>
                <a:lnTo>
                  <a:pt x="90" y="41"/>
                </a:lnTo>
                <a:lnTo>
                  <a:pt x="87" y="41"/>
                </a:lnTo>
                <a:lnTo>
                  <a:pt x="164" y="33"/>
                </a:lnTo>
                <a:lnTo>
                  <a:pt x="227" y="25"/>
                </a:lnTo>
                <a:lnTo>
                  <a:pt x="106" y="36"/>
                </a:lnTo>
                <a:lnTo>
                  <a:pt x="101" y="38"/>
                </a:lnTo>
                <a:lnTo>
                  <a:pt x="84" y="41"/>
                </a:lnTo>
                <a:lnTo>
                  <a:pt x="82" y="41"/>
                </a:lnTo>
                <a:lnTo>
                  <a:pt x="82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ktangel 26"/>
          <p:cNvSpPr>
            <a:spLocks noChangeArrowheads="1"/>
          </p:cNvSpPr>
          <p:nvPr/>
        </p:nvSpPr>
        <p:spPr bwMode="auto">
          <a:xfrm rot="10800000" flipV="1">
            <a:off x="0" y="5373216"/>
            <a:ext cx="9144000" cy="792087"/>
          </a:xfrm>
          <a:prstGeom prst="rect">
            <a:avLst/>
          </a:prstGeom>
          <a:gradFill rotWithShape="1">
            <a:gsLst>
              <a:gs pos="0">
                <a:srgbClr val="E6E6E6">
                  <a:alpha val="43999"/>
                </a:srgbClr>
              </a:gs>
              <a:gs pos="31000">
                <a:srgbClr val="E6E6E6">
                  <a:alpha val="61359"/>
                </a:srgbClr>
              </a:gs>
              <a:gs pos="100000">
                <a:srgbClr val="F3F3F3"/>
              </a:gs>
            </a:gsLst>
            <a:lin ang="10800000" scaled="1"/>
          </a:gradFill>
          <a:ln w="9525">
            <a:solidFill>
              <a:srgbClr val="E1E1E1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>
              <a:solidFill>
                <a:srgbClr val="FFFFFF"/>
              </a:solidFill>
              <a:cs typeface="+mn-cs"/>
            </a:endParaRPr>
          </a:p>
        </p:txBody>
      </p:sp>
      <p:pic>
        <p:nvPicPr>
          <p:cNvPr id="8" name="Picture 2" descr="C:\Users\Arwa\Pictures\sqlserver_sql_server_2008_logo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4869160"/>
            <a:ext cx="178946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34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32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مربع نص 15"/>
          <p:cNvSpPr txBox="1"/>
          <p:nvPr/>
        </p:nvSpPr>
        <p:spPr>
          <a:xfrm>
            <a:off x="72008" y="235759"/>
            <a:ext cx="9144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</a:p>
          <a:p>
            <a:pPr algn="l" rtl="0"/>
            <a:r>
              <a:rPr lang="en-US" sz="2400" b="1" dirty="0">
                <a:solidFill>
                  <a:schemeClr val="tx2"/>
                </a:solidFill>
              </a:rPr>
              <a:t>The Difference between </a:t>
            </a:r>
            <a:r>
              <a:rPr lang="en-US" sz="2400" b="1" dirty="0">
                <a:solidFill>
                  <a:srgbClr val="C00000"/>
                </a:solidFill>
              </a:rPr>
              <a:t>char (X) </a:t>
            </a:r>
            <a:r>
              <a:rPr lang="en-US" sz="2400" b="1" dirty="0">
                <a:solidFill>
                  <a:schemeClr val="tx2"/>
                </a:solidFill>
              </a:rPr>
              <a:t>and </a:t>
            </a:r>
            <a:r>
              <a:rPr lang="en-US" sz="2400" b="1" dirty="0" err="1">
                <a:solidFill>
                  <a:srgbClr val="C00000"/>
                </a:solidFill>
              </a:rPr>
              <a:t>varchar</a:t>
            </a:r>
            <a:r>
              <a:rPr lang="en-US" sz="2400" b="1" dirty="0">
                <a:solidFill>
                  <a:srgbClr val="C00000"/>
                </a:solidFill>
              </a:rPr>
              <a:t> (X)</a:t>
            </a:r>
            <a:r>
              <a:rPr lang="en-US" sz="2400" b="1" dirty="0">
                <a:solidFill>
                  <a:schemeClr val="tx2"/>
                </a:solidFill>
              </a:rPr>
              <a:t> :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48465"/>
              </p:ext>
            </p:extLst>
          </p:nvPr>
        </p:nvGraphicFramePr>
        <p:xfrm>
          <a:off x="539552" y="1268760"/>
          <a:ext cx="8306448" cy="288032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451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err="1">
                          <a:solidFill>
                            <a:srgbClr val="C00000"/>
                          </a:solidFill>
                        </a:rPr>
                        <a:t>varchar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 (n)</a:t>
                      </a:r>
                      <a:endParaRPr lang="ar-SA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char (n)</a:t>
                      </a:r>
                      <a:endParaRPr lang="ar-SA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15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VARCHAR(x) column can have up to x characters.</a:t>
                      </a:r>
                      <a:endParaRPr lang="ar-SA" sz="20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 CHAR(x) column can only have exactly x characters.</a:t>
                      </a:r>
                    </a:p>
                    <a:p>
                      <a:pPr algn="ctr" rtl="1"/>
                      <a:endParaRPr lang="ar-SA" sz="20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105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Variable length memory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storage(Changeable) </a:t>
                      </a:r>
                      <a:endParaRPr lang="ar-SA" sz="20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Fixed length memory storage </a:t>
                      </a:r>
                      <a:endParaRPr lang="ar-SA" sz="20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مربع نص 10"/>
          <p:cNvSpPr txBox="1"/>
          <p:nvPr/>
        </p:nvSpPr>
        <p:spPr>
          <a:xfrm>
            <a:off x="174528" y="4212585"/>
            <a:ext cx="903649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i="1" dirty="0">
                <a:solidFill>
                  <a:srgbClr val="7030A0"/>
                </a:solidFill>
              </a:rPr>
              <a:t>Conclusion: 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1.When Using the fixed length data's in column like phone number, use Char 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2.When using the variable length data's in column like address use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</a:rPr>
              <a:t>VarChar</a:t>
            </a:r>
            <a:endParaRPr lang="ar-SA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0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مربع نص 15"/>
          <p:cNvSpPr txBox="1"/>
          <p:nvPr/>
        </p:nvSpPr>
        <p:spPr>
          <a:xfrm>
            <a:off x="772188" y="44624"/>
            <a:ext cx="8215370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rtl="0"/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Note:</a:t>
            </a:r>
          </a:p>
          <a:p>
            <a:pPr algn="l" rtl="0"/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rtl="0"/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varchar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(max)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1" name="مربع نص 10"/>
          <p:cNvSpPr txBox="1"/>
          <p:nvPr/>
        </p:nvSpPr>
        <p:spPr>
          <a:xfrm>
            <a:off x="214282" y="2928934"/>
            <a:ext cx="842968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sz="2000" dirty="0"/>
          </a:p>
          <a:p>
            <a:endParaRPr lang="ar-SA" sz="2000" dirty="0"/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0711"/>
            <a:ext cx="1258258" cy="1438009"/>
          </a:xfrm>
          <a:prstGeom prst="rect">
            <a:avLst/>
          </a:prstGeom>
        </p:spPr>
      </p:pic>
      <p:graphicFrame>
        <p:nvGraphicFramePr>
          <p:cNvPr id="9" name="جدول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17382"/>
              </p:ext>
            </p:extLst>
          </p:nvPr>
        </p:nvGraphicFramePr>
        <p:xfrm>
          <a:off x="486435" y="2060848"/>
          <a:ext cx="7978936" cy="250043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3989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95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Varchar (max)</a:t>
                      </a:r>
                      <a:endParaRPr lang="ar-SA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Text </a:t>
                      </a:r>
                      <a:endParaRPr lang="ar-SA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107">
                <a:tc>
                  <a:txBody>
                    <a:bodyPr/>
                    <a:lstStyle/>
                    <a:p>
                      <a:pPr rtl="1"/>
                      <a:r>
                        <a:rPr lang="en-US" sz="2400" dirty="0"/>
                        <a:t>The VARCHAR is suitable used for small quantity of data. </a:t>
                      </a:r>
                      <a:endParaRPr lang="ar-SA" sz="2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dirty="0"/>
                        <a:t>The TEXT data type is used to store large amount of text data like text file contents. </a:t>
                      </a:r>
                    </a:p>
                    <a:p>
                      <a:pPr rtl="1"/>
                      <a:endParaRPr lang="ar-SA" sz="2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47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lvl="0" rtl="1">
              <a:defRPr/>
            </a:pPr>
            <a:r>
              <a:rPr lang="ar-SA" dirty="0"/>
              <a:t>:</a:t>
            </a:r>
            <a:r>
              <a:rPr lang="en-US" dirty="0"/>
              <a:t>SQL Server Data Types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710" y="0"/>
            <a:ext cx="1357290" cy="1142984"/>
          </a:xfrm>
        </p:spPr>
      </p:pic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C00000"/>
                </a:solidFill>
              </a:rPr>
              <a:t>Number Type: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endParaRPr lang="ar-SA" sz="2000" b="1" dirty="0">
              <a:solidFill>
                <a:srgbClr val="091625"/>
              </a:solidFill>
            </a:endParaRPr>
          </a:p>
          <a:p>
            <a:endParaRPr lang="ar-SA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4347" y="1795009"/>
            <a:ext cx="7772400" cy="170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4348" y="3500438"/>
            <a:ext cx="7776864" cy="14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قوس متوسط أيسر 12"/>
          <p:cNvSpPr/>
          <p:nvPr/>
        </p:nvSpPr>
        <p:spPr>
          <a:xfrm>
            <a:off x="357158" y="2214554"/>
            <a:ext cx="285752" cy="1071570"/>
          </a:xfrm>
          <a:prstGeom prst="leftBracke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قوس متوسط أيسر 14"/>
          <p:cNvSpPr/>
          <p:nvPr/>
        </p:nvSpPr>
        <p:spPr>
          <a:xfrm>
            <a:off x="428596" y="3643314"/>
            <a:ext cx="285752" cy="1071570"/>
          </a:xfrm>
          <a:prstGeom prst="leftBracke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64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lvl="0" rtl="1">
              <a:defRPr/>
            </a:pPr>
            <a:r>
              <a:rPr lang="ar-SA" dirty="0"/>
              <a:t>:</a:t>
            </a:r>
            <a:r>
              <a:rPr lang="en-US" dirty="0"/>
              <a:t>SQL Server Data Types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710" y="0"/>
            <a:ext cx="1357290" cy="1142984"/>
          </a:xfrm>
        </p:spPr>
      </p:pic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C00000"/>
                </a:solidFill>
              </a:rPr>
              <a:t>Number Type(cont…):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endParaRPr lang="ar-SA" sz="2000" b="1" dirty="0">
              <a:solidFill>
                <a:srgbClr val="091625"/>
              </a:solidFill>
            </a:endParaRPr>
          </a:p>
          <a:p>
            <a:endParaRPr lang="ar-SA" dirty="0"/>
          </a:p>
        </p:txBody>
      </p:sp>
      <p:graphicFrame>
        <p:nvGraphicFramePr>
          <p:cNvPr id="2" name="جدول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10724"/>
              </p:ext>
            </p:extLst>
          </p:nvPr>
        </p:nvGraphicFramePr>
        <p:xfrm>
          <a:off x="877886" y="1813416"/>
          <a:ext cx="8049801" cy="2479679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154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616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684">
                <a:tc>
                  <a:txBody>
                    <a:bodyPr/>
                    <a:lstStyle/>
                    <a:p>
                      <a:r>
                        <a:rPr lang="en-US" dirty="0"/>
                        <a:t> 8 bytes 	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Stores monetary values ranging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From</a:t>
                      </a:r>
                    </a:p>
                    <a:p>
                      <a:pPr algn="l" rtl="0"/>
                      <a:r>
                        <a:rPr lang="en-US" baseline="0" dirty="0"/>
                        <a:t> </a:t>
                      </a:r>
                      <a:r>
                        <a:rPr lang="en-US" dirty="0"/>
                        <a:t>-922,337,203,685,477.5808 to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922,337,203,685,477.5807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money 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379">
                <a:tc>
                  <a:txBody>
                    <a:bodyPr/>
                    <a:lstStyle/>
                    <a:p>
                      <a:r>
                        <a:rPr lang="en-US" dirty="0"/>
                        <a:t> 4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Stores monetary values ranging from </a:t>
                      </a:r>
                    </a:p>
                    <a:p>
                      <a:pPr algn="l" rtl="0"/>
                      <a:r>
                        <a:rPr lang="en-US" dirty="0"/>
                        <a:t>-214,748.3648  to 214,748.3647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smallmoney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40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lvl="0" rtl="1">
              <a:defRPr/>
            </a:pPr>
            <a:r>
              <a:rPr lang="ar-SA" dirty="0"/>
              <a:t>:</a:t>
            </a:r>
            <a:r>
              <a:rPr lang="en-US" dirty="0"/>
              <a:t>SQL Server Data Types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710" y="0"/>
            <a:ext cx="1357290" cy="1142984"/>
          </a:xfrm>
        </p:spPr>
      </p:pic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C00000"/>
                </a:solidFill>
              </a:rPr>
              <a:t>Binary data Type: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endParaRPr lang="ar-SA" sz="2000" b="1" dirty="0">
              <a:solidFill>
                <a:srgbClr val="091625"/>
              </a:solidFill>
            </a:endParaRPr>
          </a:p>
          <a:p>
            <a:endParaRPr lang="ar-SA" dirty="0"/>
          </a:p>
        </p:txBody>
      </p:sp>
      <p:sp>
        <p:nvSpPr>
          <p:cNvPr id="12" name="مربع نص 11"/>
          <p:cNvSpPr txBox="1"/>
          <p:nvPr/>
        </p:nvSpPr>
        <p:spPr>
          <a:xfrm>
            <a:off x="642910" y="2071678"/>
            <a:ext cx="7786742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ar-SA" dirty="0">
              <a:solidFill>
                <a:srgbClr val="002060"/>
              </a:solidFill>
            </a:endParaRPr>
          </a:p>
          <a:p>
            <a:pPr algn="l" rtl="0"/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	</a:t>
            </a:r>
          </a:p>
          <a:p>
            <a:pPr algn="l" rtl="0"/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	.</a:t>
            </a:r>
            <a:r>
              <a:rPr lang="en-US" sz="2000" b="1" dirty="0"/>
              <a:t>	</a:t>
            </a:r>
          </a:p>
        </p:txBody>
      </p:sp>
      <p:graphicFrame>
        <p:nvGraphicFramePr>
          <p:cNvPr id="15" name="جدول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76011"/>
              </p:ext>
            </p:extLst>
          </p:nvPr>
        </p:nvGraphicFramePr>
        <p:xfrm>
          <a:off x="323528" y="2276872"/>
          <a:ext cx="8229024" cy="165100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323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1 byte per 8 bit columns in a table.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Stores a single bit of data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bit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from 0 through 2^31-1 (2,147,483,647) bytes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Variable-length binary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image</a:t>
                      </a:r>
                      <a:r>
                        <a:rPr lang="en-US" sz="18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0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96356" cy="525463"/>
          </a:xfrm>
        </p:spPr>
        <p:txBody>
          <a:bodyPr>
            <a:normAutofit fontScale="90000"/>
          </a:bodyPr>
          <a:lstStyle/>
          <a:p>
            <a:pPr lvl="0" rtl="1">
              <a:defRPr/>
            </a:pPr>
            <a:r>
              <a:rPr lang="ar-SA" dirty="0"/>
              <a:t>:</a:t>
            </a:r>
            <a:r>
              <a:rPr lang="en-US" dirty="0"/>
              <a:t>SQL Server Data Types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6710" y="0"/>
            <a:ext cx="1357290" cy="1142984"/>
          </a:xfrm>
        </p:spPr>
      </p:pic>
      <p:cxnSp>
        <p:nvCxnSpPr>
          <p:cNvPr id="10" name="رابط مستقيم 9"/>
          <p:cNvCxnSpPr/>
          <p:nvPr/>
        </p:nvCxnSpPr>
        <p:spPr>
          <a:xfrm>
            <a:off x="0" y="784206"/>
            <a:ext cx="885828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/>
          <p:cNvSpPr txBox="1"/>
          <p:nvPr/>
        </p:nvSpPr>
        <p:spPr>
          <a:xfrm>
            <a:off x="285720" y="1071546"/>
            <a:ext cx="8572560" cy="39395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l" rtl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C00000"/>
                </a:solidFill>
              </a:rPr>
              <a:t>Date  Types: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91625"/>
              </a:solidFill>
            </a:endParaRPr>
          </a:p>
          <a:p>
            <a:endParaRPr lang="ar-SA" sz="2000" b="1" dirty="0">
              <a:solidFill>
                <a:srgbClr val="091625"/>
              </a:solidFill>
            </a:endParaRPr>
          </a:p>
          <a:p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81" y="1916832"/>
            <a:ext cx="776771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193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دير تنفيذي">
  <a:themeElements>
    <a:clrScheme name="مدير تنفيذي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مدير تنفيذي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دير تنفيذي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2540</TotalTime>
  <Words>1375</Words>
  <Application>Microsoft Office PowerPoint</Application>
  <PresentationFormat>Affichage à l'écran (4:3)</PresentationFormat>
  <Paragraphs>329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Palatino Linotype</vt:lpstr>
      <vt:lpstr>Perpetua</vt:lpstr>
      <vt:lpstr>Wingdings</vt:lpstr>
      <vt:lpstr>مدير تنفيذي</vt:lpstr>
      <vt:lpstr>Database Systems </vt:lpstr>
      <vt:lpstr>Présentation PowerPoint</vt:lpstr>
      <vt:lpstr>:SQL Server Data Types</vt:lpstr>
      <vt:lpstr>Présentation PowerPoint</vt:lpstr>
      <vt:lpstr>Présentation PowerPoint</vt:lpstr>
      <vt:lpstr>:SQL Server Data Types</vt:lpstr>
      <vt:lpstr>:SQL Server Data Types</vt:lpstr>
      <vt:lpstr>:SQL Server Data Types</vt:lpstr>
      <vt:lpstr>:SQL Server Data Types</vt:lpstr>
      <vt:lpstr>Modify [Alert] Table Cases:</vt:lpstr>
      <vt:lpstr>6.Alter Table command in SQL :</vt:lpstr>
      <vt:lpstr>Alter Table command in SQL : (cont…)</vt:lpstr>
      <vt:lpstr>Alter Table command in SQL : (cont…)</vt:lpstr>
      <vt:lpstr>Présentation PowerPoint</vt:lpstr>
      <vt:lpstr>Présentation PowerPoint</vt:lpstr>
      <vt:lpstr>Présentation PowerPoint</vt:lpstr>
      <vt:lpstr>Constraints</vt:lpstr>
      <vt:lpstr>Présentation PowerPoint</vt:lpstr>
      <vt:lpstr>Présentation PowerPoint</vt:lpstr>
      <vt:lpstr>Présentation PowerPoint</vt:lpstr>
      <vt:lpstr>Constraints</vt:lpstr>
      <vt:lpstr>2. UNIQUE Constraint</vt:lpstr>
      <vt:lpstr>UNIQUE Constraint (cont.)</vt:lpstr>
      <vt:lpstr>UNIQUE Constraint (cont.)</vt:lpstr>
      <vt:lpstr>Constraints</vt:lpstr>
      <vt:lpstr>3.CHECK Constraint</vt:lpstr>
      <vt:lpstr>CHECK Constraint (cont.)</vt:lpstr>
      <vt:lpstr>CHECK Constraint (cont.)</vt:lpstr>
      <vt:lpstr>Some of needed operators:</vt:lpstr>
      <vt:lpstr>Constraints</vt:lpstr>
      <vt:lpstr>4.DEFAULT Constraint</vt:lpstr>
      <vt:lpstr>DEFAULT Constraint (cont.)</vt:lpstr>
      <vt:lpstr>Exercise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Arwa</dc:creator>
  <cp:lastModifiedBy>Najla Fathi Sassi Aljaziri</cp:lastModifiedBy>
  <cp:revision>51</cp:revision>
  <dcterms:created xsi:type="dcterms:W3CDTF">2014-09-17T17:14:04Z</dcterms:created>
  <dcterms:modified xsi:type="dcterms:W3CDTF">2021-01-31T14:54:11Z</dcterms:modified>
</cp:coreProperties>
</file>