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1" r:id="rId1"/>
  </p:sldMasterIdLst>
  <p:notesMasterIdLst>
    <p:notesMasterId r:id="rId45"/>
  </p:notesMasterIdLst>
  <p:sldIdLst>
    <p:sldId id="296" r:id="rId2"/>
    <p:sldId id="259" r:id="rId3"/>
    <p:sldId id="260" r:id="rId4"/>
    <p:sldId id="261" r:id="rId5"/>
    <p:sldId id="262" r:id="rId6"/>
    <p:sldId id="263" r:id="rId7"/>
    <p:sldId id="297" r:id="rId8"/>
    <p:sldId id="264" r:id="rId9"/>
    <p:sldId id="265" r:id="rId10"/>
    <p:sldId id="298" r:id="rId11"/>
    <p:sldId id="266" r:id="rId12"/>
    <p:sldId id="299" r:id="rId13"/>
    <p:sldId id="267" r:id="rId14"/>
    <p:sldId id="268" r:id="rId15"/>
    <p:sldId id="300" r:id="rId16"/>
    <p:sldId id="301" r:id="rId17"/>
    <p:sldId id="269" r:id="rId18"/>
    <p:sldId id="270" r:id="rId19"/>
    <p:sldId id="271" r:id="rId20"/>
    <p:sldId id="273" r:id="rId21"/>
    <p:sldId id="302" r:id="rId22"/>
    <p:sldId id="274" r:id="rId23"/>
    <p:sldId id="275" r:id="rId24"/>
    <p:sldId id="303" r:id="rId25"/>
    <p:sldId id="276" r:id="rId26"/>
    <p:sldId id="277" r:id="rId27"/>
    <p:sldId id="278" r:id="rId28"/>
    <p:sldId id="279" r:id="rId29"/>
    <p:sldId id="280" r:id="rId30"/>
    <p:sldId id="281" r:id="rId31"/>
    <p:sldId id="283" r:id="rId32"/>
    <p:sldId id="284" r:id="rId33"/>
    <p:sldId id="285" r:id="rId34"/>
    <p:sldId id="304" r:id="rId35"/>
    <p:sldId id="286" r:id="rId36"/>
    <p:sldId id="305" r:id="rId37"/>
    <p:sldId id="287" r:id="rId38"/>
    <p:sldId id="288" r:id="rId39"/>
    <p:sldId id="306" r:id="rId40"/>
    <p:sldId id="289" r:id="rId41"/>
    <p:sldId id="307" r:id="rId42"/>
    <p:sldId id="292" r:id="rId43"/>
    <p:sldId id="293" r:id="rId44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نمط متوسط 2 - تميي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نمط فاتح 3 - تميي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BF3C9C-1CFF-4693-ACB0-5FAA73B79CA9}" type="doc">
      <dgm:prSet loTypeId="urn:microsoft.com/office/officeart/2005/8/layout/radial1" loCatId="relationship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pPr rtl="1"/>
          <a:endParaRPr lang="ar-SA"/>
        </a:p>
      </dgm:t>
    </dgm:pt>
    <dgm:pt modelId="{AB21E7AF-ADE2-421E-A0AB-2386D2D8F8BA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rtl="1"/>
          <a:r>
            <a:rPr lang="en-US" b="1" dirty="0">
              <a:solidFill>
                <a:srgbClr val="00B050"/>
              </a:solidFill>
            </a:rPr>
            <a:t>Constraints</a:t>
          </a:r>
          <a:endParaRPr lang="ar-SA" b="1" dirty="0">
            <a:solidFill>
              <a:srgbClr val="00B050"/>
            </a:solidFill>
          </a:endParaRPr>
        </a:p>
      </dgm:t>
    </dgm:pt>
    <dgm:pt modelId="{D6E0313B-A882-42CD-9D9C-D92FF08043A2}" type="parTrans" cxnId="{BFC24E2D-7A38-49BB-933B-3F7283522C4A}">
      <dgm:prSet/>
      <dgm:spPr/>
      <dgm:t>
        <a:bodyPr/>
        <a:lstStyle/>
        <a:p>
          <a:pPr rtl="1"/>
          <a:endParaRPr lang="ar-SA"/>
        </a:p>
      </dgm:t>
    </dgm:pt>
    <dgm:pt modelId="{2D2CCD29-7461-435E-9705-0350E54C3B5A}" type="sibTrans" cxnId="{BFC24E2D-7A38-49BB-933B-3F7283522C4A}">
      <dgm:prSet/>
      <dgm:spPr/>
      <dgm:t>
        <a:bodyPr/>
        <a:lstStyle/>
        <a:p>
          <a:pPr rtl="1"/>
          <a:endParaRPr lang="ar-SA"/>
        </a:p>
      </dgm:t>
    </dgm:pt>
    <dgm:pt modelId="{DF53EDEE-2937-4C1D-A13E-F5413400B5D8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pPr rtl="1"/>
          <a:r>
            <a:rPr lang="en-US" b="1" dirty="0"/>
            <a:t>NOT NULL</a:t>
          </a:r>
          <a:endParaRPr lang="ar-SA" b="1" dirty="0"/>
        </a:p>
      </dgm:t>
    </dgm:pt>
    <dgm:pt modelId="{2345C684-A613-40E9-9247-79739C9A0D3D}" type="parTrans" cxnId="{F97368AA-3607-484B-B9F1-B3CAD881CCDE}">
      <dgm:prSet/>
      <dgm:spPr/>
      <dgm:t>
        <a:bodyPr/>
        <a:lstStyle/>
        <a:p>
          <a:pPr rtl="1"/>
          <a:endParaRPr lang="ar-SA"/>
        </a:p>
      </dgm:t>
    </dgm:pt>
    <dgm:pt modelId="{13EBB7C9-CAFB-40BE-BED0-245BB90372EF}" type="sibTrans" cxnId="{F97368AA-3607-484B-B9F1-B3CAD881CCDE}">
      <dgm:prSet/>
      <dgm:spPr/>
      <dgm:t>
        <a:bodyPr/>
        <a:lstStyle/>
        <a:p>
          <a:pPr rtl="1"/>
          <a:endParaRPr lang="ar-SA"/>
        </a:p>
      </dgm:t>
    </dgm:pt>
    <dgm:pt modelId="{58C8F1EE-061F-4FE9-90F3-FB25E7F8BEFB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pPr rtl="1"/>
          <a:r>
            <a:rPr lang="en-US" b="1" dirty="0"/>
            <a:t>CHECK</a:t>
          </a:r>
          <a:endParaRPr lang="ar-SA" b="1" dirty="0"/>
        </a:p>
      </dgm:t>
    </dgm:pt>
    <dgm:pt modelId="{59225A10-456C-4855-9001-EBDD6869406C}" type="parTrans" cxnId="{8EE29297-FD04-49F6-99FD-3C975B89434D}">
      <dgm:prSet/>
      <dgm:spPr/>
      <dgm:t>
        <a:bodyPr/>
        <a:lstStyle/>
        <a:p>
          <a:pPr rtl="1"/>
          <a:endParaRPr lang="ar-SA"/>
        </a:p>
      </dgm:t>
    </dgm:pt>
    <dgm:pt modelId="{AF212CC0-DC99-4ACC-B038-04BAD4759D3F}" type="sibTrans" cxnId="{8EE29297-FD04-49F6-99FD-3C975B89434D}">
      <dgm:prSet/>
      <dgm:spPr/>
      <dgm:t>
        <a:bodyPr/>
        <a:lstStyle/>
        <a:p>
          <a:pPr rtl="1"/>
          <a:endParaRPr lang="ar-SA"/>
        </a:p>
      </dgm:t>
    </dgm:pt>
    <dgm:pt modelId="{6C04CAC7-7016-4AEE-8221-A294F2B46946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1"/>
          <a:r>
            <a:rPr lang="en-US" sz="2400" b="1" dirty="0"/>
            <a:t>DEFAULT</a:t>
          </a:r>
          <a:endParaRPr lang="ar-SA" sz="2400" b="1" dirty="0"/>
        </a:p>
      </dgm:t>
    </dgm:pt>
    <dgm:pt modelId="{60A09DA2-F404-46E1-A085-ABD846B067DE}" type="parTrans" cxnId="{E9EE9056-4A9D-4F88-BA87-A69B790E490A}">
      <dgm:prSet/>
      <dgm:spPr/>
      <dgm:t>
        <a:bodyPr/>
        <a:lstStyle/>
        <a:p>
          <a:pPr rtl="1"/>
          <a:endParaRPr lang="ar-SA"/>
        </a:p>
      </dgm:t>
    </dgm:pt>
    <dgm:pt modelId="{8459D99A-1E3A-4785-8EB3-F3A74944510B}" type="sibTrans" cxnId="{E9EE9056-4A9D-4F88-BA87-A69B790E490A}">
      <dgm:prSet/>
      <dgm:spPr/>
      <dgm:t>
        <a:bodyPr/>
        <a:lstStyle/>
        <a:p>
          <a:pPr rtl="1"/>
          <a:endParaRPr lang="ar-SA"/>
        </a:p>
      </dgm:t>
    </dgm:pt>
    <dgm:pt modelId="{7355BF51-9849-4BE4-89B2-3537DFD6B2A3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rtl="1"/>
          <a:r>
            <a:rPr lang="en-US" b="1" dirty="0"/>
            <a:t>PRIMARY KEY</a:t>
          </a:r>
          <a:endParaRPr lang="ar-SA" b="1" dirty="0"/>
        </a:p>
      </dgm:t>
    </dgm:pt>
    <dgm:pt modelId="{A5A965A7-E13A-4DDE-9828-1741B85E75BA}" type="parTrans" cxnId="{5250D50C-B9A8-46F5-838B-721B4D40B292}">
      <dgm:prSet/>
      <dgm:spPr/>
      <dgm:t>
        <a:bodyPr/>
        <a:lstStyle/>
        <a:p>
          <a:pPr rtl="1"/>
          <a:endParaRPr lang="ar-SA"/>
        </a:p>
      </dgm:t>
    </dgm:pt>
    <dgm:pt modelId="{E5C8E350-4137-48ED-9B54-8620C909CAAF}" type="sibTrans" cxnId="{5250D50C-B9A8-46F5-838B-721B4D40B292}">
      <dgm:prSet/>
      <dgm:spPr/>
      <dgm:t>
        <a:bodyPr/>
        <a:lstStyle/>
        <a:p>
          <a:pPr rtl="1"/>
          <a:endParaRPr lang="ar-SA"/>
        </a:p>
      </dgm:t>
    </dgm:pt>
    <dgm:pt modelId="{90DDCC85-A934-4903-A8AA-3292833EA658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pPr rtl="1"/>
          <a:r>
            <a:rPr lang="en-US" b="1" dirty="0"/>
            <a:t>FOREIGN KEY</a:t>
          </a:r>
          <a:endParaRPr lang="ar-SA" b="1" dirty="0"/>
        </a:p>
      </dgm:t>
    </dgm:pt>
    <dgm:pt modelId="{87AF1319-0C6A-4175-A57C-B9E337279AC4}" type="parTrans" cxnId="{DBD066DE-6074-43FA-9FA4-047090F19A9D}">
      <dgm:prSet/>
      <dgm:spPr/>
      <dgm:t>
        <a:bodyPr/>
        <a:lstStyle/>
        <a:p>
          <a:pPr rtl="1"/>
          <a:endParaRPr lang="ar-SA"/>
        </a:p>
      </dgm:t>
    </dgm:pt>
    <dgm:pt modelId="{E51F3E3A-170E-48E4-AB84-29CA80B47181}" type="sibTrans" cxnId="{DBD066DE-6074-43FA-9FA4-047090F19A9D}">
      <dgm:prSet/>
      <dgm:spPr/>
      <dgm:t>
        <a:bodyPr/>
        <a:lstStyle/>
        <a:p>
          <a:pPr rtl="1"/>
          <a:endParaRPr lang="ar-SA"/>
        </a:p>
      </dgm:t>
    </dgm:pt>
    <dgm:pt modelId="{80E70731-C9A4-4788-96C6-82B8858F0145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pPr rtl="1"/>
          <a:r>
            <a:rPr lang="en-US" b="1" dirty="0"/>
            <a:t>UNIQUE</a:t>
          </a:r>
          <a:endParaRPr lang="ar-SA" b="1" dirty="0"/>
        </a:p>
      </dgm:t>
    </dgm:pt>
    <dgm:pt modelId="{FA93DDF0-E6F4-43D4-9148-2A787AAF86A5}" type="parTrans" cxnId="{063643B2-F293-4EC7-89F9-68E210D7C2CF}">
      <dgm:prSet/>
      <dgm:spPr/>
      <dgm:t>
        <a:bodyPr/>
        <a:lstStyle/>
        <a:p>
          <a:pPr rtl="1"/>
          <a:endParaRPr lang="ar-SA"/>
        </a:p>
      </dgm:t>
    </dgm:pt>
    <dgm:pt modelId="{6E736A47-0B5B-4B28-9C8B-E207C15BD51B}" type="sibTrans" cxnId="{063643B2-F293-4EC7-89F9-68E210D7C2CF}">
      <dgm:prSet/>
      <dgm:spPr/>
      <dgm:t>
        <a:bodyPr/>
        <a:lstStyle/>
        <a:p>
          <a:pPr rtl="1"/>
          <a:endParaRPr lang="ar-SA"/>
        </a:p>
      </dgm:t>
    </dgm:pt>
    <dgm:pt modelId="{3B771612-3D3B-4825-80D0-D951FFAF36D1}" type="pres">
      <dgm:prSet presAssocID="{2FBF3C9C-1CFF-4693-ACB0-5FAA73B79CA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E46FA6D-C012-4A10-A528-2EF4119CDE44}" type="pres">
      <dgm:prSet presAssocID="{AB21E7AF-ADE2-421E-A0AB-2386D2D8F8BA}" presName="centerShape" presStyleLbl="node0" presStyleIdx="0" presStyleCnt="1" custScaleX="165625" custLinFactNeighborX="-2471" custLinFactNeighborY="1899"/>
      <dgm:spPr/>
    </dgm:pt>
    <dgm:pt modelId="{E6369D8B-01A3-4F33-AACA-DBAD3CDAA188}" type="pres">
      <dgm:prSet presAssocID="{2345C684-A613-40E9-9247-79739C9A0D3D}" presName="Name9" presStyleLbl="parChTrans1D2" presStyleIdx="0" presStyleCnt="6"/>
      <dgm:spPr/>
    </dgm:pt>
    <dgm:pt modelId="{F8F0011C-F0EA-49D6-8A7E-DDAB8FF7E1D8}" type="pres">
      <dgm:prSet presAssocID="{2345C684-A613-40E9-9247-79739C9A0D3D}" presName="connTx" presStyleLbl="parChTrans1D2" presStyleIdx="0" presStyleCnt="6"/>
      <dgm:spPr/>
    </dgm:pt>
    <dgm:pt modelId="{7ADA0D36-675F-4093-A24E-A2FB951A6F8B}" type="pres">
      <dgm:prSet presAssocID="{DF53EDEE-2937-4C1D-A13E-F5413400B5D8}" presName="node" presStyleLbl="node1" presStyleIdx="0" presStyleCnt="6" custScaleX="214510" custRadScaleRad="106097" custRadScaleInc="-28591">
        <dgm:presLayoutVars>
          <dgm:bulletEnabled val="1"/>
        </dgm:presLayoutVars>
      </dgm:prSet>
      <dgm:spPr/>
    </dgm:pt>
    <dgm:pt modelId="{C8A5F73F-4B74-4714-9FAE-3E713900F77B}" type="pres">
      <dgm:prSet presAssocID="{59225A10-456C-4855-9001-EBDD6869406C}" presName="Name9" presStyleLbl="parChTrans1D2" presStyleIdx="1" presStyleCnt="6"/>
      <dgm:spPr/>
    </dgm:pt>
    <dgm:pt modelId="{49BD9305-1B86-4FCD-A703-3FD292EB5D0A}" type="pres">
      <dgm:prSet presAssocID="{59225A10-456C-4855-9001-EBDD6869406C}" presName="connTx" presStyleLbl="parChTrans1D2" presStyleIdx="1" presStyleCnt="6"/>
      <dgm:spPr/>
    </dgm:pt>
    <dgm:pt modelId="{C4D27D27-F91D-43D2-8CB2-446D5A0AFD9C}" type="pres">
      <dgm:prSet presAssocID="{58C8F1EE-061F-4FE9-90F3-FB25E7F8BEFB}" presName="node" presStyleLbl="node1" presStyleIdx="1" presStyleCnt="6" custScaleX="214510" custRadScaleRad="165630" custRadScaleInc="22501">
        <dgm:presLayoutVars>
          <dgm:bulletEnabled val="1"/>
        </dgm:presLayoutVars>
      </dgm:prSet>
      <dgm:spPr/>
    </dgm:pt>
    <dgm:pt modelId="{367D4500-04B3-4BDE-A8D2-F10FC4F8E679}" type="pres">
      <dgm:prSet presAssocID="{60A09DA2-F404-46E1-A085-ABD846B067DE}" presName="Name9" presStyleLbl="parChTrans1D2" presStyleIdx="2" presStyleCnt="6"/>
      <dgm:spPr/>
    </dgm:pt>
    <dgm:pt modelId="{C11C92F6-55E4-4276-9EB4-99FE8F36A569}" type="pres">
      <dgm:prSet presAssocID="{60A09DA2-F404-46E1-A085-ABD846B067DE}" presName="connTx" presStyleLbl="parChTrans1D2" presStyleIdx="2" presStyleCnt="6"/>
      <dgm:spPr/>
    </dgm:pt>
    <dgm:pt modelId="{C9F9E0F7-B83D-40DA-88D9-E0F8762A8612}" type="pres">
      <dgm:prSet presAssocID="{6C04CAC7-7016-4AEE-8221-A294F2B46946}" presName="node" presStyleLbl="node1" presStyleIdx="2" presStyleCnt="6" custScaleX="214510" custRadScaleRad="152160" custRadScaleInc="-51292">
        <dgm:presLayoutVars>
          <dgm:bulletEnabled val="1"/>
        </dgm:presLayoutVars>
      </dgm:prSet>
      <dgm:spPr/>
    </dgm:pt>
    <dgm:pt modelId="{FB98A232-072F-47C3-8C7D-B0A08E16A01D}" type="pres">
      <dgm:prSet presAssocID="{A5A965A7-E13A-4DDE-9828-1741B85E75BA}" presName="Name9" presStyleLbl="parChTrans1D2" presStyleIdx="3" presStyleCnt="6"/>
      <dgm:spPr/>
    </dgm:pt>
    <dgm:pt modelId="{160F8EB2-CD49-463A-8C16-619314612734}" type="pres">
      <dgm:prSet presAssocID="{A5A965A7-E13A-4DDE-9828-1741B85E75BA}" presName="connTx" presStyleLbl="parChTrans1D2" presStyleIdx="3" presStyleCnt="6"/>
      <dgm:spPr/>
    </dgm:pt>
    <dgm:pt modelId="{B9677EAE-30CB-4676-8117-30C127C30526}" type="pres">
      <dgm:prSet presAssocID="{7355BF51-9849-4BE4-89B2-3537DFD6B2A3}" presName="node" presStyleLbl="node1" presStyleIdx="3" presStyleCnt="6" custScaleX="214510" custRadScaleRad="102699" custRadScaleInc="-7332">
        <dgm:presLayoutVars>
          <dgm:bulletEnabled val="1"/>
        </dgm:presLayoutVars>
      </dgm:prSet>
      <dgm:spPr/>
    </dgm:pt>
    <dgm:pt modelId="{31DF58BF-19BB-4365-B3ED-A90C9DAF13E6}" type="pres">
      <dgm:prSet presAssocID="{87AF1319-0C6A-4175-A57C-B9E337279AC4}" presName="Name9" presStyleLbl="parChTrans1D2" presStyleIdx="4" presStyleCnt="6"/>
      <dgm:spPr/>
    </dgm:pt>
    <dgm:pt modelId="{FD40A345-72F2-4DBE-B6C6-F3E4EF4A2B6F}" type="pres">
      <dgm:prSet presAssocID="{87AF1319-0C6A-4175-A57C-B9E337279AC4}" presName="connTx" presStyleLbl="parChTrans1D2" presStyleIdx="4" presStyleCnt="6"/>
      <dgm:spPr/>
    </dgm:pt>
    <dgm:pt modelId="{5A252B55-DCCE-4DE7-852C-0EF5D172EFBC}" type="pres">
      <dgm:prSet presAssocID="{90DDCC85-A934-4903-A8AA-3292833EA658}" presName="node" presStyleLbl="node1" presStyleIdx="4" presStyleCnt="6" custScaleX="212369" custRadScaleRad="170186" custRadScaleInc="33399">
        <dgm:presLayoutVars>
          <dgm:bulletEnabled val="1"/>
        </dgm:presLayoutVars>
      </dgm:prSet>
      <dgm:spPr/>
    </dgm:pt>
    <dgm:pt modelId="{D38EF148-B8B7-47EE-909D-27615D4CFB91}" type="pres">
      <dgm:prSet presAssocID="{FA93DDF0-E6F4-43D4-9148-2A787AAF86A5}" presName="Name9" presStyleLbl="parChTrans1D2" presStyleIdx="5" presStyleCnt="6"/>
      <dgm:spPr/>
    </dgm:pt>
    <dgm:pt modelId="{686A66B3-F776-49D3-8252-DC676B5631AB}" type="pres">
      <dgm:prSet presAssocID="{FA93DDF0-E6F4-43D4-9148-2A787AAF86A5}" presName="connTx" presStyleLbl="parChTrans1D2" presStyleIdx="5" presStyleCnt="6"/>
      <dgm:spPr/>
    </dgm:pt>
    <dgm:pt modelId="{CC4157D5-11A0-4FB0-AB99-94A2E00F0D80}" type="pres">
      <dgm:prSet presAssocID="{80E70731-C9A4-4788-96C6-82B8858F0145}" presName="node" presStyleLbl="node1" presStyleIdx="5" presStyleCnt="6" custScaleX="228179" custRadScaleRad="171383" custRadScaleInc="-42810">
        <dgm:presLayoutVars>
          <dgm:bulletEnabled val="1"/>
        </dgm:presLayoutVars>
      </dgm:prSet>
      <dgm:spPr/>
    </dgm:pt>
  </dgm:ptLst>
  <dgm:cxnLst>
    <dgm:cxn modelId="{5250D50C-B9A8-46F5-838B-721B4D40B292}" srcId="{AB21E7AF-ADE2-421E-A0AB-2386D2D8F8BA}" destId="{7355BF51-9849-4BE4-89B2-3537DFD6B2A3}" srcOrd="3" destOrd="0" parTransId="{A5A965A7-E13A-4DDE-9828-1741B85E75BA}" sibTransId="{E5C8E350-4137-48ED-9B54-8620C909CAAF}"/>
    <dgm:cxn modelId="{E6086915-0766-42F5-87C1-6EC7C6164FEC}" type="presOf" srcId="{DF53EDEE-2937-4C1D-A13E-F5413400B5D8}" destId="{7ADA0D36-675F-4093-A24E-A2FB951A6F8B}" srcOrd="0" destOrd="0" presId="urn:microsoft.com/office/officeart/2005/8/layout/radial1"/>
    <dgm:cxn modelId="{F003B226-D27B-4C0C-A897-98C80708B283}" type="presOf" srcId="{60A09DA2-F404-46E1-A085-ABD846B067DE}" destId="{C11C92F6-55E4-4276-9EB4-99FE8F36A569}" srcOrd="1" destOrd="0" presId="urn:microsoft.com/office/officeart/2005/8/layout/radial1"/>
    <dgm:cxn modelId="{BFC24E2D-7A38-49BB-933B-3F7283522C4A}" srcId="{2FBF3C9C-1CFF-4693-ACB0-5FAA73B79CA9}" destId="{AB21E7AF-ADE2-421E-A0AB-2386D2D8F8BA}" srcOrd="0" destOrd="0" parTransId="{D6E0313B-A882-42CD-9D9C-D92FF08043A2}" sibTransId="{2D2CCD29-7461-435E-9705-0350E54C3B5A}"/>
    <dgm:cxn modelId="{6E8C1339-927D-4B03-B337-F3B1DC0E8DF9}" type="presOf" srcId="{FA93DDF0-E6F4-43D4-9148-2A787AAF86A5}" destId="{686A66B3-F776-49D3-8252-DC676B5631AB}" srcOrd="1" destOrd="0" presId="urn:microsoft.com/office/officeart/2005/8/layout/radial1"/>
    <dgm:cxn modelId="{2A2FFE39-CBBD-4A75-B71E-2D09F89F47F7}" type="presOf" srcId="{2345C684-A613-40E9-9247-79739C9A0D3D}" destId="{F8F0011C-F0EA-49D6-8A7E-DDAB8FF7E1D8}" srcOrd="1" destOrd="0" presId="urn:microsoft.com/office/officeart/2005/8/layout/radial1"/>
    <dgm:cxn modelId="{274BA06D-040A-4C08-8A3A-E88EA913FC90}" type="presOf" srcId="{2FBF3C9C-1CFF-4693-ACB0-5FAA73B79CA9}" destId="{3B771612-3D3B-4825-80D0-D951FFAF36D1}" srcOrd="0" destOrd="0" presId="urn:microsoft.com/office/officeart/2005/8/layout/radial1"/>
    <dgm:cxn modelId="{E9EE9056-4A9D-4F88-BA87-A69B790E490A}" srcId="{AB21E7AF-ADE2-421E-A0AB-2386D2D8F8BA}" destId="{6C04CAC7-7016-4AEE-8221-A294F2B46946}" srcOrd="2" destOrd="0" parTransId="{60A09DA2-F404-46E1-A085-ABD846B067DE}" sibTransId="{8459D99A-1E3A-4785-8EB3-F3A74944510B}"/>
    <dgm:cxn modelId="{AD5AE857-7B00-4B51-8185-821BC9C211B8}" type="presOf" srcId="{87AF1319-0C6A-4175-A57C-B9E337279AC4}" destId="{FD40A345-72F2-4DBE-B6C6-F3E4EF4A2B6F}" srcOrd="1" destOrd="0" presId="urn:microsoft.com/office/officeart/2005/8/layout/radial1"/>
    <dgm:cxn modelId="{DAF7F757-4D2F-46B0-A8BA-6A6E8F94C7D8}" type="presOf" srcId="{90DDCC85-A934-4903-A8AA-3292833EA658}" destId="{5A252B55-DCCE-4DE7-852C-0EF5D172EFBC}" srcOrd="0" destOrd="0" presId="urn:microsoft.com/office/officeart/2005/8/layout/radial1"/>
    <dgm:cxn modelId="{01660878-EB33-4233-A9B1-E27029FC5DFE}" type="presOf" srcId="{87AF1319-0C6A-4175-A57C-B9E337279AC4}" destId="{31DF58BF-19BB-4365-B3ED-A90C9DAF13E6}" srcOrd="0" destOrd="0" presId="urn:microsoft.com/office/officeart/2005/8/layout/radial1"/>
    <dgm:cxn modelId="{08242085-BA5C-4CFC-8ABB-742DBA82FC60}" type="presOf" srcId="{FA93DDF0-E6F4-43D4-9148-2A787AAF86A5}" destId="{D38EF148-B8B7-47EE-909D-27615D4CFB91}" srcOrd="0" destOrd="0" presId="urn:microsoft.com/office/officeart/2005/8/layout/radial1"/>
    <dgm:cxn modelId="{BE6A0B8D-FF90-4026-8846-35E5C046D184}" type="presOf" srcId="{A5A965A7-E13A-4DDE-9828-1741B85E75BA}" destId="{160F8EB2-CD49-463A-8C16-619314612734}" srcOrd="1" destOrd="0" presId="urn:microsoft.com/office/officeart/2005/8/layout/radial1"/>
    <dgm:cxn modelId="{BEAE3390-E20B-49A7-A853-AB61CBF7654B}" type="presOf" srcId="{2345C684-A613-40E9-9247-79739C9A0D3D}" destId="{E6369D8B-01A3-4F33-AACA-DBAD3CDAA188}" srcOrd="0" destOrd="0" presId="urn:microsoft.com/office/officeart/2005/8/layout/radial1"/>
    <dgm:cxn modelId="{8EE29297-FD04-49F6-99FD-3C975B89434D}" srcId="{AB21E7AF-ADE2-421E-A0AB-2386D2D8F8BA}" destId="{58C8F1EE-061F-4FE9-90F3-FB25E7F8BEFB}" srcOrd="1" destOrd="0" parTransId="{59225A10-456C-4855-9001-EBDD6869406C}" sibTransId="{AF212CC0-DC99-4ACC-B038-04BAD4759D3F}"/>
    <dgm:cxn modelId="{34508D9A-88CB-4A17-817A-EBE379F06778}" type="presOf" srcId="{60A09DA2-F404-46E1-A085-ABD846B067DE}" destId="{367D4500-04B3-4BDE-A8D2-F10FC4F8E679}" srcOrd="0" destOrd="0" presId="urn:microsoft.com/office/officeart/2005/8/layout/radial1"/>
    <dgm:cxn modelId="{3ED0509E-91AB-48BE-8F06-20A68CEF6E05}" type="presOf" srcId="{80E70731-C9A4-4788-96C6-82B8858F0145}" destId="{CC4157D5-11A0-4FB0-AB99-94A2E00F0D80}" srcOrd="0" destOrd="0" presId="urn:microsoft.com/office/officeart/2005/8/layout/radial1"/>
    <dgm:cxn modelId="{F97368AA-3607-484B-B9F1-B3CAD881CCDE}" srcId="{AB21E7AF-ADE2-421E-A0AB-2386D2D8F8BA}" destId="{DF53EDEE-2937-4C1D-A13E-F5413400B5D8}" srcOrd="0" destOrd="0" parTransId="{2345C684-A613-40E9-9247-79739C9A0D3D}" sibTransId="{13EBB7C9-CAFB-40BE-BED0-245BB90372EF}"/>
    <dgm:cxn modelId="{063643B2-F293-4EC7-89F9-68E210D7C2CF}" srcId="{AB21E7AF-ADE2-421E-A0AB-2386D2D8F8BA}" destId="{80E70731-C9A4-4788-96C6-82B8858F0145}" srcOrd="5" destOrd="0" parTransId="{FA93DDF0-E6F4-43D4-9148-2A787AAF86A5}" sibTransId="{6E736A47-0B5B-4B28-9C8B-E207C15BD51B}"/>
    <dgm:cxn modelId="{46FDE9C7-838C-4555-80DF-6579335858D2}" type="presOf" srcId="{AB21E7AF-ADE2-421E-A0AB-2386D2D8F8BA}" destId="{9E46FA6D-C012-4A10-A528-2EF4119CDE44}" srcOrd="0" destOrd="0" presId="urn:microsoft.com/office/officeart/2005/8/layout/radial1"/>
    <dgm:cxn modelId="{1378FBD2-2893-4F0B-B0C3-BE72247F0BA3}" type="presOf" srcId="{59225A10-456C-4855-9001-EBDD6869406C}" destId="{C8A5F73F-4B74-4714-9FAE-3E713900F77B}" srcOrd="0" destOrd="0" presId="urn:microsoft.com/office/officeart/2005/8/layout/radial1"/>
    <dgm:cxn modelId="{A5AA49DB-0B16-43C3-BACE-399FD0F0331F}" type="presOf" srcId="{6C04CAC7-7016-4AEE-8221-A294F2B46946}" destId="{C9F9E0F7-B83D-40DA-88D9-E0F8762A8612}" srcOrd="0" destOrd="0" presId="urn:microsoft.com/office/officeart/2005/8/layout/radial1"/>
    <dgm:cxn modelId="{014D05DE-FB80-49B7-A6C6-6CF064C92899}" type="presOf" srcId="{58C8F1EE-061F-4FE9-90F3-FB25E7F8BEFB}" destId="{C4D27D27-F91D-43D2-8CB2-446D5A0AFD9C}" srcOrd="0" destOrd="0" presId="urn:microsoft.com/office/officeart/2005/8/layout/radial1"/>
    <dgm:cxn modelId="{DBD066DE-6074-43FA-9FA4-047090F19A9D}" srcId="{AB21E7AF-ADE2-421E-A0AB-2386D2D8F8BA}" destId="{90DDCC85-A934-4903-A8AA-3292833EA658}" srcOrd="4" destOrd="0" parTransId="{87AF1319-0C6A-4175-A57C-B9E337279AC4}" sibTransId="{E51F3E3A-170E-48E4-AB84-29CA80B47181}"/>
    <dgm:cxn modelId="{02D83AE2-12B5-47F2-9102-FEE5C1A8D282}" type="presOf" srcId="{7355BF51-9849-4BE4-89B2-3537DFD6B2A3}" destId="{B9677EAE-30CB-4676-8117-30C127C30526}" srcOrd="0" destOrd="0" presId="urn:microsoft.com/office/officeart/2005/8/layout/radial1"/>
    <dgm:cxn modelId="{11D8FFED-189F-49AE-86CD-A68F07EC2284}" type="presOf" srcId="{59225A10-456C-4855-9001-EBDD6869406C}" destId="{49BD9305-1B86-4FCD-A703-3FD292EB5D0A}" srcOrd="1" destOrd="0" presId="urn:microsoft.com/office/officeart/2005/8/layout/radial1"/>
    <dgm:cxn modelId="{B5D7DEFA-391F-455D-AB88-6D11D8071560}" type="presOf" srcId="{A5A965A7-E13A-4DDE-9828-1741B85E75BA}" destId="{FB98A232-072F-47C3-8C7D-B0A08E16A01D}" srcOrd="0" destOrd="0" presId="urn:microsoft.com/office/officeart/2005/8/layout/radial1"/>
    <dgm:cxn modelId="{2ADC370D-3309-4D24-BA09-4B0C79E4A023}" type="presParOf" srcId="{3B771612-3D3B-4825-80D0-D951FFAF36D1}" destId="{9E46FA6D-C012-4A10-A528-2EF4119CDE44}" srcOrd="0" destOrd="0" presId="urn:microsoft.com/office/officeart/2005/8/layout/radial1"/>
    <dgm:cxn modelId="{DEDC3642-25E4-4556-AB82-5C08300E5A42}" type="presParOf" srcId="{3B771612-3D3B-4825-80D0-D951FFAF36D1}" destId="{E6369D8B-01A3-4F33-AACA-DBAD3CDAA188}" srcOrd="1" destOrd="0" presId="urn:microsoft.com/office/officeart/2005/8/layout/radial1"/>
    <dgm:cxn modelId="{075A90F8-0AC9-44C8-BCDE-2A3D1E50A618}" type="presParOf" srcId="{E6369D8B-01A3-4F33-AACA-DBAD3CDAA188}" destId="{F8F0011C-F0EA-49D6-8A7E-DDAB8FF7E1D8}" srcOrd="0" destOrd="0" presId="urn:microsoft.com/office/officeart/2005/8/layout/radial1"/>
    <dgm:cxn modelId="{DC093FBA-317E-4034-9ED2-63B7F9FDF874}" type="presParOf" srcId="{3B771612-3D3B-4825-80D0-D951FFAF36D1}" destId="{7ADA0D36-675F-4093-A24E-A2FB951A6F8B}" srcOrd="2" destOrd="0" presId="urn:microsoft.com/office/officeart/2005/8/layout/radial1"/>
    <dgm:cxn modelId="{AA9C92BA-A466-47FE-8CFA-7DF68AE3AC09}" type="presParOf" srcId="{3B771612-3D3B-4825-80D0-D951FFAF36D1}" destId="{C8A5F73F-4B74-4714-9FAE-3E713900F77B}" srcOrd="3" destOrd="0" presId="urn:microsoft.com/office/officeart/2005/8/layout/radial1"/>
    <dgm:cxn modelId="{4FDD7B92-6706-4A8E-AC03-A9DA7B3A02B5}" type="presParOf" srcId="{C8A5F73F-4B74-4714-9FAE-3E713900F77B}" destId="{49BD9305-1B86-4FCD-A703-3FD292EB5D0A}" srcOrd="0" destOrd="0" presId="urn:microsoft.com/office/officeart/2005/8/layout/radial1"/>
    <dgm:cxn modelId="{0EF2D555-71E1-4088-BD44-404372D1CC01}" type="presParOf" srcId="{3B771612-3D3B-4825-80D0-D951FFAF36D1}" destId="{C4D27D27-F91D-43D2-8CB2-446D5A0AFD9C}" srcOrd="4" destOrd="0" presId="urn:microsoft.com/office/officeart/2005/8/layout/radial1"/>
    <dgm:cxn modelId="{D7C792A3-E953-438B-9785-88BC485AD26C}" type="presParOf" srcId="{3B771612-3D3B-4825-80D0-D951FFAF36D1}" destId="{367D4500-04B3-4BDE-A8D2-F10FC4F8E679}" srcOrd="5" destOrd="0" presId="urn:microsoft.com/office/officeart/2005/8/layout/radial1"/>
    <dgm:cxn modelId="{7F6337EB-836E-4828-9438-C421DE36DAEB}" type="presParOf" srcId="{367D4500-04B3-4BDE-A8D2-F10FC4F8E679}" destId="{C11C92F6-55E4-4276-9EB4-99FE8F36A569}" srcOrd="0" destOrd="0" presId="urn:microsoft.com/office/officeart/2005/8/layout/radial1"/>
    <dgm:cxn modelId="{A5A8C20A-A29F-484E-8A90-1CCEE8D4C1DA}" type="presParOf" srcId="{3B771612-3D3B-4825-80D0-D951FFAF36D1}" destId="{C9F9E0F7-B83D-40DA-88D9-E0F8762A8612}" srcOrd="6" destOrd="0" presId="urn:microsoft.com/office/officeart/2005/8/layout/radial1"/>
    <dgm:cxn modelId="{8FD376C1-D523-4348-9D85-855903D25AC4}" type="presParOf" srcId="{3B771612-3D3B-4825-80D0-D951FFAF36D1}" destId="{FB98A232-072F-47C3-8C7D-B0A08E16A01D}" srcOrd="7" destOrd="0" presId="urn:microsoft.com/office/officeart/2005/8/layout/radial1"/>
    <dgm:cxn modelId="{F3CB4B42-1A09-4B34-84E5-DEBE7C1191CB}" type="presParOf" srcId="{FB98A232-072F-47C3-8C7D-B0A08E16A01D}" destId="{160F8EB2-CD49-463A-8C16-619314612734}" srcOrd="0" destOrd="0" presId="urn:microsoft.com/office/officeart/2005/8/layout/radial1"/>
    <dgm:cxn modelId="{2EA5304A-9D86-472C-A30A-B524B25DB902}" type="presParOf" srcId="{3B771612-3D3B-4825-80D0-D951FFAF36D1}" destId="{B9677EAE-30CB-4676-8117-30C127C30526}" srcOrd="8" destOrd="0" presId="urn:microsoft.com/office/officeart/2005/8/layout/radial1"/>
    <dgm:cxn modelId="{3FD0FBC9-BCAF-45C8-9450-D4A733FCE77F}" type="presParOf" srcId="{3B771612-3D3B-4825-80D0-D951FFAF36D1}" destId="{31DF58BF-19BB-4365-B3ED-A90C9DAF13E6}" srcOrd="9" destOrd="0" presId="urn:microsoft.com/office/officeart/2005/8/layout/radial1"/>
    <dgm:cxn modelId="{4870770B-7301-4B8D-B0F5-043EFDED7C10}" type="presParOf" srcId="{31DF58BF-19BB-4365-B3ED-A90C9DAF13E6}" destId="{FD40A345-72F2-4DBE-B6C6-F3E4EF4A2B6F}" srcOrd="0" destOrd="0" presId="urn:microsoft.com/office/officeart/2005/8/layout/radial1"/>
    <dgm:cxn modelId="{8C6A31C6-94DF-4A18-A2A3-A9D09464F540}" type="presParOf" srcId="{3B771612-3D3B-4825-80D0-D951FFAF36D1}" destId="{5A252B55-DCCE-4DE7-852C-0EF5D172EFBC}" srcOrd="10" destOrd="0" presId="urn:microsoft.com/office/officeart/2005/8/layout/radial1"/>
    <dgm:cxn modelId="{E154FF99-4315-47DA-B6C7-E6CBB49B57A9}" type="presParOf" srcId="{3B771612-3D3B-4825-80D0-D951FFAF36D1}" destId="{D38EF148-B8B7-47EE-909D-27615D4CFB91}" srcOrd="11" destOrd="0" presId="urn:microsoft.com/office/officeart/2005/8/layout/radial1"/>
    <dgm:cxn modelId="{A2DE00BC-0899-4EF6-8BD0-D45BA0D2062E}" type="presParOf" srcId="{D38EF148-B8B7-47EE-909D-27615D4CFB91}" destId="{686A66B3-F776-49D3-8252-DC676B5631AB}" srcOrd="0" destOrd="0" presId="urn:microsoft.com/office/officeart/2005/8/layout/radial1"/>
    <dgm:cxn modelId="{C19887F3-4822-4C97-A6D7-816D89204A05}" type="presParOf" srcId="{3B771612-3D3B-4825-80D0-D951FFAF36D1}" destId="{CC4157D5-11A0-4FB0-AB99-94A2E00F0D80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BF3C9C-1CFF-4693-ACB0-5FAA73B79CA9}" type="doc">
      <dgm:prSet loTypeId="urn:microsoft.com/office/officeart/2005/8/layout/radial1" loCatId="relationship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pPr rtl="1"/>
          <a:endParaRPr lang="ar-SA"/>
        </a:p>
      </dgm:t>
    </dgm:pt>
    <dgm:pt modelId="{AB21E7AF-ADE2-421E-A0AB-2386D2D8F8BA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rtl="1"/>
          <a:r>
            <a:rPr lang="en-US" b="1" dirty="0">
              <a:solidFill>
                <a:schemeClr val="tx2"/>
              </a:solidFill>
            </a:rPr>
            <a:t>Constraints</a:t>
          </a:r>
          <a:endParaRPr lang="ar-SA" b="1" dirty="0">
            <a:solidFill>
              <a:schemeClr val="tx2"/>
            </a:solidFill>
          </a:endParaRPr>
        </a:p>
      </dgm:t>
    </dgm:pt>
    <dgm:pt modelId="{D6E0313B-A882-42CD-9D9C-D92FF08043A2}" type="parTrans" cxnId="{BFC24E2D-7A38-49BB-933B-3F7283522C4A}">
      <dgm:prSet/>
      <dgm:spPr/>
      <dgm:t>
        <a:bodyPr/>
        <a:lstStyle/>
        <a:p>
          <a:pPr rtl="1"/>
          <a:endParaRPr lang="ar-SA"/>
        </a:p>
      </dgm:t>
    </dgm:pt>
    <dgm:pt modelId="{2D2CCD29-7461-435E-9705-0350E54C3B5A}" type="sibTrans" cxnId="{BFC24E2D-7A38-49BB-933B-3F7283522C4A}">
      <dgm:prSet/>
      <dgm:spPr/>
      <dgm:t>
        <a:bodyPr/>
        <a:lstStyle/>
        <a:p>
          <a:pPr rtl="1"/>
          <a:endParaRPr lang="ar-SA"/>
        </a:p>
      </dgm:t>
    </dgm:pt>
    <dgm:pt modelId="{DF53EDEE-2937-4C1D-A13E-F5413400B5D8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pPr rtl="1"/>
          <a:r>
            <a:rPr lang="en-US" b="1" dirty="0"/>
            <a:t>NOT NULL</a:t>
          </a:r>
          <a:endParaRPr lang="ar-SA" b="1" dirty="0"/>
        </a:p>
      </dgm:t>
    </dgm:pt>
    <dgm:pt modelId="{2345C684-A613-40E9-9247-79739C9A0D3D}" type="parTrans" cxnId="{F97368AA-3607-484B-B9F1-B3CAD881CCDE}">
      <dgm:prSet/>
      <dgm:spPr/>
      <dgm:t>
        <a:bodyPr/>
        <a:lstStyle/>
        <a:p>
          <a:pPr rtl="1"/>
          <a:endParaRPr lang="ar-SA"/>
        </a:p>
      </dgm:t>
    </dgm:pt>
    <dgm:pt modelId="{13EBB7C9-CAFB-40BE-BED0-245BB90372EF}" type="sibTrans" cxnId="{F97368AA-3607-484B-B9F1-B3CAD881CCDE}">
      <dgm:prSet/>
      <dgm:spPr/>
      <dgm:t>
        <a:bodyPr/>
        <a:lstStyle/>
        <a:p>
          <a:pPr rtl="1"/>
          <a:endParaRPr lang="ar-SA"/>
        </a:p>
      </dgm:t>
    </dgm:pt>
    <dgm:pt modelId="{58C8F1EE-061F-4FE9-90F3-FB25E7F8BEFB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pPr rtl="1"/>
          <a:r>
            <a:rPr lang="en-US" b="1" dirty="0"/>
            <a:t>CHECK</a:t>
          </a:r>
          <a:endParaRPr lang="ar-SA" b="1" dirty="0"/>
        </a:p>
      </dgm:t>
    </dgm:pt>
    <dgm:pt modelId="{59225A10-456C-4855-9001-EBDD6869406C}" type="parTrans" cxnId="{8EE29297-FD04-49F6-99FD-3C975B89434D}">
      <dgm:prSet/>
      <dgm:spPr/>
      <dgm:t>
        <a:bodyPr/>
        <a:lstStyle/>
        <a:p>
          <a:pPr rtl="1"/>
          <a:endParaRPr lang="ar-SA"/>
        </a:p>
      </dgm:t>
    </dgm:pt>
    <dgm:pt modelId="{AF212CC0-DC99-4ACC-B038-04BAD4759D3F}" type="sibTrans" cxnId="{8EE29297-FD04-49F6-99FD-3C975B89434D}">
      <dgm:prSet/>
      <dgm:spPr/>
      <dgm:t>
        <a:bodyPr/>
        <a:lstStyle/>
        <a:p>
          <a:pPr rtl="1"/>
          <a:endParaRPr lang="ar-SA"/>
        </a:p>
      </dgm:t>
    </dgm:pt>
    <dgm:pt modelId="{6C04CAC7-7016-4AEE-8221-A294F2B46946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1"/>
          <a:r>
            <a:rPr lang="en-US" sz="2400" b="1" dirty="0"/>
            <a:t>DEFAULT</a:t>
          </a:r>
          <a:endParaRPr lang="ar-SA" sz="2400" b="1" dirty="0"/>
        </a:p>
      </dgm:t>
    </dgm:pt>
    <dgm:pt modelId="{60A09DA2-F404-46E1-A085-ABD846B067DE}" type="parTrans" cxnId="{E9EE9056-4A9D-4F88-BA87-A69B790E490A}">
      <dgm:prSet/>
      <dgm:spPr/>
      <dgm:t>
        <a:bodyPr/>
        <a:lstStyle/>
        <a:p>
          <a:pPr rtl="1"/>
          <a:endParaRPr lang="ar-SA"/>
        </a:p>
      </dgm:t>
    </dgm:pt>
    <dgm:pt modelId="{8459D99A-1E3A-4785-8EB3-F3A74944510B}" type="sibTrans" cxnId="{E9EE9056-4A9D-4F88-BA87-A69B790E490A}">
      <dgm:prSet/>
      <dgm:spPr/>
      <dgm:t>
        <a:bodyPr/>
        <a:lstStyle/>
        <a:p>
          <a:pPr rtl="1"/>
          <a:endParaRPr lang="ar-SA"/>
        </a:p>
      </dgm:t>
    </dgm:pt>
    <dgm:pt modelId="{7355BF51-9849-4BE4-89B2-3537DFD6B2A3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pPr rtl="1"/>
          <a:r>
            <a:rPr lang="en-US" b="1" dirty="0"/>
            <a:t>PRIMARY KEY</a:t>
          </a:r>
          <a:endParaRPr lang="ar-SA" b="1" dirty="0"/>
        </a:p>
      </dgm:t>
    </dgm:pt>
    <dgm:pt modelId="{A5A965A7-E13A-4DDE-9828-1741B85E75BA}" type="parTrans" cxnId="{5250D50C-B9A8-46F5-838B-721B4D40B292}">
      <dgm:prSet/>
      <dgm:spPr/>
      <dgm:t>
        <a:bodyPr/>
        <a:lstStyle/>
        <a:p>
          <a:pPr rtl="1"/>
          <a:endParaRPr lang="ar-SA"/>
        </a:p>
      </dgm:t>
    </dgm:pt>
    <dgm:pt modelId="{E5C8E350-4137-48ED-9B54-8620C909CAAF}" type="sibTrans" cxnId="{5250D50C-B9A8-46F5-838B-721B4D40B292}">
      <dgm:prSet/>
      <dgm:spPr/>
      <dgm:t>
        <a:bodyPr/>
        <a:lstStyle/>
        <a:p>
          <a:pPr rtl="1"/>
          <a:endParaRPr lang="ar-SA"/>
        </a:p>
      </dgm:t>
    </dgm:pt>
    <dgm:pt modelId="{90DDCC85-A934-4903-A8AA-3292833EA658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rtl="1"/>
          <a:r>
            <a:rPr lang="en-US" b="1" dirty="0"/>
            <a:t>FOREIGN KEY</a:t>
          </a:r>
          <a:endParaRPr lang="ar-SA" b="1" dirty="0"/>
        </a:p>
      </dgm:t>
    </dgm:pt>
    <dgm:pt modelId="{87AF1319-0C6A-4175-A57C-B9E337279AC4}" type="parTrans" cxnId="{DBD066DE-6074-43FA-9FA4-047090F19A9D}">
      <dgm:prSet/>
      <dgm:spPr/>
      <dgm:t>
        <a:bodyPr/>
        <a:lstStyle/>
        <a:p>
          <a:pPr rtl="1"/>
          <a:endParaRPr lang="ar-SA"/>
        </a:p>
      </dgm:t>
    </dgm:pt>
    <dgm:pt modelId="{E51F3E3A-170E-48E4-AB84-29CA80B47181}" type="sibTrans" cxnId="{DBD066DE-6074-43FA-9FA4-047090F19A9D}">
      <dgm:prSet/>
      <dgm:spPr/>
      <dgm:t>
        <a:bodyPr/>
        <a:lstStyle/>
        <a:p>
          <a:pPr rtl="1"/>
          <a:endParaRPr lang="ar-SA"/>
        </a:p>
      </dgm:t>
    </dgm:pt>
    <dgm:pt modelId="{80E70731-C9A4-4788-96C6-82B8858F0145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pPr rtl="1"/>
          <a:r>
            <a:rPr lang="en-US" b="1" dirty="0"/>
            <a:t>UNIQUE</a:t>
          </a:r>
          <a:endParaRPr lang="ar-SA" b="1" dirty="0"/>
        </a:p>
      </dgm:t>
    </dgm:pt>
    <dgm:pt modelId="{FA93DDF0-E6F4-43D4-9148-2A787AAF86A5}" type="parTrans" cxnId="{063643B2-F293-4EC7-89F9-68E210D7C2CF}">
      <dgm:prSet/>
      <dgm:spPr/>
      <dgm:t>
        <a:bodyPr/>
        <a:lstStyle/>
        <a:p>
          <a:pPr rtl="1"/>
          <a:endParaRPr lang="ar-SA"/>
        </a:p>
      </dgm:t>
    </dgm:pt>
    <dgm:pt modelId="{6E736A47-0B5B-4B28-9C8B-E207C15BD51B}" type="sibTrans" cxnId="{063643B2-F293-4EC7-89F9-68E210D7C2CF}">
      <dgm:prSet/>
      <dgm:spPr/>
      <dgm:t>
        <a:bodyPr/>
        <a:lstStyle/>
        <a:p>
          <a:pPr rtl="1"/>
          <a:endParaRPr lang="ar-SA"/>
        </a:p>
      </dgm:t>
    </dgm:pt>
    <dgm:pt modelId="{3B771612-3D3B-4825-80D0-D951FFAF36D1}" type="pres">
      <dgm:prSet presAssocID="{2FBF3C9C-1CFF-4693-ACB0-5FAA73B79CA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E46FA6D-C012-4A10-A528-2EF4119CDE44}" type="pres">
      <dgm:prSet presAssocID="{AB21E7AF-ADE2-421E-A0AB-2386D2D8F8BA}" presName="centerShape" presStyleLbl="node0" presStyleIdx="0" presStyleCnt="1" custScaleX="165625" custLinFactNeighborX="-2471" custLinFactNeighborY="1899"/>
      <dgm:spPr/>
    </dgm:pt>
    <dgm:pt modelId="{E6369D8B-01A3-4F33-AACA-DBAD3CDAA188}" type="pres">
      <dgm:prSet presAssocID="{2345C684-A613-40E9-9247-79739C9A0D3D}" presName="Name9" presStyleLbl="parChTrans1D2" presStyleIdx="0" presStyleCnt="6"/>
      <dgm:spPr/>
    </dgm:pt>
    <dgm:pt modelId="{F8F0011C-F0EA-49D6-8A7E-DDAB8FF7E1D8}" type="pres">
      <dgm:prSet presAssocID="{2345C684-A613-40E9-9247-79739C9A0D3D}" presName="connTx" presStyleLbl="parChTrans1D2" presStyleIdx="0" presStyleCnt="6"/>
      <dgm:spPr/>
    </dgm:pt>
    <dgm:pt modelId="{7ADA0D36-675F-4093-A24E-A2FB951A6F8B}" type="pres">
      <dgm:prSet presAssocID="{DF53EDEE-2937-4C1D-A13E-F5413400B5D8}" presName="node" presStyleLbl="node1" presStyleIdx="0" presStyleCnt="6" custScaleX="214510" custRadScaleRad="106097" custRadScaleInc="-28591">
        <dgm:presLayoutVars>
          <dgm:bulletEnabled val="1"/>
        </dgm:presLayoutVars>
      </dgm:prSet>
      <dgm:spPr/>
    </dgm:pt>
    <dgm:pt modelId="{C8A5F73F-4B74-4714-9FAE-3E713900F77B}" type="pres">
      <dgm:prSet presAssocID="{59225A10-456C-4855-9001-EBDD6869406C}" presName="Name9" presStyleLbl="parChTrans1D2" presStyleIdx="1" presStyleCnt="6"/>
      <dgm:spPr/>
    </dgm:pt>
    <dgm:pt modelId="{49BD9305-1B86-4FCD-A703-3FD292EB5D0A}" type="pres">
      <dgm:prSet presAssocID="{59225A10-456C-4855-9001-EBDD6869406C}" presName="connTx" presStyleLbl="parChTrans1D2" presStyleIdx="1" presStyleCnt="6"/>
      <dgm:spPr/>
    </dgm:pt>
    <dgm:pt modelId="{C4D27D27-F91D-43D2-8CB2-446D5A0AFD9C}" type="pres">
      <dgm:prSet presAssocID="{58C8F1EE-061F-4FE9-90F3-FB25E7F8BEFB}" presName="node" presStyleLbl="node1" presStyleIdx="1" presStyleCnt="6" custScaleX="214510" custRadScaleRad="165630" custRadScaleInc="22501">
        <dgm:presLayoutVars>
          <dgm:bulletEnabled val="1"/>
        </dgm:presLayoutVars>
      </dgm:prSet>
      <dgm:spPr/>
    </dgm:pt>
    <dgm:pt modelId="{367D4500-04B3-4BDE-A8D2-F10FC4F8E679}" type="pres">
      <dgm:prSet presAssocID="{60A09DA2-F404-46E1-A085-ABD846B067DE}" presName="Name9" presStyleLbl="parChTrans1D2" presStyleIdx="2" presStyleCnt="6"/>
      <dgm:spPr/>
    </dgm:pt>
    <dgm:pt modelId="{C11C92F6-55E4-4276-9EB4-99FE8F36A569}" type="pres">
      <dgm:prSet presAssocID="{60A09DA2-F404-46E1-A085-ABD846B067DE}" presName="connTx" presStyleLbl="parChTrans1D2" presStyleIdx="2" presStyleCnt="6"/>
      <dgm:spPr/>
    </dgm:pt>
    <dgm:pt modelId="{C9F9E0F7-B83D-40DA-88D9-E0F8762A8612}" type="pres">
      <dgm:prSet presAssocID="{6C04CAC7-7016-4AEE-8221-A294F2B46946}" presName="node" presStyleLbl="node1" presStyleIdx="2" presStyleCnt="6" custScaleX="214510" custRadScaleRad="152160" custRadScaleInc="-51292">
        <dgm:presLayoutVars>
          <dgm:bulletEnabled val="1"/>
        </dgm:presLayoutVars>
      </dgm:prSet>
      <dgm:spPr/>
    </dgm:pt>
    <dgm:pt modelId="{FB98A232-072F-47C3-8C7D-B0A08E16A01D}" type="pres">
      <dgm:prSet presAssocID="{A5A965A7-E13A-4DDE-9828-1741B85E75BA}" presName="Name9" presStyleLbl="parChTrans1D2" presStyleIdx="3" presStyleCnt="6"/>
      <dgm:spPr/>
    </dgm:pt>
    <dgm:pt modelId="{160F8EB2-CD49-463A-8C16-619314612734}" type="pres">
      <dgm:prSet presAssocID="{A5A965A7-E13A-4DDE-9828-1741B85E75BA}" presName="connTx" presStyleLbl="parChTrans1D2" presStyleIdx="3" presStyleCnt="6"/>
      <dgm:spPr/>
    </dgm:pt>
    <dgm:pt modelId="{B9677EAE-30CB-4676-8117-30C127C30526}" type="pres">
      <dgm:prSet presAssocID="{7355BF51-9849-4BE4-89B2-3537DFD6B2A3}" presName="node" presStyleLbl="node1" presStyleIdx="3" presStyleCnt="6" custScaleX="214510" custRadScaleRad="102699" custRadScaleInc="-7332">
        <dgm:presLayoutVars>
          <dgm:bulletEnabled val="1"/>
        </dgm:presLayoutVars>
      </dgm:prSet>
      <dgm:spPr/>
    </dgm:pt>
    <dgm:pt modelId="{31DF58BF-19BB-4365-B3ED-A90C9DAF13E6}" type="pres">
      <dgm:prSet presAssocID="{87AF1319-0C6A-4175-A57C-B9E337279AC4}" presName="Name9" presStyleLbl="parChTrans1D2" presStyleIdx="4" presStyleCnt="6"/>
      <dgm:spPr/>
    </dgm:pt>
    <dgm:pt modelId="{FD40A345-72F2-4DBE-B6C6-F3E4EF4A2B6F}" type="pres">
      <dgm:prSet presAssocID="{87AF1319-0C6A-4175-A57C-B9E337279AC4}" presName="connTx" presStyleLbl="parChTrans1D2" presStyleIdx="4" presStyleCnt="6"/>
      <dgm:spPr/>
    </dgm:pt>
    <dgm:pt modelId="{5A252B55-DCCE-4DE7-852C-0EF5D172EFBC}" type="pres">
      <dgm:prSet presAssocID="{90DDCC85-A934-4903-A8AA-3292833EA658}" presName="node" presStyleLbl="node1" presStyleIdx="4" presStyleCnt="6" custScaleX="212369" custRadScaleRad="170186" custRadScaleInc="33399">
        <dgm:presLayoutVars>
          <dgm:bulletEnabled val="1"/>
        </dgm:presLayoutVars>
      </dgm:prSet>
      <dgm:spPr/>
    </dgm:pt>
    <dgm:pt modelId="{D38EF148-B8B7-47EE-909D-27615D4CFB91}" type="pres">
      <dgm:prSet presAssocID="{FA93DDF0-E6F4-43D4-9148-2A787AAF86A5}" presName="Name9" presStyleLbl="parChTrans1D2" presStyleIdx="5" presStyleCnt="6"/>
      <dgm:spPr/>
    </dgm:pt>
    <dgm:pt modelId="{686A66B3-F776-49D3-8252-DC676B5631AB}" type="pres">
      <dgm:prSet presAssocID="{FA93DDF0-E6F4-43D4-9148-2A787AAF86A5}" presName="connTx" presStyleLbl="parChTrans1D2" presStyleIdx="5" presStyleCnt="6"/>
      <dgm:spPr/>
    </dgm:pt>
    <dgm:pt modelId="{CC4157D5-11A0-4FB0-AB99-94A2E00F0D80}" type="pres">
      <dgm:prSet presAssocID="{80E70731-C9A4-4788-96C6-82B8858F0145}" presName="node" presStyleLbl="node1" presStyleIdx="5" presStyleCnt="6" custScaleX="228179" custRadScaleRad="171383" custRadScaleInc="-42810">
        <dgm:presLayoutVars>
          <dgm:bulletEnabled val="1"/>
        </dgm:presLayoutVars>
      </dgm:prSet>
      <dgm:spPr/>
    </dgm:pt>
  </dgm:ptLst>
  <dgm:cxnLst>
    <dgm:cxn modelId="{57AC5402-2A9D-49D9-BD9E-6E37A1D88E12}" type="presOf" srcId="{2345C684-A613-40E9-9247-79739C9A0D3D}" destId="{F8F0011C-F0EA-49D6-8A7E-DDAB8FF7E1D8}" srcOrd="1" destOrd="0" presId="urn:microsoft.com/office/officeart/2005/8/layout/radial1"/>
    <dgm:cxn modelId="{74F5D10A-783D-46CE-9253-0E6A5951BAFC}" type="presOf" srcId="{60A09DA2-F404-46E1-A085-ABD846B067DE}" destId="{367D4500-04B3-4BDE-A8D2-F10FC4F8E679}" srcOrd="0" destOrd="0" presId="urn:microsoft.com/office/officeart/2005/8/layout/radial1"/>
    <dgm:cxn modelId="{7B6D000B-6C67-4105-872F-65A08ECA303B}" type="presOf" srcId="{A5A965A7-E13A-4DDE-9828-1741B85E75BA}" destId="{FB98A232-072F-47C3-8C7D-B0A08E16A01D}" srcOrd="0" destOrd="0" presId="urn:microsoft.com/office/officeart/2005/8/layout/radial1"/>
    <dgm:cxn modelId="{5250D50C-B9A8-46F5-838B-721B4D40B292}" srcId="{AB21E7AF-ADE2-421E-A0AB-2386D2D8F8BA}" destId="{7355BF51-9849-4BE4-89B2-3537DFD6B2A3}" srcOrd="3" destOrd="0" parTransId="{A5A965A7-E13A-4DDE-9828-1741B85E75BA}" sibTransId="{E5C8E350-4137-48ED-9B54-8620C909CAAF}"/>
    <dgm:cxn modelId="{D641AC1F-0196-4D80-8BA2-0EF8B3388D26}" type="presOf" srcId="{60A09DA2-F404-46E1-A085-ABD846B067DE}" destId="{C11C92F6-55E4-4276-9EB4-99FE8F36A569}" srcOrd="1" destOrd="0" presId="urn:microsoft.com/office/officeart/2005/8/layout/radial1"/>
    <dgm:cxn modelId="{BFC24E2D-7A38-49BB-933B-3F7283522C4A}" srcId="{2FBF3C9C-1CFF-4693-ACB0-5FAA73B79CA9}" destId="{AB21E7AF-ADE2-421E-A0AB-2386D2D8F8BA}" srcOrd="0" destOrd="0" parTransId="{D6E0313B-A882-42CD-9D9C-D92FF08043A2}" sibTransId="{2D2CCD29-7461-435E-9705-0350E54C3B5A}"/>
    <dgm:cxn modelId="{BCC4C235-66F3-430D-903C-99AFDCFDC173}" type="presOf" srcId="{A5A965A7-E13A-4DDE-9828-1741B85E75BA}" destId="{160F8EB2-CD49-463A-8C16-619314612734}" srcOrd="1" destOrd="0" presId="urn:microsoft.com/office/officeart/2005/8/layout/radial1"/>
    <dgm:cxn modelId="{2CA79937-BDF0-4A0A-848F-4EE504920BD4}" type="presOf" srcId="{2FBF3C9C-1CFF-4693-ACB0-5FAA73B79CA9}" destId="{3B771612-3D3B-4825-80D0-D951FFAF36D1}" srcOrd="0" destOrd="0" presId="urn:microsoft.com/office/officeart/2005/8/layout/radial1"/>
    <dgm:cxn modelId="{FEFAAA38-C2AA-4797-9ACF-75927135A9D9}" type="presOf" srcId="{90DDCC85-A934-4903-A8AA-3292833EA658}" destId="{5A252B55-DCCE-4DE7-852C-0EF5D172EFBC}" srcOrd="0" destOrd="0" presId="urn:microsoft.com/office/officeart/2005/8/layout/radial1"/>
    <dgm:cxn modelId="{EB91D13B-4E87-4B50-B7E2-9795F9440FD5}" type="presOf" srcId="{87AF1319-0C6A-4175-A57C-B9E337279AC4}" destId="{31DF58BF-19BB-4365-B3ED-A90C9DAF13E6}" srcOrd="0" destOrd="0" presId="urn:microsoft.com/office/officeart/2005/8/layout/radial1"/>
    <dgm:cxn modelId="{FF6A0163-69C9-4EC5-B072-774A7A05D5FC}" type="presOf" srcId="{87AF1319-0C6A-4175-A57C-B9E337279AC4}" destId="{FD40A345-72F2-4DBE-B6C6-F3E4EF4A2B6F}" srcOrd="1" destOrd="0" presId="urn:microsoft.com/office/officeart/2005/8/layout/radial1"/>
    <dgm:cxn modelId="{BFF9D249-0F0D-4A9F-AA36-3918E2055D52}" type="presOf" srcId="{FA93DDF0-E6F4-43D4-9148-2A787AAF86A5}" destId="{D38EF148-B8B7-47EE-909D-27615D4CFB91}" srcOrd="0" destOrd="0" presId="urn:microsoft.com/office/officeart/2005/8/layout/radial1"/>
    <dgm:cxn modelId="{E9EE9056-4A9D-4F88-BA87-A69B790E490A}" srcId="{AB21E7AF-ADE2-421E-A0AB-2386D2D8F8BA}" destId="{6C04CAC7-7016-4AEE-8221-A294F2B46946}" srcOrd="2" destOrd="0" parTransId="{60A09DA2-F404-46E1-A085-ABD846B067DE}" sibTransId="{8459D99A-1E3A-4785-8EB3-F3A74944510B}"/>
    <dgm:cxn modelId="{00AD1887-7695-4A0A-B1B9-BD9A1484D017}" type="presOf" srcId="{6C04CAC7-7016-4AEE-8221-A294F2B46946}" destId="{C9F9E0F7-B83D-40DA-88D9-E0F8762A8612}" srcOrd="0" destOrd="0" presId="urn:microsoft.com/office/officeart/2005/8/layout/radial1"/>
    <dgm:cxn modelId="{8EE29297-FD04-49F6-99FD-3C975B89434D}" srcId="{AB21E7AF-ADE2-421E-A0AB-2386D2D8F8BA}" destId="{58C8F1EE-061F-4FE9-90F3-FB25E7F8BEFB}" srcOrd="1" destOrd="0" parTransId="{59225A10-456C-4855-9001-EBDD6869406C}" sibTransId="{AF212CC0-DC99-4ACC-B038-04BAD4759D3F}"/>
    <dgm:cxn modelId="{627ED5A2-712E-471E-A14E-859D2ECC6AE5}" type="presOf" srcId="{AB21E7AF-ADE2-421E-A0AB-2386D2D8F8BA}" destId="{9E46FA6D-C012-4A10-A528-2EF4119CDE44}" srcOrd="0" destOrd="0" presId="urn:microsoft.com/office/officeart/2005/8/layout/radial1"/>
    <dgm:cxn modelId="{A97EC9A3-1D47-4B7F-A06B-10B6DAB5A0BE}" type="presOf" srcId="{59225A10-456C-4855-9001-EBDD6869406C}" destId="{49BD9305-1B86-4FCD-A703-3FD292EB5D0A}" srcOrd="1" destOrd="0" presId="urn:microsoft.com/office/officeart/2005/8/layout/radial1"/>
    <dgm:cxn modelId="{F97368AA-3607-484B-B9F1-B3CAD881CCDE}" srcId="{AB21E7AF-ADE2-421E-A0AB-2386D2D8F8BA}" destId="{DF53EDEE-2937-4C1D-A13E-F5413400B5D8}" srcOrd="0" destOrd="0" parTransId="{2345C684-A613-40E9-9247-79739C9A0D3D}" sibTransId="{13EBB7C9-CAFB-40BE-BED0-245BB90372EF}"/>
    <dgm:cxn modelId="{AA9D99AB-10A7-4028-BFF3-FCC16845C5E2}" type="presOf" srcId="{59225A10-456C-4855-9001-EBDD6869406C}" destId="{C8A5F73F-4B74-4714-9FAE-3E713900F77B}" srcOrd="0" destOrd="0" presId="urn:microsoft.com/office/officeart/2005/8/layout/radial1"/>
    <dgm:cxn modelId="{063643B2-F293-4EC7-89F9-68E210D7C2CF}" srcId="{AB21E7AF-ADE2-421E-A0AB-2386D2D8F8BA}" destId="{80E70731-C9A4-4788-96C6-82B8858F0145}" srcOrd="5" destOrd="0" parTransId="{FA93DDF0-E6F4-43D4-9148-2A787AAF86A5}" sibTransId="{6E736A47-0B5B-4B28-9C8B-E207C15BD51B}"/>
    <dgm:cxn modelId="{4C1995B2-E3C7-475D-B522-C85BF1EEBA4C}" type="presOf" srcId="{DF53EDEE-2937-4C1D-A13E-F5413400B5D8}" destId="{7ADA0D36-675F-4093-A24E-A2FB951A6F8B}" srcOrd="0" destOrd="0" presId="urn:microsoft.com/office/officeart/2005/8/layout/radial1"/>
    <dgm:cxn modelId="{D85DB7B5-8FFB-42DA-A637-EB67A596C230}" type="presOf" srcId="{80E70731-C9A4-4788-96C6-82B8858F0145}" destId="{CC4157D5-11A0-4FB0-AB99-94A2E00F0D80}" srcOrd="0" destOrd="0" presId="urn:microsoft.com/office/officeart/2005/8/layout/radial1"/>
    <dgm:cxn modelId="{48D18DBB-4DCD-454D-8305-3D165D5A8953}" type="presOf" srcId="{2345C684-A613-40E9-9247-79739C9A0D3D}" destId="{E6369D8B-01A3-4F33-AACA-DBAD3CDAA188}" srcOrd="0" destOrd="0" presId="urn:microsoft.com/office/officeart/2005/8/layout/radial1"/>
    <dgm:cxn modelId="{C6B983D5-6F48-4D6A-9815-4980E0F8DBD6}" type="presOf" srcId="{58C8F1EE-061F-4FE9-90F3-FB25E7F8BEFB}" destId="{C4D27D27-F91D-43D2-8CB2-446D5A0AFD9C}" srcOrd="0" destOrd="0" presId="urn:microsoft.com/office/officeart/2005/8/layout/radial1"/>
    <dgm:cxn modelId="{8E6C3ADC-6227-46E1-8C5D-7AC8567CD297}" type="presOf" srcId="{FA93DDF0-E6F4-43D4-9148-2A787AAF86A5}" destId="{686A66B3-F776-49D3-8252-DC676B5631AB}" srcOrd="1" destOrd="0" presId="urn:microsoft.com/office/officeart/2005/8/layout/radial1"/>
    <dgm:cxn modelId="{DBD066DE-6074-43FA-9FA4-047090F19A9D}" srcId="{AB21E7AF-ADE2-421E-A0AB-2386D2D8F8BA}" destId="{90DDCC85-A934-4903-A8AA-3292833EA658}" srcOrd="4" destOrd="0" parTransId="{87AF1319-0C6A-4175-A57C-B9E337279AC4}" sibTransId="{E51F3E3A-170E-48E4-AB84-29CA80B47181}"/>
    <dgm:cxn modelId="{B733DDF8-DE7F-4414-83A6-0A026379BC8C}" type="presOf" srcId="{7355BF51-9849-4BE4-89B2-3537DFD6B2A3}" destId="{B9677EAE-30CB-4676-8117-30C127C30526}" srcOrd="0" destOrd="0" presId="urn:microsoft.com/office/officeart/2005/8/layout/radial1"/>
    <dgm:cxn modelId="{286D0F0B-6CBE-4304-BEBA-34E70A84094E}" type="presParOf" srcId="{3B771612-3D3B-4825-80D0-D951FFAF36D1}" destId="{9E46FA6D-C012-4A10-A528-2EF4119CDE44}" srcOrd="0" destOrd="0" presId="urn:microsoft.com/office/officeart/2005/8/layout/radial1"/>
    <dgm:cxn modelId="{B65D662E-2E45-4140-A909-6F4D890D15D2}" type="presParOf" srcId="{3B771612-3D3B-4825-80D0-D951FFAF36D1}" destId="{E6369D8B-01A3-4F33-AACA-DBAD3CDAA188}" srcOrd="1" destOrd="0" presId="urn:microsoft.com/office/officeart/2005/8/layout/radial1"/>
    <dgm:cxn modelId="{FAA90C15-71C1-4895-947C-A5510479BEF7}" type="presParOf" srcId="{E6369D8B-01A3-4F33-AACA-DBAD3CDAA188}" destId="{F8F0011C-F0EA-49D6-8A7E-DDAB8FF7E1D8}" srcOrd="0" destOrd="0" presId="urn:microsoft.com/office/officeart/2005/8/layout/radial1"/>
    <dgm:cxn modelId="{178405B2-6739-4BE7-9946-97E1DF23A4F3}" type="presParOf" srcId="{3B771612-3D3B-4825-80D0-D951FFAF36D1}" destId="{7ADA0D36-675F-4093-A24E-A2FB951A6F8B}" srcOrd="2" destOrd="0" presId="urn:microsoft.com/office/officeart/2005/8/layout/radial1"/>
    <dgm:cxn modelId="{BF6C2B02-3F7A-4801-926D-3234B2F965F0}" type="presParOf" srcId="{3B771612-3D3B-4825-80D0-D951FFAF36D1}" destId="{C8A5F73F-4B74-4714-9FAE-3E713900F77B}" srcOrd="3" destOrd="0" presId="urn:microsoft.com/office/officeart/2005/8/layout/radial1"/>
    <dgm:cxn modelId="{BD1ADA2A-64A3-4889-8443-F5819E886C30}" type="presParOf" srcId="{C8A5F73F-4B74-4714-9FAE-3E713900F77B}" destId="{49BD9305-1B86-4FCD-A703-3FD292EB5D0A}" srcOrd="0" destOrd="0" presId="urn:microsoft.com/office/officeart/2005/8/layout/radial1"/>
    <dgm:cxn modelId="{8A04B722-DCC8-4752-A3F2-AC2840A6518A}" type="presParOf" srcId="{3B771612-3D3B-4825-80D0-D951FFAF36D1}" destId="{C4D27D27-F91D-43D2-8CB2-446D5A0AFD9C}" srcOrd="4" destOrd="0" presId="urn:microsoft.com/office/officeart/2005/8/layout/radial1"/>
    <dgm:cxn modelId="{57172523-EBC3-40ED-B60A-147DCF0DE6A0}" type="presParOf" srcId="{3B771612-3D3B-4825-80D0-D951FFAF36D1}" destId="{367D4500-04B3-4BDE-A8D2-F10FC4F8E679}" srcOrd="5" destOrd="0" presId="urn:microsoft.com/office/officeart/2005/8/layout/radial1"/>
    <dgm:cxn modelId="{6CF1C7DC-BBDF-4D8C-9CD0-FE8AF69F2609}" type="presParOf" srcId="{367D4500-04B3-4BDE-A8D2-F10FC4F8E679}" destId="{C11C92F6-55E4-4276-9EB4-99FE8F36A569}" srcOrd="0" destOrd="0" presId="urn:microsoft.com/office/officeart/2005/8/layout/radial1"/>
    <dgm:cxn modelId="{57007399-1A18-4BA9-A77B-476D5DFC0E58}" type="presParOf" srcId="{3B771612-3D3B-4825-80D0-D951FFAF36D1}" destId="{C9F9E0F7-B83D-40DA-88D9-E0F8762A8612}" srcOrd="6" destOrd="0" presId="urn:microsoft.com/office/officeart/2005/8/layout/radial1"/>
    <dgm:cxn modelId="{D9C4A68C-47E5-4C0C-8716-F52995D03D77}" type="presParOf" srcId="{3B771612-3D3B-4825-80D0-D951FFAF36D1}" destId="{FB98A232-072F-47C3-8C7D-B0A08E16A01D}" srcOrd="7" destOrd="0" presId="urn:microsoft.com/office/officeart/2005/8/layout/radial1"/>
    <dgm:cxn modelId="{31701D03-725A-420E-9970-509A235CB032}" type="presParOf" srcId="{FB98A232-072F-47C3-8C7D-B0A08E16A01D}" destId="{160F8EB2-CD49-463A-8C16-619314612734}" srcOrd="0" destOrd="0" presId="urn:microsoft.com/office/officeart/2005/8/layout/radial1"/>
    <dgm:cxn modelId="{44E0BB80-DE2B-4CAB-8CF7-7939B7266F7A}" type="presParOf" srcId="{3B771612-3D3B-4825-80D0-D951FFAF36D1}" destId="{B9677EAE-30CB-4676-8117-30C127C30526}" srcOrd="8" destOrd="0" presId="urn:microsoft.com/office/officeart/2005/8/layout/radial1"/>
    <dgm:cxn modelId="{7E10382F-2C4A-4445-80FC-25CA58E09046}" type="presParOf" srcId="{3B771612-3D3B-4825-80D0-D951FFAF36D1}" destId="{31DF58BF-19BB-4365-B3ED-A90C9DAF13E6}" srcOrd="9" destOrd="0" presId="urn:microsoft.com/office/officeart/2005/8/layout/radial1"/>
    <dgm:cxn modelId="{DBE5A1B8-9462-4E0C-8A71-0A041F4076C3}" type="presParOf" srcId="{31DF58BF-19BB-4365-B3ED-A90C9DAF13E6}" destId="{FD40A345-72F2-4DBE-B6C6-F3E4EF4A2B6F}" srcOrd="0" destOrd="0" presId="urn:microsoft.com/office/officeart/2005/8/layout/radial1"/>
    <dgm:cxn modelId="{6EB18777-19D7-45CB-B741-113C0DB6D56A}" type="presParOf" srcId="{3B771612-3D3B-4825-80D0-D951FFAF36D1}" destId="{5A252B55-DCCE-4DE7-852C-0EF5D172EFBC}" srcOrd="10" destOrd="0" presId="urn:microsoft.com/office/officeart/2005/8/layout/radial1"/>
    <dgm:cxn modelId="{3D728710-6B42-4FCF-B1E4-840940A6DCB6}" type="presParOf" srcId="{3B771612-3D3B-4825-80D0-D951FFAF36D1}" destId="{D38EF148-B8B7-47EE-909D-27615D4CFB91}" srcOrd="11" destOrd="0" presId="urn:microsoft.com/office/officeart/2005/8/layout/radial1"/>
    <dgm:cxn modelId="{DF8D2356-BFFA-4782-8678-E41C410EFB4E}" type="presParOf" srcId="{D38EF148-B8B7-47EE-909D-27615D4CFB91}" destId="{686A66B3-F776-49D3-8252-DC676B5631AB}" srcOrd="0" destOrd="0" presId="urn:microsoft.com/office/officeart/2005/8/layout/radial1"/>
    <dgm:cxn modelId="{4ABFA56D-F3F9-467E-9B74-35D3370ED528}" type="presParOf" srcId="{3B771612-3D3B-4825-80D0-D951FFAF36D1}" destId="{CC4157D5-11A0-4FB0-AB99-94A2E00F0D80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6FA6D-C012-4A10-A528-2EF4119CDE44}">
      <dsp:nvSpPr>
        <dsp:cNvPr id="0" name=""/>
        <dsp:cNvSpPr/>
      </dsp:nvSpPr>
      <dsp:spPr>
        <a:xfrm>
          <a:off x="2687947" y="1527949"/>
          <a:ext cx="1853003" cy="1118794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B050"/>
              </a:solidFill>
            </a:rPr>
            <a:t>Constraints</a:t>
          </a:r>
          <a:endParaRPr lang="ar-SA" sz="1800" b="1" kern="1200" dirty="0">
            <a:solidFill>
              <a:srgbClr val="00B050"/>
            </a:solidFill>
          </a:endParaRPr>
        </a:p>
      </dsp:txBody>
      <dsp:txXfrm>
        <a:off x="2959313" y="1691793"/>
        <a:ext cx="1310271" cy="791106"/>
      </dsp:txXfrm>
    </dsp:sp>
    <dsp:sp modelId="{E6369D8B-01A3-4F33-AACA-DBAD3CDAA188}">
      <dsp:nvSpPr>
        <dsp:cNvPr id="0" name=""/>
        <dsp:cNvSpPr/>
      </dsp:nvSpPr>
      <dsp:spPr>
        <a:xfrm rot="15844492">
          <a:off x="3328629" y="1309793"/>
          <a:ext cx="413110" cy="27600"/>
        </a:xfrm>
        <a:custGeom>
          <a:avLst/>
          <a:gdLst/>
          <a:ahLst/>
          <a:cxnLst/>
          <a:rect l="0" t="0" r="0" b="0"/>
          <a:pathLst>
            <a:path>
              <a:moveTo>
                <a:pt x="0" y="13800"/>
              </a:moveTo>
              <a:lnTo>
                <a:pt x="413110" y="13800"/>
              </a:lnTo>
            </a:path>
          </a:pathLst>
        </a:custGeom>
        <a:noFill/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500" kern="1200"/>
        </a:p>
      </dsp:txBody>
      <dsp:txXfrm rot="10800000">
        <a:off x="3524856" y="1313265"/>
        <a:ext cx="20655" cy="20655"/>
      </dsp:txXfrm>
    </dsp:sp>
    <dsp:sp modelId="{7ADA0D36-675F-4093-A24E-A2FB951A6F8B}">
      <dsp:nvSpPr>
        <dsp:cNvPr id="0" name=""/>
        <dsp:cNvSpPr/>
      </dsp:nvSpPr>
      <dsp:spPr>
        <a:xfrm>
          <a:off x="2255910" y="0"/>
          <a:ext cx="2399926" cy="1118794"/>
        </a:xfrm>
        <a:prstGeom prst="ellipse">
          <a:avLst/>
        </a:prstGeom>
        <a:solidFill>
          <a:schemeClr val="bg1">
            <a:lumMod val="7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NOT NULL</a:t>
          </a:r>
          <a:endParaRPr lang="ar-SA" sz="1800" b="1" kern="1200" dirty="0"/>
        </a:p>
      </dsp:txBody>
      <dsp:txXfrm>
        <a:off x="2607371" y="163844"/>
        <a:ext cx="1697004" cy="791106"/>
      </dsp:txXfrm>
    </dsp:sp>
    <dsp:sp modelId="{C8A5F73F-4B74-4714-9FAE-3E713900F77B}">
      <dsp:nvSpPr>
        <dsp:cNvPr id="0" name=""/>
        <dsp:cNvSpPr/>
      </dsp:nvSpPr>
      <dsp:spPr>
        <a:xfrm rot="20174204">
          <a:off x="4332076" y="1596736"/>
          <a:ext cx="730656" cy="27600"/>
        </a:xfrm>
        <a:custGeom>
          <a:avLst/>
          <a:gdLst/>
          <a:ahLst/>
          <a:cxnLst/>
          <a:rect l="0" t="0" r="0" b="0"/>
          <a:pathLst>
            <a:path>
              <a:moveTo>
                <a:pt x="0" y="13800"/>
              </a:moveTo>
              <a:lnTo>
                <a:pt x="730656" y="13800"/>
              </a:lnTo>
            </a:path>
          </a:pathLst>
        </a:custGeom>
        <a:noFill/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500" kern="1200"/>
        </a:p>
      </dsp:txBody>
      <dsp:txXfrm>
        <a:off x="4679138" y="1592270"/>
        <a:ext cx="36532" cy="36532"/>
      </dsp:txXfrm>
    </dsp:sp>
    <dsp:sp modelId="{C4D27D27-F91D-43D2-8CB2-446D5A0AFD9C}">
      <dsp:nvSpPr>
        <dsp:cNvPr id="0" name=""/>
        <dsp:cNvSpPr/>
      </dsp:nvSpPr>
      <dsp:spPr>
        <a:xfrm>
          <a:off x="4704178" y="519828"/>
          <a:ext cx="2399926" cy="1118794"/>
        </a:xfrm>
        <a:prstGeom prst="ellipse">
          <a:avLst/>
        </a:prstGeom>
        <a:solidFill>
          <a:schemeClr val="bg1">
            <a:lumMod val="7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CHECK</a:t>
          </a:r>
          <a:endParaRPr lang="ar-SA" sz="1800" b="1" kern="1200" dirty="0"/>
        </a:p>
      </dsp:txBody>
      <dsp:txXfrm>
        <a:off x="5055639" y="683672"/>
        <a:ext cx="1697004" cy="791106"/>
      </dsp:txXfrm>
    </dsp:sp>
    <dsp:sp modelId="{367D4500-04B3-4BDE-A8D2-F10FC4F8E679}">
      <dsp:nvSpPr>
        <dsp:cNvPr id="0" name=""/>
        <dsp:cNvSpPr/>
      </dsp:nvSpPr>
      <dsp:spPr>
        <a:xfrm rot="768305">
          <a:off x="4478079" y="2301538"/>
          <a:ext cx="278926" cy="27600"/>
        </a:xfrm>
        <a:custGeom>
          <a:avLst/>
          <a:gdLst/>
          <a:ahLst/>
          <a:cxnLst/>
          <a:rect l="0" t="0" r="0" b="0"/>
          <a:pathLst>
            <a:path>
              <a:moveTo>
                <a:pt x="0" y="13800"/>
              </a:moveTo>
              <a:lnTo>
                <a:pt x="278926" y="13800"/>
              </a:lnTo>
            </a:path>
          </a:pathLst>
        </a:custGeom>
        <a:noFill/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500" kern="1200"/>
        </a:p>
      </dsp:txBody>
      <dsp:txXfrm>
        <a:off x="4610569" y="2308364"/>
        <a:ext cx="13946" cy="13946"/>
      </dsp:txXfrm>
    </dsp:sp>
    <dsp:sp modelId="{C9F9E0F7-B83D-40DA-88D9-E0F8762A8612}">
      <dsp:nvSpPr>
        <dsp:cNvPr id="0" name=""/>
        <dsp:cNvSpPr/>
      </dsp:nvSpPr>
      <dsp:spPr>
        <a:xfrm>
          <a:off x="4632169" y="2032002"/>
          <a:ext cx="2399926" cy="1118794"/>
        </a:xfrm>
        <a:prstGeom prst="ellipse">
          <a:avLst/>
        </a:prstGeom>
        <a:solidFill>
          <a:schemeClr val="bg1">
            <a:lumMod val="7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DEFAULT</a:t>
          </a:r>
          <a:endParaRPr lang="ar-SA" sz="2400" b="1" kern="1200" dirty="0"/>
        </a:p>
      </dsp:txBody>
      <dsp:txXfrm>
        <a:off x="4983630" y="2195846"/>
        <a:ext cx="1697004" cy="791106"/>
      </dsp:txXfrm>
    </dsp:sp>
    <dsp:sp modelId="{FB98A232-072F-47C3-8C7D-B0A08E16A01D}">
      <dsp:nvSpPr>
        <dsp:cNvPr id="0" name=""/>
        <dsp:cNvSpPr/>
      </dsp:nvSpPr>
      <dsp:spPr>
        <a:xfrm rot="5086848">
          <a:off x="3528631" y="2782003"/>
          <a:ext cx="301064" cy="27600"/>
        </a:xfrm>
        <a:custGeom>
          <a:avLst/>
          <a:gdLst/>
          <a:ahLst/>
          <a:cxnLst/>
          <a:rect l="0" t="0" r="0" b="0"/>
          <a:pathLst>
            <a:path>
              <a:moveTo>
                <a:pt x="0" y="13800"/>
              </a:moveTo>
              <a:lnTo>
                <a:pt x="301064" y="13800"/>
              </a:lnTo>
            </a:path>
          </a:pathLst>
        </a:custGeom>
        <a:noFill/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500" kern="1200"/>
        </a:p>
      </dsp:txBody>
      <dsp:txXfrm>
        <a:off x="3671637" y="2788277"/>
        <a:ext cx="15053" cy="15053"/>
      </dsp:txXfrm>
    </dsp:sp>
    <dsp:sp modelId="{B9677EAE-30CB-4676-8117-30C127C30526}">
      <dsp:nvSpPr>
        <dsp:cNvPr id="0" name=""/>
        <dsp:cNvSpPr/>
      </dsp:nvSpPr>
      <dsp:spPr>
        <a:xfrm>
          <a:off x="2543945" y="2945205"/>
          <a:ext cx="2399926" cy="1118794"/>
        </a:xfrm>
        <a:prstGeom prst="ellipse">
          <a:avLst/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PRIMARY KEY</a:t>
          </a:r>
          <a:endParaRPr lang="ar-SA" sz="1800" b="1" kern="1200" dirty="0"/>
        </a:p>
      </dsp:txBody>
      <dsp:txXfrm>
        <a:off x="2895406" y="3109049"/>
        <a:ext cx="1697004" cy="791106"/>
      </dsp:txXfrm>
    </dsp:sp>
    <dsp:sp modelId="{31DF58BF-19BB-4365-B3ED-A90C9DAF13E6}">
      <dsp:nvSpPr>
        <dsp:cNvPr id="0" name=""/>
        <dsp:cNvSpPr/>
      </dsp:nvSpPr>
      <dsp:spPr>
        <a:xfrm rot="9640545">
          <a:off x="2293400" y="2443005"/>
          <a:ext cx="534942" cy="27600"/>
        </a:xfrm>
        <a:custGeom>
          <a:avLst/>
          <a:gdLst/>
          <a:ahLst/>
          <a:cxnLst/>
          <a:rect l="0" t="0" r="0" b="0"/>
          <a:pathLst>
            <a:path>
              <a:moveTo>
                <a:pt x="0" y="13800"/>
              </a:moveTo>
              <a:lnTo>
                <a:pt x="534942" y="13800"/>
              </a:lnTo>
            </a:path>
          </a:pathLst>
        </a:custGeom>
        <a:noFill/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500" kern="1200"/>
        </a:p>
      </dsp:txBody>
      <dsp:txXfrm rot="10800000">
        <a:off x="2547498" y="2443431"/>
        <a:ext cx="26747" cy="26747"/>
      </dsp:txXfrm>
    </dsp:sp>
    <dsp:sp modelId="{5A252B55-DCCE-4DE7-852C-0EF5D172EFBC}">
      <dsp:nvSpPr>
        <dsp:cNvPr id="0" name=""/>
        <dsp:cNvSpPr/>
      </dsp:nvSpPr>
      <dsp:spPr>
        <a:xfrm>
          <a:off x="167681" y="2320036"/>
          <a:ext cx="2375973" cy="1118794"/>
        </a:xfrm>
        <a:prstGeom prst="ellipse">
          <a:avLst/>
        </a:prstGeom>
        <a:solidFill>
          <a:schemeClr val="bg1">
            <a:lumMod val="7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FOREIGN KEY</a:t>
          </a:r>
          <a:endParaRPr lang="ar-SA" sz="1800" b="1" kern="1200" dirty="0"/>
        </a:p>
      </dsp:txBody>
      <dsp:txXfrm>
        <a:off x="515634" y="2483880"/>
        <a:ext cx="1680067" cy="791106"/>
      </dsp:txXfrm>
    </dsp:sp>
    <dsp:sp modelId="{D38EF148-B8B7-47EE-909D-27615D4CFB91}">
      <dsp:nvSpPr>
        <dsp:cNvPr id="0" name=""/>
        <dsp:cNvSpPr/>
      </dsp:nvSpPr>
      <dsp:spPr>
        <a:xfrm rot="11933615">
          <a:off x="2291790" y="1711724"/>
          <a:ext cx="530949" cy="27600"/>
        </a:xfrm>
        <a:custGeom>
          <a:avLst/>
          <a:gdLst/>
          <a:ahLst/>
          <a:cxnLst/>
          <a:rect l="0" t="0" r="0" b="0"/>
          <a:pathLst>
            <a:path>
              <a:moveTo>
                <a:pt x="0" y="13800"/>
              </a:moveTo>
              <a:lnTo>
                <a:pt x="530949" y="13800"/>
              </a:lnTo>
            </a:path>
          </a:pathLst>
        </a:custGeom>
        <a:noFill/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500" kern="1200"/>
        </a:p>
      </dsp:txBody>
      <dsp:txXfrm rot="10800000">
        <a:off x="2543991" y="1712250"/>
        <a:ext cx="26547" cy="26547"/>
      </dsp:txXfrm>
    </dsp:sp>
    <dsp:sp modelId="{CC4157D5-11A0-4FB0-AB99-94A2E00F0D80}">
      <dsp:nvSpPr>
        <dsp:cNvPr id="0" name=""/>
        <dsp:cNvSpPr/>
      </dsp:nvSpPr>
      <dsp:spPr>
        <a:xfrm>
          <a:off x="23661" y="735857"/>
          <a:ext cx="2552854" cy="1118794"/>
        </a:xfrm>
        <a:prstGeom prst="ellipse">
          <a:avLst/>
        </a:prstGeom>
        <a:solidFill>
          <a:schemeClr val="bg1">
            <a:lumMod val="7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UNIQUE</a:t>
          </a:r>
          <a:endParaRPr lang="ar-SA" sz="1800" b="1" kern="1200" dirty="0"/>
        </a:p>
      </dsp:txBody>
      <dsp:txXfrm>
        <a:off x="397518" y="899701"/>
        <a:ext cx="1805140" cy="7911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6FA6D-C012-4A10-A528-2EF4119CDE44}">
      <dsp:nvSpPr>
        <dsp:cNvPr id="0" name=""/>
        <dsp:cNvSpPr/>
      </dsp:nvSpPr>
      <dsp:spPr>
        <a:xfrm>
          <a:off x="2687947" y="1527949"/>
          <a:ext cx="1853003" cy="1118794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2"/>
              </a:solidFill>
            </a:rPr>
            <a:t>Constraints</a:t>
          </a:r>
          <a:endParaRPr lang="ar-SA" sz="1800" b="1" kern="1200" dirty="0">
            <a:solidFill>
              <a:schemeClr val="tx2"/>
            </a:solidFill>
          </a:endParaRPr>
        </a:p>
      </dsp:txBody>
      <dsp:txXfrm>
        <a:off x="2959313" y="1691793"/>
        <a:ext cx="1310271" cy="791106"/>
      </dsp:txXfrm>
    </dsp:sp>
    <dsp:sp modelId="{E6369D8B-01A3-4F33-AACA-DBAD3CDAA188}">
      <dsp:nvSpPr>
        <dsp:cNvPr id="0" name=""/>
        <dsp:cNvSpPr/>
      </dsp:nvSpPr>
      <dsp:spPr>
        <a:xfrm rot="15844492">
          <a:off x="3328629" y="1309793"/>
          <a:ext cx="413110" cy="27600"/>
        </a:xfrm>
        <a:custGeom>
          <a:avLst/>
          <a:gdLst/>
          <a:ahLst/>
          <a:cxnLst/>
          <a:rect l="0" t="0" r="0" b="0"/>
          <a:pathLst>
            <a:path>
              <a:moveTo>
                <a:pt x="0" y="13800"/>
              </a:moveTo>
              <a:lnTo>
                <a:pt x="413110" y="13800"/>
              </a:lnTo>
            </a:path>
          </a:pathLst>
        </a:custGeom>
        <a:noFill/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500" kern="1200"/>
        </a:p>
      </dsp:txBody>
      <dsp:txXfrm rot="10800000">
        <a:off x="3524856" y="1313265"/>
        <a:ext cx="20655" cy="20655"/>
      </dsp:txXfrm>
    </dsp:sp>
    <dsp:sp modelId="{7ADA0D36-675F-4093-A24E-A2FB951A6F8B}">
      <dsp:nvSpPr>
        <dsp:cNvPr id="0" name=""/>
        <dsp:cNvSpPr/>
      </dsp:nvSpPr>
      <dsp:spPr>
        <a:xfrm>
          <a:off x="2255910" y="0"/>
          <a:ext cx="2399926" cy="1118794"/>
        </a:xfrm>
        <a:prstGeom prst="ellipse">
          <a:avLst/>
        </a:prstGeom>
        <a:solidFill>
          <a:schemeClr val="bg1">
            <a:lumMod val="7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NOT NULL</a:t>
          </a:r>
          <a:endParaRPr lang="ar-SA" sz="1800" b="1" kern="1200" dirty="0"/>
        </a:p>
      </dsp:txBody>
      <dsp:txXfrm>
        <a:off x="2607371" y="163844"/>
        <a:ext cx="1697004" cy="791106"/>
      </dsp:txXfrm>
    </dsp:sp>
    <dsp:sp modelId="{C8A5F73F-4B74-4714-9FAE-3E713900F77B}">
      <dsp:nvSpPr>
        <dsp:cNvPr id="0" name=""/>
        <dsp:cNvSpPr/>
      </dsp:nvSpPr>
      <dsp:spPr>
        <a:xfrm rot="20174204">
          <a:off x="4332076" y="1596736"/>
          <a:ext cx="730656" cy="27600"/>
        </a:xfrm>
        <a:custGeom>
          <a:avLst/>
          <a:gdLst/>
          <a:ahLst/>
          <a:cxnLst/>
          <a:rect l="0" t="0" r="0" b="0"/>
          <a:pathLst>
            <a:path>
              <a:moveTo>
                <a:pt x="0" y="13800"/>
              </a:moveTo>
              <a:lnTo>
                <a:pt x="730656" y="13800"/>
              </a:lnTo>
            </a:path>
          </a:pathLst>
        </a:custGeom>
        <a:noFill/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500" kern="1200"/>
        </a:p>
      </dsp:txBody>
      <dsp:txXfrm>
        <a:off x="4679138" y="1592270"/>
        <a:ext cx="36532" cy="36532"/>
      </dsp:txXfrm>
    </dsp:sp>
    <dsp:sp modelId="{C4D27D27-F91D-43D2-8CB2-446D5A0AFD9C}">
      <dsp:nvSpPr>
        <dsp:cNvPr id="0" name=""/>
        <dsp:cNvSpPr/>
      </dsp:nvSpPr>
      <dsp:spPr>
        <a:xfrm>
          <a:off x="4704178" y="519828"/>
          <a:ext cx="2399926" cy="1118794"/>
        </a:xfrm>
        <a:prstGeom prst="ellipse">
          <a:avLst/>
        </a:prstGeom>
        <a:solidFill>
          <a:schemeClr val="bg1">
            <a:lumMod val="7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CHECK</a:t>
          </a:r>
          <a:endParaRPr lang="ar-SA" sz="1800" b="1" kern="1200" dirty="0"/>
        </a:p>
      </dsp:txBody>
      <dsp:txXfrm>
        <a:off x="5055639" y="683672"/>
        <a:ext cx="1697004" cy="791106"/>
      </dsp:txXfrm>
    </dsp:sp>
    <dsp:sp modelId="{367D4500-04B3-4BDE-A8D2-F10FC4F8E679}">
      <dsp:nvSpPr>
        <dsp:cNvPr id="0" name=""/>
        <dsp:cNvSpPr/>
      </dsp:nvSpPr>
      <dsp:spPr>
        <a:xfrm rot="768305">
          <a:off x="4478079" y="2301538"/>
          <a:ext cx="278926" cy="27600"/>
        </a:xfrm>
        <a:custGeom>
          <a:avLst/>
          <a:gdLst/>
          <a:ahLst/>
          <a:cxnLst/>
          <a:rect l="0" t="0" r="0" b="0"/>
          <a:pathLst>
            <a:path>
              <a:moveTo>
                <a:pt x="0" y="13800"/>
              </a:moveTo>
              <a:lnTo>
                <a:pt x="278926" y="13800"/>
              </a:lnTo>
            </a:path>
          </a:pathLst>
        </a:custGeom>
        <a:noFill/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500" kern="1200"/>
        </a:p>
      </dsp:txBody>
      <dsp:txXfrm>
        <a:off x="4610569" y="2308364"/>
        <a:ext cx="13946" cy="13946"/>
      </dsp:txXfrm>
    </dsp:sp>
    <dsp:sp modelId="{C9F9E0F7-B83D-40DA-88D9-E0F8762A8612}">
      <dsp:nvSpPr>
        <dsp:cNvPr id="0" name=""/>
        <dsp:cNvSpPr/>
      </dsp:nvSpPr>
      <dsp:spPr>
        <a:xfrm>
          <a:off x="4632169" y="2032002"/>
          <a:ext cx="2399926" cy="1118794"/>
        </a:xfrm>
        <a:prstGeom prst="ellipse">
          <a:avLst/>
        </a:prstGeom>
        <a:solidFill>
          <a:schemeClr val="bg1">
            <a:lumMod val="7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DEFAULT</a:t>
          </a:r>
          <a:endParaRPr lang="ar-SA" sz="2400" b="1" kern="1200" dirty="0"/>
        </a:p>
      </dsp:txBody>
      <dsp:txXfrm>
        <a:off x="4983630" y="2195846"/>
        <a:ext cx="1697004" cy="791106"/>
      </dsp:txXfrm>
    </dsp:sp>
    <dsp:sp modelId="{FB98A232-072F-47C3-8C7D-B0A08E16A01D}">
      <dsp:nvSpPr>
        <dsp:cNvPr id="0" name=""/>
        <dsp:cNvSpPr/>
      </dsp:nvSpPr>
      <dsp:spPr>
        <a:xfrm rot="5086848">
          <a:off x="3528631" y="2782003"/>
          <a:ext cx="301064" cy="27600"/>
        </a:xfrm>
        <a:custGeom>
          <a:avLst/>
          <a:gdLst/>
          <a:ahLst/>
          <a:cxnLst/>
          <a:rect l="0" t="0" r="0" b="0"/>
          <a:pathLst>
            <a:path>
              <a:moveTo>
                <a:pt x="0" y="13800"/>
              </a:moveTo>
              <a:lnTo>
                <a:pt x="301064" y="13800"/>
              </a:lnTo>
            </a:path>
          </a:pathLst>
        </a:custGeom>
        <a:noFill/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500" kern="1200"/>
        </a:p>
      </dsp:txBody>
      <dsp:txXfrm>
        <a:off x="3671637" y="2788277"/>
        <a:ext cx="15053" cy="15053"/>
      </dsp:txXfrm>
    </dsp:sp>
    <dsp:sp modelId="{B9677EAE-30CB-4676-8117-30C127C30526}">
      <dsp:nvSpPr>
        <dsp:cNvPr id="0" name=""/>
        <dsp:cNvSpPr/>
      </dsp:nvSpPr>
      <dsp:spPr>
        <a:xfrm>
          <a:off x="2543945" y="2945205"/>
          <a:ext cx="2399926" cy="1118794"/>
        </a:xfrm>
        <a:prstGeom prst="ellipse">
          <a:avLst/>
        </a:prstGeom>
        <a:solidFill>
          <a:schemeClr val="bg1">
            <a:lumMod val="7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PRIMARY KEY</a:t>
          </a:r>
          <a:endParaRPr lang="ar-SA" sz="1800" b="1" kern="1200" dirty="0"/>
        </a:p>
      </dsp:txBody>
      <dsp:txXfrm>
        <a:off x="2895406" y="3109049"/>
        <a:ext cx="1697004" cy="791106"/>
      </dsp:txXfrm>
    </dsp:sp>
    <dsp:sp modelId="{31DF58BF-19BB-4365-B3ED-A90C9DAF13E6}">
      <dsp:nvSpPr>
        <dsp:cNvPr id="0" name=""/>
        <dsp:cNvSpPr/>
      </dsp:nvSpPr>
      <dsp:spPr>
        <a:xfrm rot="9640545">
          <a:off x="2293400" y="2443005"/>
          <a:ext cx="534942" cy="27600"/>
        </a:xfrm>
        <a:custGeom>
          <a:avLst/>
          <a:gdLst/>
          <a:ahLst/>
          <a:cxnLst/>
          <a:rect l="0" t="0" r="0" b="0"/>
          <a:pathLst>
            <a:path>
              <a:moveTo>
                <a:pt x="0" y="13800"/>
              </a:moveTo>
              <a:lnTo>
                <a:pt x="534942" y="13800"/>
              </a:lnTo>
            </a:path>
          </a:pathLst>
        </a:custGeom>
        <a:noFill/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500" kern="1200"/>
        </a:p>
      </dsp:txBody>
      <dsp:txXfrm rot="10800000">
        <a:off x="2547498" y="2443431"/>
        <a:ext cx="26747" cy="26747"/>
      </dsp:txXfrm>
    </dsp:sp>
    <dsp:sp modelId="{5A252B55-DCCE-4DE7-852C-0EF5D172EFBC}">
      <dsp:nvSpPr>
        <dsp:cNvPr id="0" name=""/>
        <dsp:cNvSpPr/>
      </dsp:nvSpPr>
      <dsp:spPr>
        <a:xfrm>
          <a:off x="167681" y="2320036"/>
          <a:ext cx="2375973" cy="1118794"/>
        </a:xfrm>
        <a:prstGeom prst="ellipse">
          <a:avLst/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FOREIGN KEY</a:t>
          </a:r>
          <a:endParaRPr lang="ar-SA" sz="1800" b="1" kern="1200" dirty="0"/>
        </a:p>
      </dsp:txBody>
      <dsp:txXfrm>
        <a:off x="515634" y="2483880"/>
        <a:ext cx="1680067" cy="791106"/>
      </dsp:txXfrm>
    </dsp:sp>
    <dsp:sp modelId="{D38EF148-B8B7-47EE-909D-27615D4CFB91}">
      <dsp:nvSpPr>
        <dsp:cNvPr id="0" name=""/>
        <dsp:cNvSpPr/>
      </dsp:nvSpPr>
      <dsp:spPr>
        <a:xfrm rot="11933615">
          <a:off x="2291790" y="1711724"/>
          <a:ext cx="530949" cy="27600"/>
        </a:xfrm>
        <a:custGeom>
          <a:avLst/>
          <a:gdLst/>
          <a:ahLst/>
          <a:cxnLst/>
          <a:rect l="0" t="0" r="0" b="0"/>
          <a:pathLst>
            <a:path>
              <a:moveTo>
                <a:pt x="0" y="13800"/>
              </a:moveTo>
              <a:lnTo>
                <a:pt x="530949" y="13800"/>
              </a:lnTo>
            </a:path>
          </a:pathLst>
        </a:custGeom>
        <a:noFill/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500" kern="1200"/>
        </a:p>
      </dsp:txBody>
      <dsp:txXfrm rot="10800000">
        <a:off x="2543991" y="1712250"/>
        <a:ext cx="26547" cy="26547"/>
      </dsp:txXfrm>
    </dsp:sp>
    <dsp:sp modelId="{CC4157D5-11A0-4FB0-AB99-94A2E00F0D80}">
      <dsp:nvSpPr>
        <dsp:cNvPr id="0" name=""/>
        <dsp:cNvSpPr/>
      </dsp:nvSpPr>
      <dsp:spPr>
        <a:xfrm>
          <a:off x="23661" y="735857"/>
          <a:ext cx="2552854" cy="1118794"/>
        </a:xfrm>
        <a:prstGeom prst="ellipse">
          <a:avLst/>
        </a:prstGeom>
        <a:solidFill>
          <a:schemeClr val="bg1">
            <a:lumMod val="7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UNIQUE</a:t>
          </a:r>
          <a:endParaRPr lang="ar-SA" sz="1800" b="1" kern="1200" dirty="0"/>
        </a:p>
      </dsp:txBody>
      <dsp:txXfrm>
        <a:off x="397518" y="899701"/>
        <a:ext cx="1805140" cy="791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BED2FBF-96D6-4C48-9F1F-20CBF36EC9C8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908F5F6-0C4C-41D8-A842-AD4E9C0FE9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96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عنصر نائب لصورة الشريحة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عنصر نائب للملاحظا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ar-SA" alt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0AA38D-3C7E-4D09-915D-754D94658BCB}" type="slidenum">
              <a:rPr lang="ar-SA" smtClean="0"/>
              <a:pPr>
                <a:defRPr/>
              </a:pPr>
              <a:t>1</a:t>
            </a:fld>
            <a:endParaRPr lang="ar-S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8F5F6-0C4C-41D8-A842-AD4E9C0FE91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9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الثانوي الرئيسي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82A2D-268E-4BC8-A470-A63E18F6E00A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2A2D-268E-4BC8-A470-A63E18F6E00A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2A2D-268E-4BC8-A470-A63E18F6E00A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04800"/>
            <a:ext cx="32766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304800"/>
            <a:ext cx="4495800" cy="3125314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914400" y="3429000"/>
            <a:ext cx="3276600" cy="304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4191000" y="3429000"/>
            <a:ext cx="4648200" cy="3048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148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2A2D-268E-4BC8-A470-A63E18F6E00A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2A2D-268E-4BC8-A470-A63E18F6E00A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2A2D-268E-4BC8-A470-A63E18F6E00A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2A2D-268E-4BC8-A470-A63E18F6E00A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2A2D-268E-4BC8-A470-A63E18F6E00A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2A2D-268E-4BC8-A470-A63E18F6E00A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2A2D-268E-4BC8-A470-A63E18F6E00A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2A2D-268E-4BC8-A470-A63E18F6E00A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B982A2D-268E-4BC8-A470-A63E18F6E00A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rwa\Pictures\sqlserver_sql_server_2008_logo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04" y="1"/>
            <a:ext cx="9042577" cy="672162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ktangel 26"/>
          <p:cNvSpPr>
            <a:spLocks noChangeArrowheads="1"/>
          </p:cNvSpPr>
          <p:nvPr/>
        </p:nvSpPr>
        <p:spPr bwMode="auto">
          <a:xfrm rot="10800000" flipV="1">
            <a:off x="6081" y="1916832"/>
            <a:ext cx="9144000" cy="1944217"/>
          </a:xfrm>
          <a:prstGeom prst="rect">
            <a:avLst/>
          </a:prstGeom>
          <a:gradFill rotWithShape="1">
            <a:gsLst>
              <a:gs pos="0">
                <a:srgbClr val="E6E6E6">
                  <a:alpha val="43999"/>
                </a:srgbClr>
              </a:gs>
              <a:gs pos="31000">
                <a:srgbClr val="E6E6E6">
                  <a:alpha val="61359"/>
                </a:srgbClr>
              </a:gs>
              <a:gs pos="100000">
                <a:srgbClr val="F3F3F3"/>
              </a:gs>
            </a:gsLst>
            <a:lin ang="10800000" scaled="1"/>
          </a:gradFill>
          <a:ln w="9525">
            <a:solidFill>
              <a:srgbClr val="E1E1E1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>
              <a:solidFill>
                <a:srgbClr val="FFFFFF"/>
              </a:solidFill>
              <a:cs typeface="+mn-cs"/>
            </a:endParaRPr>
          </a:p>
        </p:txBody>
      </p:sp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1689721"/>
            <a:ext cx="7772400" cy="2891407"/>
          </a:xfrm>
        </p:spPr>
        <p:txBody>
          <a:bodyPr rtlCol="1">
            <a:normAutofit fontScale="90000"/>
          </a:bodyPr>
          <a:lstStyle/>
          <a:p>
            <a:pPr lvl="0" rtl="0">
              <a:defRPr/>
            </a:pPr>
            <a:b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Systems</a:t>
            </a:r>
            <a:b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200" b="1" i="1" dirty="0">
                <a:solidFill>
                  <a:schemeClr val="bg1">
                    <a:lumMod val="10000"/>
                  </a:schemeClr>
                </a:solidFill>
              </a:rPr>
              <a:t>SQL Constraints(Part-2)&amp;</a:t>
            </a:r>
            <a:r>
              <a:rPr lang="en-US" sz="2200" dirty="0">
                <a:solidFill>
                  <a:srgbClr val="FF6600"/>
                </a:solidFill>
              </a:rPr>
              <a:t> </a:t>
            </a:r>
            <a:r>
              <a:rPr lang="en-US" sz="2200" b="1" i="1" dirty="0">
                <a:solidFill>
                  <a:schemeClr val="bg1">
                    <a:lumMod val="10000"/>
                  </a:schemeClr>
                </a:solidFill>
              </a:rPr>
              <a:t>Retrieval Queries</a:t>
            </a:r>
            <a:r>
              <a:rPr lang="en-US" sz="2000" dirty="0"/>
              <a:t> </a:t>
            </a:r>
            <a:r>
              <a:rPr lang="en-US" sz="5400" dirty="0"/>
              <a:t>    </a:t>
            </a:r>
            <a:br>
              <a:rPr lang="en-US" sz="6600" b="1" i="1" dirty="0">
                <a:solidFill>
                  <a:schemeClr val="bg1">
                    <a:lumMod val="10000"/>
                  </a:schemeClr>
                </a:solidFill>
              </a:rPr>
            </a:br>
            <a:endParaRPr lang="ar-SA" sz="6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2771800" y="3766171"/>
            <a:ext cx="3816424" cy="1967085"/>
          </a:xfrm>
        </p:spPr>
        <p:txBody>
          <a:bodyPr rtlCol="1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372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 4</a:t>
            </a:r>
            <a:endParaRPr lang="ar-SA" sz="28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18238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26"/>
          <p:cNvSpPr>
            <a:spLocks noChangeArrowheads="1"/>
          </p:cNvSpPr>
          <p:nvPr/>
        </p:nvSpPr>
        <p:spPr bwMode="auto">
          <a:xfrm rot="10800000" flipV="1">
            <a:off x="0" y="5805264"/>
            <a:ext cx="9144000" cy="792087"/>
          </a:xfrm>
          <a:prstGeom prst="rect">
            <a:avLst/>
          </a:prstGeom>
          <a:gradFill rotWithShape="1">
            <a:gsLst>
              <a:gs pos="0">
                <a:srgbClr val="E6E6E6">
                  <a:alpha val="43999"/>
                </a:srgbClr>
              </a:gs>
              <a:gs pos="31000">
                <a:srgbClr val="E6E6E6">
                  <a:alpha val="61359"/>
                </a:srgbClr>
              </a:gs>
              <a:gs pos="100000">
                <a:srgbClr val="F3F3F3"/>
              </a:gs>
            </a:gsLst>
            <a:lin ang="10800000" scaled="1"/>
          </a:gradFill>
          <a:ln w="9525">
            <a:solidFill>
              <a:srgbClr val="E1E1E1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>
              <a:solidFill>
                <a:srgbClr val="FFFFFF"/>
              </a:solidFill>
              <a:cs typeface="+mn-c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14290"/>
            <a:ext cx="8696356" cy="525463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/>
              <a:t>5. Primary Key(cont…)</a:t>
            </a:r>
          </a:p>
        </p:txBody>
      </p:sp>
      <p:cxnSp>
        <p:nvCxnSpPr>
          <p:cNvPr id="10" name="رابط مستقيم 9"/>
          <p:cNvCxnSpPr/>
          <p:nvPr/>
        </p:nvCxnSpPr>
        <p:spPr>
          <a:xfrm>
            <a:off x="0" y="784206"/>
            <a:ext cx="885828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مستطيل 16"/>
          <p:cNvSpPr/>
          <p:nvPr/>
        </p:nvSpPr>
        <p:spPr>
          <a:xfrm>
            <a:off x="107504" y="968457"/>
            <a:ext cx="79928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b="1" dirty="0">
                <a:solidFill>
                  <a:srgbClr val="251F35"/>
                </a:solidFill>
              </a:rPr>
              <a:t>1) Add to the column </a:t>
            </a:r>
            <a:r>
              <a:rPr lang="en-US" sz="2800" b="1" dirty="0">
                <a:solidFill>
                  <a:srgbClr val="FF0000"/>
                </a:solidFill>
              </a:rPr>
              <a:t>not null </a:t>
            </a:r>
            <a:r>
              <a:rPr lang="en-US" sz="2800" b="1" dirty="0">
                <a:solidFill>
                  <a:srgbClr val="251F35"/>
                </a:solidFill>
              </a:rPr>
              <a:t>constrain</a:t>
            </a:r>
          </a:p>
          <a:p>
            <a:pPr algn="l" rtl="0"/>
            <a:r>
              <a:rPr lang="en-US" sz="2800" b="1" dirty="0">
                <a:solidFill>
                  <a:srgbClr val="251F35"/>
                </a:solidFill>
              </a:rPr>
              <a:t> 2) Add the </a:t>
            </a:r>
            <a:r>
              <a:rPr lang="en-US" sz="2800" b="1" dirty="0">
                <a:solidFill>
                  <a:srgbClr val="FF0000"/>
                </a:solidFill>
              </a:rPr>
              <a:t>primary key </a:t>
            </a:r>
            <a:r>
              <a:rPr lang="en-US" sz="2800" b="1" dirty="0">
                <a:solidFill>
                  <a:srgbClr val="251F35"/>
                </a:solidFill>
              </a:rPr>
              <a:t>to the column </a:t>
            </a:r>
            <a:endParaRPr lang="ar-SA" sz="2800" b="1" dirty="0">
              <a:solidFill>
                <a:srgbClr val="251F35"/>
              </a:solidFill>
            </a:endParaRPr>
          </a:p>
        </p:txBody>
      </p:sp>
      <p:sp>
        <p:nvSpPr>
          <p:cNvPr id="2" name="عنصر نائب لرقم الشريحة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1D8573-4462-450D-9B1F-99DFB0D1DD6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560" y="2087043"/>
            <a:ext cx="6390313" cy="284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30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14290"/>
            <a:ext cx="8696356" cy="525463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/>
              <a:t>5. Primary Key(cont…)</a:t>
            </a:r>
          </a:p>
        </p:txBody>
      </p:sp>
      <p:sp>
        <p:nvSpPr>
          <p:cNvPr id="11" name="مستطيل 10"/>
          <p:cNvSpPr/>
          <p:nvPr/>
        </p:nvSpPr>
        <p:spPr>
          <a:xfrm>
            <a:off x="201456" y="912800"/>
            <a:ext cx="87997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cs typeface="Calibri" pitchFamily="34" charset="0"/>
              </a:rPr>
              <a:t>You Can add  composite Primary Key  Constraint:</a:t>
            </a:r>
          </a:p>
          <a:p>
            <a:pPr marL="342900" indent="-342900" algn="l" rtl="0">
              <a:buAutoNum type="arabicPeriod"/>
            </a:pPr>
            <a:r>
              <a:rPr lang="en-US" sz="2400" b="1" i="1" u="sng" dirty="0">
                <a:solidFill>
                  <a:schemeClr val="accent3"/>
                </a:solidFill>
              </a:rPr>
              <a:t>When a table is created:</a:t>
            </a:r>
          </a:p>
          <a:p>
            <a:pPr marL="342900" indent="-342900" algn="l" rtl="0"/>
            <a:r>
              <a:rPr lang="en-US" sz="2400" b="1" dirty="0">
                <a:solidFill>
                  <a:srgbClr val="251F35"/>
                </a:solidFill>
              </a:rPr>
              <a:t>We can add  by (</a:t>
            </a:r>
            <a:r>
              <a:rPr lang="en-US" sz="2400" b="1" u="sng" dirty="0">
                <a:solidFill>
                  <a:srgbClr val="251F35"/>
                </a:solidFill>
              </a:rPr>
              <a:t>table level only </a:t>
            </a:r>
            <a:r>
              <a:rPr lang="en-US" sz="2400" b="1" dirty="0">
                <a:solidFill>
                  <a:srgbClr val="251F35"/>
                </a:solidFill>
              </a:rPr>
              <a:t>)</a:t>
            </a:r>
          </a:p>
          <a:p>
            <a:pPr marL="342900" indent="-342900" algn="l" rtl="0"/>
            <a:endParaRPr lang="en-US" sz="2400" b="1" i="1" u="sng" dirty="0">
              <a:solidFill>
                <a:srgbClr val="7030A0"/>
              </a:solidFill>
            </a:endParaRPr>
          </a:p>
        </p:txBody>
      </p:sp>
      <p:sp>
        <p:nvSpPr>
          <p:cNvPr id="12" name="مستطيل 11"/>
          <p:cNvSpPr/>
          <p:nvPr/>
        </p:nvSpPr>
        <p:spPr>
          <a:xfrm>
            <a:off x="467544" y="2774000"/>
            <a:ext cx="7715304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l" rtl="0">
              <a:defRPr/>
            </a:pPr>
            <a:r>
              <a:rPr lang="en-US" sz="2800" b="1" dirty="0">
                <a:solidFill>
                  <a:schemeClr val="bg1">
                    <a:lumMod val="10000"/>
                  </a:schemeClr>
                </a:solidFill>
              </a:rPr>
              <a:t>CREATE TABLE  </a:t>
            </a:r>
            <a:r>
              <a:rPr lang="en-US" sz="2800" b="1" dirty="0" err="1">
                <a:solidFill>
                  <a:srgbClr val="00B050"/>
                </a:solidFill>
              </a:rPr>
              <a:t>table_name</a:t>
            </a:r>
            <a:br>
              <a:rPr lang="en-US" sz="2800" b="1" dirty="0">
                <a:solidFill>
                  <a:schemeClr val="bg1">
                    <a:lumMod val="10000"/>
                  </a:schemeClr>
                </a:solidFill>
              </a:rPr>
            </a:br>
            <a:r>
              <a:rPr lang="en-US" sz="2800" b="1" dirty="0">
                <a:solidFill>
                  <a:schemeClr val="bg1">
                    <a:lumMod val="10000"/>
                  </a:schemeClr>
                </a:solidFill>
              </a:rPr>
              <a:t>(</a:t>
            </a:r>
            <a:br>
              <a:rPr lang="en-US" sz="2800" b="1" dirty="0">
                <a:solidFill>
                  <a:schemeClr val="bg1">
                    <a:lumMod val="10000"/>
                  </a:schemeClr>
                </a:solidFill>
              </a:rPr>
            </a:br>
            <a:r>
              <a:rPr lang="en-US" sz="2800" b="1" dirty="0" err="1">
                <a:solidFill>
                  <a:srgbClr val="7030A0"/>
                </a:solidFill>
              </a:rPr>
              <a:t>column_name</a:t>
            </a:r>
            <a:r>
              <a:rPr lang="en-US" sz="2800" b="1" dirty="0"/>
              <a:t>  </a:t>
            </a:r>
            <a:r>
              <a:rPr lang="en-US" sz="2800" b="1" dirty="0" err="1">
                <a:solidFill>
                  <a:srgbClr val="0070C0"/>
                </a:solidFill>
              </a:rPr>
              <a:t>Datatype</a:t>
            </a:r>
            <a:r>
              <a:rPr lang="en-US" sz="2800" b="1" dirty="0">
                <a:solidFill>
                  <a:srgbClr val="0070C0"/>
                </a:solidFill>
              </a:rPr>
              <a:t> ,….,</a:t>
            </a:r>
            <a:endParaRPr lang="en-US" sz="2800" b="1" dirty="0">
              <a:solidFill>
                <a:srgbClr val="FF0000"/>
              </a:solidFill>
            </a:endParaRPr>
          </a:p>
          <a:p>
            <a:pPr lvl="0" algn="l" rtl="0">
              <a:defRPr/>
            </a:pPr>
            <a:r>
              <a:rPr lang="en-US" sz="2800" b="1" dirty="0">
                <a:solidFill>
                  <a:srgbClr val="FF0000"/>
                </a:solidFill>
              </a:rPr>
              <a:t>CONSTRAINT </a:t>
            </a:r>
            <a:r>
              <a:rPr lang="en-US" sz="2800" b="1" dirty="0" err="1">
                <a:solidFill>
                  <a:srgbClr val="00B050"/>
                </a:solidFill>
              </a:rPr>
              <a:t>Constraint_Name</a:t>
            </a:r>
            <a:r>
              <a:rPr lang="en-US" sz="2800" b="1" dirty="0">
                <a:solidFill>
                  <a:srgbClr val="00B050"/>
                </a:solidFill>
              </a:rPr>
              <a:t>  </a:t>
            </a:r>
            <a:r>
              <a:rPr lang="en-US" sz="2800" b="1" dirty="0">
                <a:solidFill>
                  <a:srgbClr val="FF0000"/>
                </a:solidFill>
              </a:rPr>
              <a:t>PRIMARY KEY </a:t>
            </a:r>
            <a:r>
              <a:rPr lang="en-US" sz="2800" b="1" u="sng" dirty="0"/>
              <a:t>(</a:t>
            </a:r>
            <a:r>
              <a:rPr lang="en-US" sz="2800" b="1" dirty="0">
                <a:solidFill>
                  <a:srgbClr val="00B050"/>
                </a:solidFill>
              </a:rPr>
              <a:t>column_name1, column_name2.. </a:t>
            </a:r>
            <a:r>
              <a:rPr lang="en-US" sz="2800" b="1" dirty="0"/>
              <a:t>)</a:t>
            </a:r>
          </a:p>
          <a:p>
            <a:pPr lvl="0" algn="l" rtl="0">
              <a:defRPr/>
            </a:pPr>
            <a:r>
              <a:rPr lang="en-US" sz="2800" b="1" dirty="0">
                <a:solidFill>
                  <a:schemeClr val="bg1">
                    <a:lumMod val="10000"/>
                  </a:schemeClr>
                </a:solidFill>
              </a:rPr>
              <a:t>)</a:t>
            </a:r>
            <a:endParaRPr lang="en-US" sz="2800" b="1" dirty="0"/>
          </a:p>
        </p:txBody>
      </p:sp>
      <p:sp>
        <p:nvSpPr>
          <p:cNvPr id="2" name="عنصر نائب لرقم الشريحة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299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14290"/>
            <a:ext cx="8696356" cy="525463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/>
              <a:t>5. Primary Key(cont…)</a:t>
            </a:r>
          </a:p>
        </p:txBody>
      </p:sp>
      <p:sp>
        <p:nvSpPr>
          <p:cNvPr id="2" name="عنصر نائب لرقم الشريحة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B73091-A7FC-4130-89AF-968028F8BA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9552" y="2564904"/>
            <a:ext cx="7443820" cy="28083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6C5A534-705F-4B73-BA81-0915AA1F62ED}"/>
              </a:ext>
            </a:extLst>
          </p:cNvPr>
          <p:cNvSpPr/>
          <p:nvPr/>
        </p:nvSpPr>
        <p:spPr>
          <a:xfrm>
            <a:off x="304800" y="1328600"/>
            <a:ext cx="6774611" cy="589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GB" sz="2400" b="1" dirty="0">
                <a:solidFill>
                  <a:srgbClr val="C00000"/>
                </a:solidFill>
                <a:cs typeface="Calibri" pitchFamily="34" charset="0"/>
              </a:rPr>
              <a:t>C</a:t>
            </a:r>
            <a:r>
              <a:rPr lang="en-US" sz="2400" b="1" dirty="0" err="1">
                <a:solidFill>
                  <a:srgbClr val="C00000"/>
                </a:solidFill>
                <a:cs typeface="Calibri" pitchFamily="34" charset="0"/>
              </a:rPr>
              <a:t>omposite</a:t>
            </a:r>
            <a:r>
              <a:rPr lang="en-US" sz="2400" b="1" dirty="0">
                <a:solidFill>
                  <a:srgbClr val="C00000"/>
                </a:solidFill>
                <a:cs typeface="Calibri" pitchFamily="34" charset="0"/>
              </a:rPr>
              <a:t> Primary Key  Constraint Example :</a:t>
            </a:r>
          </a:p>
        </p:txBody>
      </p:sp>
    </p:spTree>
    <p:extLst>
      <p:ext uri="{BB962C8B-B14F-4D97-AF65-F5344CB8AC3E}">
        <p14:creationId xmlns:p14="http://schemas.microsoft.com/office/powerpoint/2010/main" val="884207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14290"/>
            <a:ext cx="8696356" cy="525463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/>
              <a:t>5. Primary Key(cont…)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9591" y="3780781"/>
            <a:ext cx="5367781" cy="130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مربع نص 7"/>
          <p:cNvSpPr txBox="1"/>
          <p:nvPr/>
        </p:nvSpPr>
        <p:spPr>
          <a:xfrm>
            <a:off x="179512" y="1049202"/>
            <a:ext cx="8572560" cy="35086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en-US" sz="2000" b="1" i="1" u="sng" dirty="0">
              <a:solidFill>
                <a:srgbClr val="7030A0"/>
              </a:solidFill>
            </a:endParaRPr>
          </a:p>
          <a:p>
            <a:pPr marL="457200" indent="-457200" algn="l" rtl="0">
              <a:buAutoNum type="arabicPeriod" startAt="2"/>
            </a:pPr>
            <a:r>
              <a:rPr lang="en-US" sz="2400" b="1" i="1" u="sng" dirty="0">
                <a:solidFill>
                  <a:schemeClr val="accent3"/>
                </a:solidFill>
              </a:rPr>
              <a:t>After the table is created</a:t>
            </a:r>
          </a:p>
          <a:p>
            <a:pPr marL="457200" indent="-457200" algn="l" rtl="0"/>
            <a:endParaRPr lang="en-US" sz="2000" b="1" i="1" u="sng" dirty="0">
              <a:solidFill>
                <a:srgbClr val="7030A0"/>
              </a:solidFill>
            </a:endParaRPr>
          </a:p>
          <a:p>
            <a:pPr algn="l" rtl="0"/>
            <a:endParaRPr lang="en-US" sz="2000" b="1" dirty="0">
              <a:solidFill>
                <a:schemeClr val="bg1">
                  <a:lumMod val="10000"/>
                </a:schemeClr>
              </a:solidFill>
            </a:endParaRPr>
          </a:p>
          <a:p>
            <a:pPr algn="l" rtl="0"/>
            <a:endParaRPr lang="en-US" sz="2000" b="1" dirty="0">
              <a:solidFill>
                <a:schemeClr val="bg1">
                  <a:lumMod val="10000"/>
                </a:schemeClr>
              </a:solidFill>
            </a:endParaRPr>
          </a:p>
          <a:p>
            <a:pPr algn="l" rtl="0"/>
            <a:endParaRPr lang="en-US" sz="2000" b="1" dirty="0">
              <a:solidFill>
                <a:schemeClr val="bg1">
                  <a:lumMod val="10000"/>
                </a:schemeClr>
              </a:solidFill>
            </a:endParaRPr>
          </a:p>
          <a:p>
            <a:pPr algn="l" rtl="0"/>
            <a:endParaRPr lang="en-US" sz="2000" b="1" dirty="0">
              <a:solidFill>
                <a:schemeClr val="bg1">
                  <a:lumMod val="10000"/>
                </a:schemeClr>
              </a:solidFill>
            </a:endParaRPr>
          </a:p>
          <a:p>
            <a:pPr algn="l" rtl="0"/>
            <a:endParaRPr lang="en-US" sz="2000" b="1" dirty="0">
              <a:solidFill>
                <a:schemeClr val="bg1">
                  <a:lumMod val="10000"/>
                </a:schemeClr>
              </a:solidFill>
            </a:endParaRPr>
          </a:p>
          <a:p>
            <a:pPr algn="l" rtl="0"/>
            <a:r>
              <a:rPr lang="en-US" sz="2000" b="1" dirty="0">
                <a:solidFill>
                  <a:schemeClr val="bg1">
                    <a:lumMod val="10000"/>
                  </a:schemeClr>
                </a:solidFill>
              </a:rPr>
              <a:t>EX:</a:t>
            </a:r>
          </a:p>
          <a:p>
            <a:pPr marL="457200" indent="-457200" algn="l" rtl="0"/>
            <a:endParaRPr lang="en-US" sz="2000" b="1" i="1" u="sng" dirty="0">
              <a:solidFill>
                <a:srgbClr val="7030A0"/>
              </a:solidFill>
            </a:endParaRPr>
          </a:p>
          <a:p>
            <a:pPr algn="l" rtl="0"/>
            <a:endParaRPr lang="ar-SA" dirty="0"/>
          </a:p>
        </p:txBody>
      </p:sp>
      <p:sp>
        <p:nvSpPr>
          <p:cNvPr id="9" name="مربع نص 8"/>
          <p:cNvSpPr txBox="1"/>
          <p:nvPr/>
        </p:nvSpPr>
        <p:spPr>
          <a:xfrm>
            <a:off x="642145" y="1973848"/>
            <a:ext cx="785971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l" rtl="0"/>
            <a:r>
              <a:rPr lang="en-US" sz="2400" b="1" dirty="0">
                <a:solidFill>
                  <a:srgbClr val="7030A0"/>
                </a:solidFill>
              </a:rPr>
              <a:t>Alter Table </a:t>
            </a:r>
            <a:r>
              <a:rPr lang="en-US" sz="2400" b="1" dirty="0" err="1">
                <a:solidFill>
                  <a:schemeClr val="bg1">
                    <a:lumMod val="10000"/>
                  </a:schemeClr>
                </a:solidFill>
              </a:rPr>
              <a:t>table_name</a:t>
            </a:r>
            <a:endParaRPr lang="en-US" sz="2400" b="1" dirty="0">
              <a:solidFill>
                <a:schemeClr val="bg1">
                  <a:lumMod val="10000"/>
                </a:schemeClr>
              </a:solidFill>
            </a:endParaRPr>
          </a:p>
          <a:p>
            <a:pPr algn="l" rtl="0"/>
            <a:r>
              <a:rPr lang="en-US" sz="2400" b="1" dirty="0">
                <a:solidFill>
                  <a:srgbClr val="7030A0"/>
                </a:solidFill>
              </a:rPr>
              <a:t>Add </a:t>
            </a:r>
            <a:r>
              <a:rPr lang="en-US" sz="2400" b="1" dirty="0">
                <a:solidFill>
                  <a:srgbClr val="FF0000"/>
                </a:solidFill>
              </a:rPr>
              <a:t>Primary key (</a:t>
            </a:r>
            <a:r>
              <a:rPr lang="en-US" sz="2400" dirty="0">
                <a:solidFill>
                  <a:srgbClr val="00B050"/>
                </a:solidFill>
              </a:rPr>
              <a:t>column_name1, column_name2,.. 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</a:p>
          <a:p>
            <a:pPr algn="l" rtl="0"/>
            <a:endParaRPr lang="ar-SA" sz="2400" dirty="0"/>
          </a:p>
        </p:txBody>
      </p:sp>
      <p:sp>
        <p:nvSpPr>
          <p:cNvPr id="2" name="عنصر نائب لرقم الشريحة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193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14290"/>
            <a:ext cx="8696356" cy="525463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/>
              <a:t>5. Primary Key(cont…)</a:t>
            </a:r>
          </a:p>
        </p:txBody>
      </p:sp>
      <p:cxnSp>
        <p:nvCxnSpPr>
          <p:cNvPr id="10" name="رابط مستقيم 9"/>
          <p:cNvCxnSpPr/>
          <p:nvPr/>
        </p:nvCxnSpPr>
        <p:spPr>
          <a:xfrm>
            <a:off x="0" y="784206"/>
            <a:ext cx="885828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مربع نص 10"/>
          <p:cNvSpPr txBox="1"/>
          <p:nvPr/>
        </p:nvSpPr>
        <p:spPr>
          <a:xfrm>
            <a:off x="143168" y="1227551"/>
            <a:ext cx="8464753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400" b="1" dirty="0">
                <a:solidFill>
                  <a:srgbClr val="251F35"/>
                </a:solidFill>
              </a:rPr>
              <a:t>In composite primary key, we can repeat data or put null in</a:t>
            </a:r>
          </a:p>
          <a:p>
            <a:pPr algn="l" rtl="0"/>
            <a:r>
              <a:rPr lang="en-US" sz="2400" b="1" dirty="0">
                <a:solidFill>
                  <a:srgbClr val="251F35"/>
                </a:solidFill>
              </a:rPr>
              <a:t> one of the columns </a:t>
            </a:r>
            <a:endParaRPr lang="ar-SA" sz="2400" b="1" dirty="0">
              <a:solidFill>
                <a:srgbClr val="251F35"/>
              </a:solidFill>
            </a:endParaRPr>
          </a:p>
        </p:txBody>
      </p:sp>
      <p:sp>
        <p:nvSpPr>
          <p:cNvPr id="2" name="عنصر نائب لرقم الشريحة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C44B5C-F6CB-4BAE-B3F3-A470737E78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5536" y="2204864"/>
            <a:ext cx="7200800" cy="345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75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14290"/>
            <a:ext cx="8696356" cy="525463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/>
              <a:t>5. Primary Key(cont…)</a:t>
            </a:r>
          </a:p>
        </p:txBody>
      </p:sp>
      <p:cxnSp>
        <p:nvCxnSpPr>
          <p:cNvPr id="10" name="رابط مستقيم 9"/>
          <p:cNvCxnSpPr/>
          <p:nvPr/>
        </p:nvCxnSpPr>
        <p:spPr>
          <a:xfrm>
            <a:off x="0" y="784206"/>
            <a:ext cx="885828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مستطيل 12"/>
          <p:cNvSpPr/>
          <p:nvPr/>
        </p:nvSpPr>
        <p:spPr>
          <a:xfrm>
            <a:off x="179512" y="1052736"/>
            <a:ext cx="8568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251F35"/>
                </a:solidFill>
              </a:rPr>
              <a:t>But if we repeat data or put null in both if them an error will appear  </a:t>
            </a:r>
            <a:endParaRPr lang="ar-SA" sz="2400" b="1" dirty="0">
              <a:solidFill>
                <a:srgbClr val="251F35"/>
              </a:solidFill>
            </a:endParaRPr>
          </a:p>
        </p:txBody>
      </p:sp>
      <p:sp>
        <p:nvSpPr>
          <p:cNvPr id="2" name="عنصر نائب لرقم الشريحة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5B5F91-919E-4C61-84AC-AEF0482E8F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4183" y="1852233"/>
            <a:ext cx="7546169" cy="2204339"/>
          </a:xfrm>
          <a:prstGeom prst="rect">
            <a:avLst/>
          </a:prstGeom>
        </p:spPr>
      </p:pic>
      <p:pic>
        <p:nvPicPr>
          <p:cNvPr id="14" name="Picture 4" descr="Image result for علامة خطأ">
            <a:extLst>
              <a:ext uri="{FF2B5EF4-FFF2-40B4-BE49-F238E27FC236}">
                <a16:creationId xmlns:a16="http://schemas.microsoft.com/office/drawing/2014/main" id="{86FCF99D-F7A9-4E2C-8394-5120E81BA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4248" y="1600186"/>
            <a:ext cx="567094" cy="56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36D45B-4FA8-4D3D-A8A7-8F1D3F11863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18" y="4452042"/>
            <a:ext cx="8203698" cy="113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55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14290"/>
            <a:ext cx="8696356" cy="525463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/>
              <a:t>5. Primary Key(cont…)</a:t>
            </a:r>
          </a:p>
        </p:txBody>
      </p:sp>
      <p:cxnSp>
        <p:nvCxnSpPr>
          <p:cNvPr id="10" name="رابط مستقيم 9"/>
          <p:cNvCxnSpPr/>
          <p:nvPr/>
        </p:nvCxnSpPr>
        <p:spPr>
          <a:xfrm>
            <a:off x="0" y="784206"/>
            <a:ext cx="885828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مستطيل 12"/>
          <p:cNvSpPr/>
          <p:nvPr/>
        </p:nvSpPr>
        <p:spPr>
          <a:xfrm>
            <a:off x="179512" y="1052736"/>
            <a:ext cx="8568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251F35"/>
                </a:solidFill>
              </a:rPr>
              <a:t>But if we repeat data or put null in both if them an error will appear  </a:t>
            </a:r>
            <a:endParaRPr lang="ar-SA" sz="2400" b="1" dirty="0">
              <a:solidFill>
                <a:srgbClr val="251F35"/>
              </a:solidFill>
            </a:endParaRPr>
          </a:p>
        </p:txBody>
      </p:sp>
      <p:sp>
        <p:nvSpPr>
          <p:cNvPr id="2" name="عنصر نائب لرقم الشريحة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67F6E0-4C33-4F1D-9B5E-86221D2C52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544" y="2123099"/>
            <a:ext cx="5760640" cy="15497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B13F27-B572-4E06-92E3-A5C6110AC1C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0502" y="4459471"/>
            <a:ext cx="7852373" cy="897196"/>
          </a:xfrm>
          <a:prstGeom prst="rect">
            <a:avLst/>
          </a:prstGeom>
        </p:spPr>
      </p:pic>
      <p:pic>
        <p:nvPicPr>
          <p:cNvPr id="11" name="Picture 4" descr="Image result for علامة خطأ">
            <a:extLst>
              <a:ext uri="{FF2B5EF4-FFF2-40B4-BE49-F238E27FC236}">
                <a16:creationId xmlns:a16="http://schemas.microsoft.com/office/drawing/2014/main" id="{1D42F8C4-2E4E-4BE0-A4DF-39DEB67A6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4637" y="2455008"/>
            <a:ext cx="567094" cy="56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6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357158" y="285728"/>
            <a:ext cx="8229600" cy="639763"/>
          </a:xfrm>
        </p:spPr>
        <p:txBody>
          <a:bodyPr/>
          <a:lstStyle/>
          <a:p>
            <a:pPr lvl="0" algn="ctr"/>
            <a:r>
              <a:rPr lang="en-US" sz="3200" dirty="0"/>
              <a:t>Constraints</a:t>
            </a:r>
            <a:endParaRPr lang="ar-SA" dirty="0"/>
          </a:p>
        </p:txBody>
      </p:sp>
      <p:graphicFrame>
        <p:nvGraphicFramePr>
          <p:cNvPr id="10" name="Diagram 1"/>
          <p:cNvGraphicFramePr/>
          <p:nvPr>
            <p:extLst>
              <p:ext uri="{D42A27DB-BD31-4B8C-83A1-F6EECF244321}">
                <p14:modId xmlns:p14="http://schemas.microsoft.com/office/powerpoint/2010/main" val="3838598051"/>
              </p:ext>
            </p:extLst>
          </p:nvPr>
        </p:nvGraphicFramePr>
        <p:xfrm>
          <a:off x="847428" y="1397000"/>
          <a:ext cx="729647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عنصر نائب لرقم الشريحة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ktangel 26"/>
          <p:cNvSpPr>
            <a:spLocks noChangeArrowheads="1"/>
          </p:cNvSpPr>
          <p:nvPr/>
        </p:nvSpPr>
        <p:spPr bwMode="auto">
          <a:xfrm rot="10800000" flipV="1">
            <a:off x="0" y="5589240"/>
            <a:ext cx="9144000" cy="792087"/>
          </a:xfrm>
          <a:prstGeom prst="rect">
            <a:avLst/>
          </a:prstGeom>
          <a:gradFill rotWithShape="1">
            <a:gsLst>
              <a:gs pos="0">
                <a:srgbClr val="E6E6E6">
                  <a:alpha val="43999"/>
                </a:srgbClr>
              </a:gs>
              <a:gs pos="31000">
                <a:srgbClr val="E6E6E6">
                  <a:alpha val="61359"/>
                </a:srgbClr>
              </a:gs>
              <a:gs pos="100000">
                <a:srgbClr val="F3F3F3"/>
              </a:gs>
            </a:gsLst>
            <a:lin ang="10800000" scaled="1"/>
          </a:gradFill>
          <a:ln w="9525">
            <a:solidFill>
              <a:srgbClr val="E1E1E1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>
              <a:solidFill>
                <a:srgbClr val="FFFFFF"/>
              </a:solidFill>
              <a:cs typeface="+mn-cs"/>
            </a:endParaRPr>
          </a:p>
        </p:txBody>
      </p:sp>
      <p:pic>
        <p:nvPicPr>
          <p:cNvPr id="6" name="Picture 2" descr="C:\Users\Arwa\Pictures\sqlserver_sql_server_2008_logo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32240" y="5085184"/>
            <a:ext cx="1789460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789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14290"/>
            <a:ext cx="8696356" cy="525463"/>
          </a:xfrm>
        </p:spPr>
        <p:txBody>
          <a:bodyPr>
            <a:normAutofit fontScale="90000"/>
          </a:bodyPr>
          <a:lstStyle/>
          <a:p>
            <a:r>
              <a:rPr lang="en-US" dirty="0"/>
              <a:t>6. Foreign Key</a:t>
            </a:r>
          </a:p>
        </p:txBody>
      </p:sp>
      <p:cxnSp>
        <p:nvCxnSpPr>
          <p:cNvPr id="10" name="رابط مستقيم 9"/>
          <p:cNvCxnSpPr/>
          <p:nvPr/>
        </p:nvCxnSpPr>
        <p:spPr>
          <a:xfrm>
            <a:off x="0" y="784206"/>
            <a:ext cx="885828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مربع نص 10"/>
          <p:cNvSpPr txBox="1"/>
          <p:nvPr/>
        </p:nvSpPr>
        <p:spPr>
          <a:xfrm>
            <a:off x="285720" y="1071546"/>
            <a:ext cx="8572560" cy="473616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 rtl="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000" b="1" dirty="0">
                <a:solidFill>
                  <a:srgbClr val="091625"/>
                </a:solidFill>
                <a:ea typeface="Gulim" pitchFamily="34" charset="-127"/>
              </a:rPr>
              <a:t>The </a:t>
            </a:r>
            <a:r>
              <a:rPr lang="en-US" altLang="ko-KR" sz="2000" b="1" dirty="0">
                <a:solidFill>
                  <a:srgbClr val="FF0000"/>
                </a:solidFill>
                <a:ea typeface="Gulim" pitchFamily="34" charset="-127"/>
              </a:rPr>
              <a:t>FOREIGN KEY</a:t>
            </a:r>
            <a:r>
              <a:rPr lang="en-US" altLang="ko-KR" sz="2000" b="1" dirty="0">
                <a:solidFill>
                  <a:srgbClr val="091625"/>
                </a:solidFill>
                <a:ea typeface="Gulim" pitchFamily="34" charset="-127"/>
              </a:rPr>
              <a:t>, or referential integrity constraint, designates a column or combination of columns as a foreign key and establishes a relationship between a primary key or a unique key in the same table or a different table.</a:t>
            </a:r>
          </a:p>
          <a:p>
            <a:pPr marL="342900" indent="-342900" algn="just" rtl="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FF0000"/>
                </a:solidFill>
                <a:ea typeface="Gulim" pitchFamily="34" charset="-127"/>
              </a:rPr>
              <a:t>A FOREIGN KEY </a:t>
            </a:r>
            <a:r>
              <a:rPr lang="en-US" sz="2000" b="1" dirty="0">
                <a:solidFill>
                  <a:srgbClr val="091625"/>
                </a:solidFill>
                <a:ea typeface="Gulim" pitchFamily="34" charset="-127"/>
              </a:rPr>
              <a:t>in one table points to(References to) a PRIMARY KEY in another table.</a:t>
            </a:r>
          </a:p>
          <a:p>
            <a:pPr marL="342900" indent="-342900" algn="just" rtl="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091625"/>
                </a:solidFill>
                <a:ea typeface="Gulim" pitchFamily="34" charset="-127"/>
              </a:rPr>
              <a:t>Let's illustrate the foreign key with an example, Look at the following two tables:</a:t>
            </a:r>
          </a:p>
          <a:p>
            <a:pPr algn="l" rtl="0">
              <a:lnSpc>
                <a:spcPct val="150000"/>
              </a:lnSpc>
            </a:pPr>
            <a:endParaRPr lang="en-US" sz="2000" b="1" dirty="0">
              <a:solidFill>
                <a:srgbClr val="091625"/>
              </a:solidFill>
              <a:ea typeface="Gulim" pitchFamily="34" charset="-127"/>
            </a:endParaRPr>
          </a:p>
          <a:p>
            <a:pPr algn="l" rtl="0">
              <a:lnSpc>
                <a:spcPct val="150000"/>
              </a:lnSpc>
            </a:pPr>
            <a:endParaRPr lang="ar-SA" dirty="0"/>
          </a:p>
        </p:txBody>
      </p:sp>
      <p:sp>
        <p:nvSpPr>
          <p:cNvPr id="2" name="عنصر نائب لرقم الشريحة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826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 26"/>
          <p:cNvSpPr>
            <a:spLocks noChangeArrowheads="1"/>
          </p:cNvSpPr>
          <p:nvPr/>
        </p:nvSpPr>
        <p:spPr bwMode="auto">
          <a:xfrm rot="10800000" flipV="1">
            <a:off x="0" y="5805264"/>
            <a:ext cx="9144000" cy="792087"/>
          </a:xfrm>
          <a:prstGeom prst="rect">
            <a:avLst/>
          </a:prstGeom>
          <a:gradFill rotWithShape="1">
            <a:gsLst>
              <a:gs pos="0">
                <a:srgbClr val="E6E6E6">
                  <a:alpha val="43999"/>
                </a:srgbClr>
              </a:gs>
              <a:gs pos="31000">
                <a:srgbClr val="E6E6E6">
                  <a:alpha val="61359"/>
                </a:srgbClr>
              </a:gs>
              <a:gs pos="100000">
                <a:srgbClr val="F3F3F3"/>
              </a:gs>
            </a:gsLst>
            <a:lin ang="10800000" scaled="1"/>
          </a:gradFill>
          <a:ln w="9525">
            <a:solidFill>
              <a:srgbClr val="E1E1E1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>
              <a:solidFill>
                <a:srgbClr val="FFFFFF"/>
              </a:solidFill>
              <a:cs typeface="+mn-c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14290"/>
            <a:ext cx="8696356" cy="525463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/>
              <a:t>6. Foreign Key(Cont…)</a:t>
            </a:r>
          </a:p>
        </p:txBody>
      </p:sp>
      <p:cxnSp>
        <p:nvCxnSpPr>
          <p:cNvPr id="10" name="رابط مستقيم 9"/>
          <p:cNvCxnSpPr/>
          <p:nvPr/>
        </p:nvCxnSpPr>
        <p:spPr>
          <a:xfrm>
            <a:off x="0" y="784206"/>
            <a:ext cx="885828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جدول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822144"/>
              </p:ext>
            </p:extLst>
          </p:nvPr>
        </p:nvGraphicFramePr>
        <p:xfrm>
          <a:off x="1835852" y="1643940"/>
          <a:ext cx="4064000" cy="1112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SectionName</a:t>
                      </a:r>
                      <a:endParaRPr lang="ar-SA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SectionNum</a:t>
                      </a:r>
                      <a:endParaRPr lang="ar-SA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Programming</a:t>
                      </a:r>
                      <a:endParaRPr lang="ar-SA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</a:t>
                      </a:r>
                      <a:endParaRPr lang="ar-SA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dirty="0"/>
                        <a:t>Network</a:t>
                      </a:r>
                      <a:endParaRPr lang="ar-SA" sz="1800" b="1" kern="120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</a:t>
                      </a:r>
                      <a:endParaRPr lang="ar-SA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مستطيل 8"/>
          <p:cNvSpPr/>
          <p:nvPr/>
        </p:nvSpPr>
        <p:spPr>
          <a:xfrm>
            <a:off x="1080276" y="1067876"/>
            <a:ext cx="216024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b="1" dirty="0">
                <a:solidFill>
                  <a:srgbClr val="D6ECFF">
                    <a:lumMod val="25000"/>
                  </a:srgbClr>
                </a:solidFill>
              </a:rPr>
              <a:t>Sections :</a:t>
            </a:r>
            <a:endParaRPr lang="ar-SA" b="1" dirty="0">
              <a:solidFill>
                <a:srgbClr val="D6ECFF">
                  <a:lumMod val="25000"/>
                </a:srgbClr>
              </a:solidFill>
            </a:endParaRPr>
          </a:p>
        </p:txBody>
      </p:sp>
      <p:graphicFrame>
        <p:nvGraphicFramePr>
          <p:cNvPr id="12" name="جدول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347393"/>
              </p:ext>
            </p:extLst>
          </p:nvPr>
        </p:nvGraphicFramePr>
        <p:xfrm>
          <a:off x="1152284" y="4113872"/>
          <a:ext cx="6096000" cy="21234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SectionNum</a:t>
                      </a:r>
                      <a:endParaRPr lang="en-US" dirty="0"/>
                    </a:p>
                    <a:p>
                      <a:pPr algn="ctr" rtl="0"/>
                      <a:endParaRPr lang="ar-SA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EmpName</a:t>
                      </a:r>
                      <a:endParaRPr lang="ar-SA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EmpNum</a:t>
                      </a:r>
                      <a:endParaRPr lang="ar-SA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</a:t>
                      </a:r>
                      <a:endParaRPr lang="ar-SA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Ahmad</a:t>
                      </a:r>
                      <a:endParaRPr lang="ar-SA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</a:t>
                      </a:r>
                      <a:endParaRPr lang="ar-SA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</a:t>
                      </a:r>
                      <a:endParaRPr lang="ar-SA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Omar</a:t>
                      </a:r>
                      <a:endParaRPr lang="ar-SA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</a:t>
                      </a:r>
                      <a:endParaRPr lang="ar-SA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</a:t>
                      </a:r>
                      <a:endParaRPr lang="ar-SA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Khaled</a:t>
                      </a:r>
                      <a:endParaRPr lang="ar-SA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3</a:t>
                      </a:r>
                      <a:endParaRPr lang="ar-SA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</a:t>
                      </a:r>
                      <a:endParaRPr lang="ar-SA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Sami</a:t>
                      </a:r>
                      <a:endParaRPr lang="ar-SA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4</a:t>
                      </a:r>
                      <a:endParaRPr lang="ar-SA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مستطيل 12"/>
          <p:cNvSpPr/>
          <p:nvPr/>
        </p:nvSpPr>
        <p:spPr>
          <a:xfrm>
            <a:off x="1103940" y="3459916"/>
            <a:ext cx="216024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b="1" dirty="0">
                <a:solidFill>
                  <a:srgbClr val="D6ECFF">
                    <a:lumMod val="25000"/>
                  </a:srgbClr>
                </a:solidFill>
              </a:rPr>
              <a:t>Employees :</a:t>
            </a:r>
            <a:endParaRPr lang="ar-SA" b="1" dirty="0">
              <a:solidFill>
                <a:srgbClr val="D6ECFF">
                  <a:lumMod val="25000"/>
                </a:srgbClr>
              </a:solidFill>
            </a:endParaRPr>
          </a:p>
        </p:txBody>
      </p:sp>
      <p:cxnSp>
        <p:nvCxnSpPr>
          <p:cNvPr id="15" name="رابط كسهم مستقيم 14"/>
          <p:cNvCxnSpPr/>
          <p:nvPr/>
        </p:nvCxnSpPr>
        <p:spPr>
          <a:xfrm flipH="1" flipV="1">
            <a:off x="3888588" y="2940084"/>
            <a:ext cx="1656184" cy="108012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وسيلة شرح بيضاوية 15"/>
          <p:cNvSpPr/>
          <p:nvPr/>
        </p:nvSpPr>
        <p:spPr>
          <a:xfrm>
            <a:off x="7344972" y="3156108"/>
            <a:ext cx="1656184" cy="936104"/>
          </a:xfrm>
          <a:prstGeom prst="wedgeEllipseCallout">
            <a:avLst>
              <a:gd name="adj1" fmla="val -66723"/>
              <a:gd name="adj2" fmla="val 73917"/>
            </a:avLst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>
                <a:solidFill>
                  <a:prstClr val="white"/>
                </a:solidFill>
              </a:rPr>
              <a:t>Foreign</a:t>
            </a:r>
          </a:p>
          <a:p>
            <a:pPr algn="ctr" rtl="0"/>
            <a:r>
              <a:rPr lang="en-US" dirty="0">
                <a:solidFill>
                  <a:prstClr val="white"/>
                </a:solidFill>
              </a:rPr>
              <a:t>Key</a:t>
            </a:r>
            <a:endParaRPr lang="ar-SA" dirty="0">
              <a:solidFill>
                <a:prstClr val="white"/>
              </a:solidFill>
            </a:endParaRPr>
          </a:p>
        </p:txBody>
      </p:sp>
      <p:sp>
        <p:nvSpPr>
          <p:cNvPr id="17" name="وسيلة شرح بيضاوية 16"/>
          <p:cNvSpPr/>
          <p:nvPr/>
        </p:nvSpPr>
        <p:spPr>
          <a:xfrm>
            <a:off x="156" y="2147996"/>
            <a:ext cx="1656184" cy="936104"/>
          </a:xfrm>
          <a:prstGeom prst="wedgeEllipseCallout">
            <a:avLst>
              <a:gd name="adj1" fmla="val 68796"/>
              <a:gd name="adj2" fmla="val -87194"/>
            </a:avLst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>
                <a:solidFill>
                  <a:prstClr val="white"/>
                </a:solidFill>
              </a:rPr>
              <a:t>Primary</a:t>
            </a:r>
          </a:p>
          <a:p>
            <a:pPr algn="ctr" rtl="0"/>
            <a:r>
              <a:rPr lang="en-US" dirty="0">
                <a:solidFill>
                  <a:prstClr val="white"/>
                </a:solidFill>
              </a:rPr>
              <a:t>Key</a:t>
            </a:r>
            <a:endParaRPr lang="ar-SA" dirty="0">
              <a:solidFill>
                <a:prstClr val="white"/>
              </a:solidFill>
            </a:endParaRPr>
          </a:p>
        </p:txBody>
      </p:sp>
      <p:sp>
        <p:nvSpPr>
          <p:cNvPr id="18" name="مستطيل مستدير الزوايا 17"/>
          <p:cNvSpPr/>
          <p:nvPr/>
        </p:nvSpPr>
        <p:spPr>
          <a:xfrm>
            <a:off x="5976820" y="995868"/>
            <a:ext cx="3024336" cy="20162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b="1" dirty="0">
                <a:solidFill>
                  <a:srgbClr val="003300"/>
                </a:solidFill>
              </a:rPr>
              <a:t>Data type of PRIMARY KEY and FOREIGN</a:t>
            </a:r>
          </a:p>
          <a:p>
            <a:pPr algn="ctr" rtl="0"/>
            <a:r>
              <a:rPr lang="en-US" b="1" dirty="0">
                <a:solidFill>
                  <a:srgbClr val="003300"/>
                </a:solidFill>
              </a:rPr>
              <a:t> KEY must be same.</a:t>
            </a:r>
            <a:endParaRPr lang="ar-SA" b="1" dirty="0">
              <a:solidFill>
                <a:srgbClr val="003300"/>
              </a:solidFill>
            </a:endParaRPr>
          </a:p>
        </p:txBody>
      </p:sp>
      <p:sp>
        <p:nvSpPr>
          <p:cNvPr id="2" name="عنصر نائب لرقم الشريحة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0" name="Picture 2" descr="C:\Users\Arwa\Pictures\sqlserver_sql_server_2008_log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32240" y="5301208"/>
            <a:ext cx="1789460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89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/>
          <p:cNvSpPr txBox="1">
            <a:spLocks/>
          </p:cNvSpPr>
          <p:nvPr/>
        </p:nvSpPr>
        <p:spPr>
          <a:xfrm>
            <a:off x="1899154" y="1510434"/>
            <a:ext cx="6715172" cy="1428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l" rtl="0"/>
            <a:r>
              <a:rPr lang="en-US" sz="2000" b="1" i="1" dirty="0">
                <a:solidFill>
                  <a:srgbClr val="091625"/>
                </a:solidFill>
              </a:rPr>
              <a:t>SQL Constraints: PRIMARY KEY &amp; FOREIGN KEY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899154" y="2867756"/>
            <a:ext cx="6000792" cy="838200"/>
          </a:xfrm>
          <a:prstGeom prst="rect">
            <a:avLst/>
          </a:prstGeom>
        </p:spPr>
        <p:txBody>
          <a:bodyPr/>
          <a:lstStyle/>
          <a:p>
            <a:pPr algn="l" rtl="0"/>
            <a:r>
              <a:rPr lang="en-US" sz="2000" b="1" dirty="0">
                <a:solidFill>
                  <a:schemeClr val="bg1">
                    <a:lumMod val="10000"/>
                  </a:schemeClr>
                </a:solidFill>
              </a:rPr>
              <a:t>Basic Retrieval Queries in SQL:</a:t>
            </a:r>
            <a:br>
              <a:rPr lang="en-US" sz="3200" b="1" dirty="0">
                <a:solidFill>
                  <a:schemeClr val="bg1">
                    <a:lumMod val="10000"/>
                  </a:schemeClr>
                </a:solidFill>
              </a:rPr>
            </a:br>
            <a:r>
              <a:rPr lang="en-US" sz="1600" b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2000" b="1" i="1" dirty="0">
                <a:solidFill>
                  <a:schemeClr val="bg1">
                    <a:lumMod val="10000"/>
                  </a:schemeClr>
                </a:solidFill>
              </a:rPr>
              <a:t>SELECT Query-&gt; </a:t>
            </a:r>
            <a:r>
              <a:rPr lang="en-US" sz="2000" b="1" i="1" dirty="0">
                <a:solidFill>
                  <a:srgbClr val="FF0000"/>
                </a:solidFill>
              </a:rPr>
              <a:t>Where</a:t>
            </a:r>
          </a:p>
        </p:txBody>
      </p:sp>
      <p:sp>
        <p:nvSpPr>
          <p:cNvPr id="9" name="Text Placeholder 14"/>
          <p:cNvSpPr txBox="1">
            <a:spLocks/>
          </p:cNvSpPr>
          <p:nvPr/>
        </p:nvSpPr>
        <p:spPr>
          <a:xfrm>
            <a:off x="1899154" y="3815506"/>
            <a:ext cx="4648200" cy="838200"/>
          </a:xfrm>
          <a:prstGeom prst="rect">
            <a:avLst/>
          </a:prstGeom>
        </p:spPr>
        <p:txBody>
          <a:bodyPr/>
          <a:lstStyle/>
          <a:p>
            <a:pPr algn="l" rtl="0"/>
            <a:r>
              <a:rPr lang="en-US" sz="2000" b="1" dirty="0">
                <a:solidFill>
                  <a:schemeClr val="bg1">
                    <a:lumMod val="10000"/>
                  </a:schemeClr>
                </a:solidFill>
              </a:rPr>
              <a:t>Basic Retrieval Queries in SQL:</a:t>
            </a:r>
            <a:endParaRPr lang="en-US" sz="2000" b="1" i="1" dirty="0">
              <a:solidFill>
                <a:schemeClr val="bg1">
                  <a:lumMod val="10000"/>
                </a:schemeClr>
              </a:solidFill>
            </a:endParaRPr>
          </a:p>
          <a:p>
            <a:pPr algn="l" rtl="0"/>
            <a:r>
              <a:rPr lang="en-US" sz="2000" b="1" i="1" dirty="0">
                <a:solidFill>
                  <a:schemeClr val="bg1">
                    <a:lumMod val="10000"/>
                  </a:schemeClr>
                </a:solidFill>
              </a:rPr>
              <a:t>SELECT Query-&gt; </a:t>
            </a:r>
            <a:r>
              <a:rPr lang="en-US" sz="2000" b="1" i="1" dirty="0">
                <a:solidFill>
                  <a:srgbClr val="FF0000"/>
                </a:solidFill>
              </a:rPr>
              <a:t>Order by</a:t>
            </a:r>
          </a:p>
        </p:txBody>
      </p:sp>
      <p:pic>
        <p:nvPicPr>
          <p:cNvPr id="11" name="Picture 6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584" y="1796186"/>
            <a:ext cx="1071570" cy="1000132"/>
          </a:xfrm>
          <a:prstGeom prst="rect">
            <a:avLst/>
          </a:prstGeom>
        </p:spPr>
      </p:pic>
      <p:sp>
        <p:nvSpPr>
          <p:cNvPr id="12" name="مربع نص 11"/>
          <p:cNvSpPr txBox="1"/>
          <p:nvPr/>
        </p:nvSpPr>
        <p:spPr>
          <a:xfrm>
            <a:off x="1184774" y="1939062"/>
            <a:ext cx="21431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dirty="0">
                <a:solidFill>
                  <a:srgbClr val="FF0000"/>
                </a:solidFill>
              </a:rPr>
              <a:t>1</a:t>
            </a:r>
            <a:endParaRPr lang="ar-SA" b="1" dirty="0">
              <a:solidFill>
                <a:srgbClr val="FF0000"/>
              </a:solidFill>
            </a:endParaRPr>
          </a:p>
        </p:txBody>
      </p:sp>
      <p:pic>
        <p:nvPicPr>
          <p:cNvPr id="13" name="Picture 6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584" y="2724880"/>
            <a:ext cx="1071570" cy="1000132"/>
          </a:xfrm>
          <a:prstGeom prst="rect">
            <a:avLst/>
          </a:prstGeom>
        </p:spPr>
      </p:pic>
      <p:sp>
        <p:nvSpPr>
          <p:cNvPr id="14" name="مربع نص 13"/>
          <p:cNvSpPr txBox="1"/>
          <p:nvPr/>
        </p:nvSpPr>
        <p:spPr>
          <a:xfrm>
            <a:off x="1184774" y="2867756"/>
            <a:ext cx="21431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dirty="0">
                <a:solidFill>
                  <a:srgbClr val="FF0000"/>
                </a:solidFill>
              </a:rPr>
              <a:t>2</a:t>
            </a:r>
            <a:endParaRPr lang="ar-SA" b="1" dirty="0">
              <a:solidFill>
                <a:srgbClr val="FF0000"/>
              </a:solidFill>
            </a:endParaRPr>
          </a:p>
        </p:txBody>
      </p:sp>
      <p:pic>
        <p:nvPicPr>
          <p:cNvPr id="15" name="Picture 6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584" y="3725012"/>
            <a:ext cx="1071570" cy="1000132"/>
          </a:xfrm>
          <a:prstGeom prst="rect">
            <a:avLst/>
          </a:prstGeom>
        </p:spPr>
      </p:pic>
      <p:sp>
        <p:nvSpPr>
          <p:cNvPr id="16" name="مربع نص 15"/>
          <p:cNvSpPr txBox="1"/>
          <p:nvPr/>
        </p:nvSpPr>
        <p:spPr>
          <a:xfrm>
            <a:off x="1184774" y="3867888"/>
            <a:ext cx="21431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dirty="0">
                <a:solidFill>
                  <a:srgbClr val="FF0000"/>
                </a:solidFill>
              </a:rPr>
              <a:t>3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17" name="Rektangel 26"/>
          <p:cNvSpPr>
            <a:spLocks noChangeArrowheads="1"/>
          </p:cNvSpPr>
          <p:nvPr/>
        </p:nvSpPr>
        <p:spPr bwMode="auto">
          <a:xfrm rot="10800000" flipV="1">
            <a:off x="0" y="5589240"/>
            <a:ext cx="9144000" cy="792087"/>
          </a:xfrm>
          <a:prstGeom prst="rect">
            <a:avLst/>
          </a:prstGeom>
          <a:gradFill rotWithShape="1">
            <a:gsLst>
              <a:gs pos="0">
                <a:srgbClr val="E6E6E6">
                  <a:alpha val="43999"/>
                </a:srgbClr>
              </a:gs>
              <a:gs pos="31000">
                <a:srgbClr val="E6E6E6">
                  <a:alpha val="61359"/>
                </a:srgbClr>
              </a:gs>
              <a:gs pos="100000">
                <a:srgbClr val="F3F3F3"/>
              </a:gs>
            </a:gsLst>
            <a:lin ang="10800000" scaled="1"/>
          </a:gradFill>
          <a:ln w="9525">
            <a:solidFill>
              <a:srgbClr val="E1E1E1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>
              <a:solidFill>
                <a:srgbClr val="FFFFFF"/>
              </a:solidFill>
              <a:cs typeface="+mn-cs"/>
            </a:endParaRPr>
          </a:p>
        </p:txBody>
      </p:sp>
      <p:pic>
        <p:nvPicPr>
          <p:cNvPr id="18" name="Picture 2" descr="C:\Users\Arwa\Pictures\sqlserver_sql_server_2008_log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32240" y="5085184"/>
            <a:ext cx="1789460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عنصر نائب لرقم الشريحة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عنوان 2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35496"/>
          </a:xfrm>
        </p:spPr>
        <p:txBody>
          <a:bodyPr/>
          <a:lstStyle/>
          <a:p>
            <a:pPr algn="l"/>
            <a:r>
              <a:rPr lang="en-US" dirty="0"/>
              <a:t>Lab objective</a:t>
            </a:r>
          </a:p>
        </p:txBody>
      </p:sp>
    </p:spTree>
    <p:extLst>
      <p:ext uri="{BB962C8B-B14F-4D97-AF65-F5344CB8AC3E}">
        <p14:creationId xmlns:p14="http://schemas.microsoft.com/office/powerpoint/2010/main" val="53456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14290"/>
            <a:ext cx="8696356" cy="525463"/>
          </a:xfrm>
        </p:spPr>
        <p:txBody>
          <a:bodyPr>
            <a:normAutofit fontScale="90000"/>
          </a:bodyPr>
          <a:lstStyle/>
          <a:p>
            <a:r>
              <a:rPr lang="en-US" dirty="0"/>
              <a:t>6. Foreign Key(Cont…)</a:t>
            </a:r>
          </a:p>
        </p:txBody>
      </p:sp>
      <p:cxnSp>
        <p:nvCxnSpPr>
          <p:cNvPr id="10" name="رابط مستقيم 9"/>
          <p:cNvCxnSpPr/>
          <p:nvPr/>
        </p:nvCxnSpPr>
        <p:spPr>
          <a:xfrm>
            <a:off x="0" y="784206"/>
            <a:ext cx="885828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مربع نص 10"/>
          <p:cNvSpPr txBox="1"/>
          <p:nvPr/>
        </p:nvSpPr>
        <p:spPr>
          <a:xfrm>
            <a:off x="285720" y="836712"/>
            <a:ext cx="857256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  <a:cs typeface="Calibri" pitchFamily="34" charset="0"/>
              </a:rPr>
              <a:t>You Can add Foreign Key Constraint:</a:t>
            </a:r>
          </a:p>
          <a:p>
            <a:pPr algn="l" rtl="0"/>
            <a:r>
              <a:rPr lang="en-US" sz="2400" b="1" i="1" u="sng" dirty="0">
                <a:solidFill>
                  <a:schemeClr val="accent3"/>
                </a:solidFill>
              </a:rPr>
              <a:t>1. when a table is created:</a:t>
            </a:r>
          </a:p>
        </p:txBody>
      </p:sp>
      <p:graphicFrame>
        <p:nvGraphicFramePr>
          <p:cNvPr id="8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664574"/>
              </p:ext>
            </p:extLst>
          </p:nvPr>
        </p:nvGraphicFramePr>
        <p:xfrm>
          <a:off x="392877" y="2116892"/>
          <a:ext cx="8358246" cy="32308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43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0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574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/>
                        <a:t>Table level </a:t>
                      </a:r>
                      <a:endParaRPr lang="ar-SA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2000" b="1" dirty="0"/>
                        <a:t>Column</a:t>
                      </a:r>
                      <a:r>
                        <a:rPr lang="en-US" altLang="ko-KR" sz="2000" b="1" baseline="0" dirty="0"/>
                        <a:t> level </a:t>
                      </a:r>
                      <a:endParaRPr lang="ar-SA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73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effectLst/>
                        </a:rPr>
                        <a:t>CREATE TABLE </a:t>
                      </a:r>
                      <a:r>
                        <a:rPr lang="en-US" sz="2000" b="1" dirty="0" err="1">
                          <a:solidFill>
                            <a:srgbClr val="00B050"/>
                          </a:solidFill>
                          <a:effectLst/>
                        </a:rPr>
                        <a:t>table_name</a:t>
                      </a:r>
                      <a:br>
                        <a:rPr lang="en-US" sz="2000" b="1" dirty="0">
                          <a:effectLst/>
                        </a:rPr>
                      </a:br>
                      <a:r>
                        <a:rPr lang="en-US" sz="2000" b="1" dirty="0">
                          <a:effectLst/>
                        </a:rPr>
                        <a:t>(</a:t>
                      </a:r>
                      <a:br>
                        <a:rPr lang="en-US" sz="2000" b="1" dirty="0">
                          <a:effectLst/>
                        </a:rPr>
                      </a:br>
                      <a:r>
                        <a:rPr lang="en-US" sz="2000" b="1" dirty="0" err="1">
                          <a:solidFill>
                            <a:srgbClr val="00B050"/>
                          </a:solidFill>
                        </a:rPr>
                        <a:t>column_name</a:t>
                      </a:r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2000" b="1" dirty="0" err="1"/>
                        <a:t>Datatype</a:t>
                      </a:r>
                      <a:r>
                        <a:rPr lang="en-US" sz="2000" b="1" baseline="0" dirty="0"/>
                        <a:t> ,….,</a:t>
                      </a:r>
                      <a:endParaRPr lang="en-US" sz="2000" b="1" u="non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dirty="0">
                          <a:solidFill>
                            <a:srgbClr val="C00000"/>
                          </a:solidFill>
                        </a:rPr>
                        <a:t>CONSTRAINT</a:t>
                      </a:r>
                      <a:r>
                        <a:rPr lang="en-US" sz="2000" b="1" u="none" dirty="0"/>
                        <a:t> </a:t>
                      </a:r>
                      <a:r>
                        <a:rPr lang="en-US" sz="2000" b="1" u="none" dirty="0" err="1">
                          <a:solidFill>
                            <a:srgbClr val="00B050"/>
                          </a:solidFill>
                        </a:rPr>
                        <a:t>Constraint_Name</a:t>
                      </a:r>
                      <a:r>
                        <a:rPr lang="en-US" sz="2000" b="1" u="none" dirty="0"/>
                        <a:t> 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FOREIGN KEY </a:t>
                      </a:r>
                      <a:r>
                        <a:rPr lang="en-US" sz="2000" b="1" dirty="0" err="1">
                          <a:solidFill>
                            <a:srgbClr val="00B050"/>
                          </a:solidFill>
                        </a:rPr>
                        <a:t>column_name</a:t>
                      </a:r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REFERENCES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table_name_of_primary_key</a:t>
                      </a:r>
                      <a:r>
                        <a:rPr lang="en-US" sz="2000" b="1" u="none" baseline="0" dirty="0"/>
                        <a:t> (</a:t>
                      </a:r>
                      <a:r>
                        <a:rPr lang="en-US" sz="2000" b="1" dirty="0" err="1">
                          <a:solidFill>
                            <a:srgbClr val="00B050"/>
                          </a:solidFill>
                        </a:rPr>
                        <a:t>column_name</a:t>
                      </a:r>
                      <a:r>
                        <a:rPr lang="en-US" sz="2000" b="1" u="none" baseline="0" dirty="0"/>
                        <a:t>)</a:t>
                      </a:r>
                      <a:endParaRPr lang="en-US" sz="2000" b="1" u="non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effectLst/>
                        </a:rPr>
                        <a:t>)</a:t>
                      </a:r>
                      <a:endParaRPr lang="en-US" sz="2000" b="1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effectLst/>
                        </a:rPr>
                        <a:t>CREATE TABLE </a:t>
                      </a:r>
                      <a:r>
                        <a:rPr lang="en-US" sz="2000" b="1" dirty="0" err="1">
                          <a:solidFill>
                            <a:srgbClr val="00B050"/>
                          </a:solidFill>
                          <a:effectLst/>
                        </a:rPr>
                        <a:t>table_name</a:t>
                      </a:r>
                      <a:br>
                        <a:rPr lang="en-US" sz="2000" b="1" dirty="0">
                          <a:effectLst/>
                        </a:rPr>
                      </a:br>
                      <a:r>
                        <a:rPr lang="en-US" sz="2000" b="1" dirty="0">
                          <a:effectLst/>
                        </a:rPr>
                        <a:t>(</a:t>
                      </a:r>
                      <a:br>
                        <a:rPr lang="en-US" sz="2000" b="1" dirty="0">
                          <a:effectLst/>
                        </a:rPr>
                      </a:br>
                      <a:r>
                        <a:rPr lang="en-US" sz="2000" b="1" dirty="0" err="1">
                          <a:solidFill>
                            <a:srgbClr val="00B050"/>
                          </a:solidFill>
                        </a:rPr>
                        <a:t>column_name</a:t>
                      </a:r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  </a:t>
                      </a:r>
                      <a:r>
                        <a:rPr lang="en-US" sz="2000" b="1" dirty="0" err="1"/>
                        <a:t>Datatype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baseline="0" dirty="0"/>
                        <a:t> </a:t>
                      </a:r>
                      <a:r>
                        <a:rPr lang="en-US" sz="2000" b="1" baseline="0" dirty="0">
                          <a:solidFill>
                            <a:srgbClr val="FF0000"/>
                          </a:solidFill>
                          <a:effectLst/>
                        </a:rPr>
                        <a:t>FOREIGN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 KEY REFERENCES   </a:t>
                      </a:r>
                      <a:r>
                        <a:rPr lang="en-US" sz="2000" b="1" dirty="0" err="1"/>
                        <a:t>table_name_of_</a:t>
                      </a:r>
                      <a:r>
                        <a:rPr lang="en-US" sz="2000" b="1" dirty="0" err="1">
                          <a:solidFill>
                            <a:srgbClr val="C00000"/>
                          </a:solidFill>
                        </a:rPr>
                        <a:t>primary_key</a:t>
                      </a:r>
                      <a:r>
                        <a:rPr lang="en-US" sz="2000" b="1" u="none" baseline="0" dirty="0"/>
                        <a:t> (</a:t>
                      </a:r>
                      <a:r>
                        <a:rPr lang="en-US" sz="2000" b="1" dirty="0" err="1">
                          <a:solidFill>
                            <a:srgbClr val="00B050"/>
                          </a:solidFill>
                        </a:rPr>
                        <a:t>column_name</a:t>
                      </a:r>
                      <a:r>
                        <a:rPr lang="en-US" sz="2000" b="1" u="none" baseline="0" dirty="0"/>
                        <a:t>)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u="sng" dirty="0"/>
                        <a:t>, …,</a:t>
                      </a:r>
                      <a:br>
                        <a:rPr lang="en-US" sz="2000" b="1" dirty="0">
                          <a:effectLst/>
                        </a:rPr>
                      </a:br>
                      <a:r>
                        <a:rPr lang="en-US" sz="2000" b="1" dirty="0">
                          <a:effectLst/>
                        </a:rPr>
                        <a:t>)</a:t>
                      </a:r>
                    </a:p>
                    <a:p>
                      <a:pPr lvl="0" algn="l" rtl="0"/>
                      <a:endParaRPr lang="en-US" sz="2000" b="1" u="sng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عنصر نائب لرقم الشريحة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32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14290"/>
            <a:ext cx="8696356" cy="525463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/>
              <a:t>6. Foreign Key(Cont…)</a:t>
            </a:r>
          </a:p>
        </p:txBody>
      </p:sp>
      <p:cxnSp>
        <p:nvCxnSpPr>
          <p:cNvPr id="10" name="رابط مستقيم 9"/>
          <p:cNvCxnSpPr/>
          <p:nvPr/>
        </p:nvCxnSpPr>
        <p:spPr>
          <a:xfrm>
            <a:off x="0" y="784206"/>
            <a:ext cx="885828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5"/>
          <p:cNvSpPr txBox="1">
            <a:spLocks/>
          </p:cNvSpPr>
          <p:nvPr/>
        </p:nvSpPr>
        <p:spPr>
          <a:xfrm>
            <a:off x="285720" y="928670"/>
            <a:ext cx="8696356" cy="2857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مربع نص 15"/>
          <p:cNvSpPr txBox="1"/>
          <p:nvPr/>
        </p:nvSpPr>
        <p:spPr>
          <a:xfrm>
            <a:off x="285720" y="857232"/>
            <a:ext cx="6429420" cy="233910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i="1" u="sng" dirty="0">
                <a:solidFill>
                  <a:schemeClr val="accent3"/>
                </a:solidFill>
              </a:rPr>
              <a:t>Ex of Column level:</a:t>
            </a:r>
          </a:p>
          <a:p>
            <a:pPr algn="l" rtl="0"/>
            <a:endParaRPr lang="en-US" sz="2000" b="1" i="1" u="sng" dirty="0">
              <a:solidFill>
                <a:srgbClr val="7030A0"/>
              </a:solidFill>
            </a:endParaRPr>
          </a:p>
          <a:p>
            <a:pPr algn="l" rtl="0"/>
            <a:endParaRPr lang="en-US" sz="2000" b="1" i="1" u="sng" dirty="0">
              <a:solidFill>
                <a:srgbClr val="7030A0"/>
              </a:solidFill>
            </a:endParaRPr>
          </a:p>
          <a:p>
            <a:pPr algn="l" rtl="0"/>
            <a:endParaRPr lang="en-US" sz="2000" b="1" i="1" u="sng" dirty="0">
              <a:solidFill>
                <a:srgbClr val="7030A0"/>
              </a:solidFill>
            </a:endParaRPr>
          </a:p>
          <a:p>
            <a:pPr algn="l" rtl="0"/>
            <a:endParaRPr lang="en-US" sz="2000" b="1" i="1" u="sng" dirty="0">
              <a:solidFill>
                <a:srgbClr val="7030A0"/>
              </a:solidFill>
            </a:endParaRPr>
          </a:p>
          <a:p>
            <a:pPr algn="l" rtl="0"/>
            <a:endParaRPr lang="en-US" sz="2000" b="1" i="1" u="sng" dirty="0">
              <a:solidFill>
                <a:srgbClr val="7030A0"/>
              </a:solidFill>
            </a:endParaRPr>
          </a:p>
          <a:p>
            <a:pPr algn="l" rtl="0"/>
            <a:endParaRPr lang="ar-SA" dirty="0"/>
          </a:p>
        </p:txBody>
      </p:sp>
      <p:sp>
        <p:nvSpPr>
          <p:cNvPr id="2" name="عنصر نائب لرقم الشريحة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41AF3A-8F1D-4EA2-A92F-D3622F9048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6774" y="1536027"/>
            <a:ext cx="5094556" cy="22846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D2C217-B1A5-405A-BA4D-1D7D7CA793A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301" y="4279698"/>
            <a:ext cx="7718427" cy="146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13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14290"/>
            <a:ext cx="8696356" cy="525463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/>
              <a:t>6. Foreign Key(Cont…)</a:t>
            </a:r>
          </a:p>
        </p:txBody>
      </p:sp>
      <p:cxnSp>
        <p:nvCxnSpPr>
          <p:cNvPr id="10" name="رابط مستقيم 9"/>
          <p:cNvCxnSpPr/>
          <p:nvPr/>
        </p:nvCxnSpPr>
        <p:spPr>
          <a:xfrm>
            <a:off x="0" y="784206"/>
            <a:ext cx="885828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34183" y="1488174"/>
            <a:ext cx="8413826" cy="200329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1924" y="3786190"/>
            <a:ext cx="8644899" cy="2004887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itle 5"/>
          <p:cNvSpPr txBox="1">
            <a:spLocks/>
          </p:cNvSpPr>
          <p:nvPr/>
        </p:nvSpPr>
        <p:spPr>
          <a:xfrm>
            <a:off x="285720" y="928670"/>
            <a:ext cx="8696356" cy="2857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مربع نص 15"/>
          <p:cNvSpPr txBox="1"/>
          <p:nvPr/>
        </p:nvSpPr>
        <p:spPr>
          <a:xfrm>
            <a:off x="285720" y="857232"/>
            <a:ext cx="6429420" cy="12618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l" rtl="0"/>
            <a:r>
              <a:rPr lang="en-US" sz="2800" b="1" i="1" u="sng" dirty="0">
                <a:solidFill>
                  <a:schemeClr val="accent3"/>
                </a:solidFill>
              </a:rPr>
              <a:t>Ex of Table level:</a:t>
            </a:r>
          </a:p>
          <a:p>
            <a:pPr algn="l" rtl="0"/>
            <a:endParaRPr lang="en-US" sz="2400" dirty="0">
              <a:solidFill>
                <a:srgbClr val="7030A0"/>
              </a:solidFill>
            </a:endParaRPr>
          </a:p>
          <a:p>
            <a:pPr algn="l" rtl="0"/>
            <a:endParaRPr lang="ar-SA" sz="2400" dirty="0"/>
          </a:p>
        </p:txBody>
      </p:sp>
      <p:sp>
        <p:nvSpPr>
          <p:cNvPr id="2" name="عنصر نائب لرقم الشريحة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852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14290"/>
            <a:ext cx="8696356" cy="525463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/>
              <a:t>6. Foreign Key(cont…)</a:t>
            </a:r>
          </a:p>
        </p:txBody>
      </p:sp>
      <p:cxnSp>
        <p:nvCxnSpPr>
          <p:cNvPr id="10" name="رابط مستقيم 9"/>
          <p:cNvCxnSpPr/>
          <p:nvPr/>
        </p:nvCxnSpPr>
        <p:spPr>
          <a:xfrm>
            <a:off x="0" y="784206"/>
            <a:ext cx="885828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مربع نص 10"/>
          <p:cNvSpPr txBox="1"/>
          <p:nvPr/>
        </p:nvSpPr>
        <p:spPr>
          <a:xfrm>
            <a:off x="285720" y="1071546"/>
            <a:ext cx="8572560" cy="29546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en-US" sz="2000" b="1" i="1" u="sng" dirty="0">
              <a:solidFill>
                <a:srgbClr val="7030A0"/>
              </a:solidFill>
            </a:endParaRPr>
          </a:p>
          <a:p>
            <a:pPr marL="457200" indent="-457200" algn="l" rtl="0">
              <a:buAutoNum type="arabicPeriod" startAt="2"/>
            </a:pPr>
            <a:r>
              <a:rPr lang="en-US" sz="2800" b="1" i="1" u="sng" dirty="0">
                <a:solidFill>
                  <a:schemeClr val="accent3"/>
                </a:solidFill>
              </a:rPr>
              <a:t>After the table is created</a:t>
            </a:r>
          </a:p>
          <a:p>
            <a:pPr marL="457200" indent="-457200" algn="l" rtl="0"/>
            <a:endParaRPr lang="en-US" sz="2000" b="1" i="1" u="sng" dirty="0">
              <a:solidFill>
                <a:srgbClr val="7030A0"/>
              </a:solidFill>
            </a:endParaRPr>
          </a:p>
          <a:p>
            <a:pPr algn="l" rtl="0"/>
            <a:endParaRPr lang="en-US" sz="2000" b="1" dirty="0">
              <a:solidFill>
                <a:schemeClr val="bg1">
                  <a:lumMod val="10000"/>
                </a:schemeClr>
              </a:solidFill>
            </a:endParaRPr>
          </a:p>
          <a:p>
            <a:pPr algn="l" rtl="0"/>
            <a:endParaRPr lang="en-US" sz="2000" b="1" dirty="0">
              <a:solidFill>
                <a:schemeClr val="bg1">
                  <a:lumMod val="10000"/>
                </a:schemeClr>
              </a:solidFill>
            </a:endParaRPr>
          </a:p>
          <a:p>
            <a:pPr algn="l" rtl="0"/>
            <a:endParaRPr lang="en-US" sz="2000" b="1" dirty="0">
              <a:solidFill>
                <a:schemeClr val="bg1">
                  <a:lumMod val="10000"/>
                </a:schemeClr>
              </a:solidFill>
            </a:endParaRPr>
          </a:p>
          <a:p>
            <a:pPr algn="l" rtl="0"/>
            <a:r>
              <a:rPr lang="en-US" sz="2000" b="1" dirty="0">
                <a:solidFill>
                  <a:schemeClr val="bg1">
                    <a:lumMod val="10000"/>
                  </a:schemeClr>
                </a:solidFill>
              </a:rPr>
              <a:t> </a:t>
            </a:r>
          </a:p>
          <a:p>
            <a:pPr marL="457200" indent="-457200" algn="l" rtl="0"/>
            <a:endParaRPr lang="en-US" sz="2000" b="1" i="1" u="sng" dirty="0">
              <a:solidFill>
                <a:srgbClr val="7030A0"/>
              </a:solidFill>
            </a:endParaRPr>
          </a:p>
          <a:p>
            <a:pPr algn="l" rtl="0"/>
            <a:endParaRPr lang="ar-SA" dirty="0"/>
          </a:p>
        </p:txBody>
      </p:sp>
      <p:sp>
        <p:nvSpPr>
          <p:cNvPr id="8" name="مربع نص 7"/>
          <p:cNvSpPr txBox="1"/>
          <p:nvPr/>
        </p:nvSpPr>
        <p:spPr>
          <a:xfrm>
            <a:off x="683568" y="2348833"/>
            <a:ext cx="7128792" cy="1569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l" rtl="0"/>
            <a:r>
              <a:rPr lang="en-US" sz="2400" b="1" dirty="0">
                <a:solidFill>
                  <a:srgbClr val="7030A0"/>
                </a:solidFill>
              </a:rPr>
              <a:t>Alter Table </a:t>
            </a:r>
            <a:r>
              <a:rPr lang="en-US" sz="2400" b="1" dirty="0" err="1">
                <a:solidFill>
                  <a:schemeClr val="bg1">
                    <a:lumMod val="10000"/>
                  </a:schemeClr>
                </a:solidFill>
              </a:rPr>
              <a:t>table_name</a:t>
            </a:r>
            <a:endParaRPr lang="en-US" sz="2400" b="1" dirty="0">
              <a:solidFill>
                <a:schemeClr val="bg1">
                  <a:lumMod val="10000"/>
                </a:schemeClr>
              </a:solidFill>
            </a:endParaRPr>
          </a:p>
          <a:p>
            <a:pPr algn="l" rtl="0"/>
            <a:r>
              <a:rPr lang="en-US" sz="2400" b="1" dirty="0">
                <a:solidFill>
                  <a:srgbClr val="7030A0"/>
                </a:solidFill>
              </a:rPr>
              <a:t>Add </a:t>
            </a:r>
            <a:r>
              <a:rPr lang="en-US" sz="2400" b="1" dirty="0">
                <a:solidFill>
                  <a:srgbClr val="FF0000"/>
                </a:solidFill>
              </a:rPr>
              <a:t>Foreign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key </a:t>
            </a:r>
            <a:r>
              <a:rPr lang="en-US" sz="2400" b="1" dirty="0" err="1">
                <a:solidFill>
                  <a:schemeClr val="bg1">
                    <a:lumMod val="10000"/>
                  </a:schemeClr>
                </a:solidFill>
              </a:rPr>
              <a:t>coulmn_name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REFERENCES </a:t>
            </a:r>
            <a:r>
              <a:rPr lang="en-US" sz="2400" b="1" dirty="0" err="1">
                <a:solidFill>
                  <a:schemeClr val="bg1">
                    <a:lumMod val="10000"/>
                  </a:schemeClr>
                </a:solidFill>
              </a:rPr>
              <a:t>table_name_of_primary_key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(</a:t>
            </a:r>
            <a:r>
              <a:rPr lang="en-US" sz="2400" dirty="0" err="1">
                <a:solidFill>
                  <a:srgbClr val="00B050"/>
                </a:solidFill>
              </a:rPr>
              <a:t>column_name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endParaRPr lang="en-US" sz="2400" b="1" dirty="0">
              <a:solidFill>
                <a:schemeClr val="bg1">
                  <a:lumMod val="10000"/>
                </a:schemeClr>
              </a:solidFill>
            </a:endParaRPr>
          </a:p>
          <a:p>
            <a:pPr algn="l" rtl="0"/>
            <a:endParaRPr lang="ar-SA" sz="2400" dirty="0"/>
          </a:p>
        </p:txBody>
      </p:sp>
      <p:sp>
        <p:nvSpPr>
          <p:cNvPr id="7" name="مربع نص 6"/>
          <p:cNvSpPr txBox="1"/>
          <p:nvPr/>
        </p:nvSpPr>
        <p:spPr>
          <a:xfrm>
            <a:off x="500034" y="5214950"/>
            <a:ext cx="635798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en-US" b="1" dirty="0">
              <a:solidFill>
                <a:schemeClr val="bg1">
                  <a:lumMod val="10000"/>
                </a:schemeClr>
              </a:solidFill>
            </a:endParaRPr>
          </a:p>
          <a:p>
            <a:pPr algn="l" rtl="0"/>
            <a:endParaRPr lang="ar-SA" dirty="0"/>
          </a:p>
        </p:txBody>
      </p:sp>
      <p:sp>
        <p:nvSpPr>
          <p:cNvPr id="2" name="عنصر نائب لرقم الشريحة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3" name="Rektangel 26"/>
          <p:cNvSpPr>
            <a:spLocks noChangeArrowheads="1"/>
          </p:cNvSpPr>
          <p:nvPr/>
        </p:nvSpPr>
        <p:spPr bwMode="auto">
          <a:xfrm rot="10800000" flipV="1">
            <a:off x="0" y="5589240"/>
            <a:ext cx="9144000" cy="792087"/>
          </a:xfrm>
          <a:prstGeom prst="rect">
            <a:avLst/>
          </a:prstGeom>
          <a:gradFill rotWithShape="1">
            <a:gsLst>
              <a:gs pos="0">
                <a:srgbClr val="E6E6E6">
                  <a:alpha val="43999"/>
                </a:srgbClr>
              </a:gs>
              <a:gs pos="31000">
                <a:srgbClr val="E6E6E6">
                  <a:alpha val="61359"/>
                </a:srgbClr>
              </a:gs>
              <a:gs pos="100000">
                <a:srgbClr val="F3F3F3"/>
              </a:gs>
            </a:gsLst>
            <a:lin ang="10800000" scaled="1"/>
          </a:gradFill>
          <a:ln w="9525">
            <a:solidFill>
              <a:srgbClr val="E1E1E1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>
              <a:solidFill>
                <a:srgbClr val="FFFFFF"/>
              </a:solidFill>
              <a:cs typeface="+mn-cs"/>
            </a:endParaRPr>
          </a:p>
        </p:txBody>
      </p:sp>
      <p:pic>
        <p:nvPicPr>
          <p:cNvPr id="16" name="Picture 2" descr="C:\Users\Arwa\Pictures\sqlserver_sql_server_2008_log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32240" y="5085184"/>
            <a:ext cx="1789460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329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14290"/>
            <a:ext cx="8696356" cy="525463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/>
              <a:t>6. Foreign Key(cont…)</a:t>
            </a:r>
          </a:p>
        </p:txBody>
      </p:sp>
      <p:cxnSp>
        <p:nvCxnSpPr>
          <p:cNvPr id="10" name="رابط مستقيم 9"/>
          <p:cNvCxnSpPr/>
          <p:nvPr/>
        </p:nvCxnSpPr>
        <p:spPr>
          <a:xfrm>
            <a:off x="0" y="784206"/>
            <a:ext cx="885828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مربع نص 10"/>
          <p:cNvSpPr txBox="1"/>
          <p:nvPr/>
        </p:nvSpPr>
        <p:spPr>
          <a:xfrm>
            <a:off x="214282" y="818972"/>
            <a:ext cx="8572560" cy="172354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en-US" sz="2000" b="1" i="1" u="sng" dirty="0">
              <a:solidFill>
                <a:srgbClr val="7030A0"/>
              </a:solidFill>
            </a:endParaRPr>
          </a:p>
          <a:p>
            <a:pPr marL="457200" indent="-457200" algn="l" rtl="0">
              <a:buAutoNum type="arabicPeriod" startAt="2"/>
            </a:pPr>
            <a:r>
              <a:rPr lang="en-US" sz="2800" b="1" i="1" u="sng" dirty="0">
                <a:solidFill>
                  <a:schemeClr val="accent3"/>
                </a:solidFill>
              </a:rPr>
              <a:t>After the table is created</a:t>
            </a:r>
            <a:endParaRPr lang="en-US" sz="2000" b="1" dirty="0">
              <a:solidFill>
                <a:schemeClr val="bg1">
                  <a:lumMod val="10000"/>
                </a:schemeClr>
              </a:solidFill>
            </a:endParaRPr>
          </a:p>
          <a:p>
            <a:pPr algn="l" rtl="0"/>
            <a:r>
              <a:rPr lang="en-US" sz="2000" b="1" dirty="0">
                <a:solidFill>
                  <a:schemeClr val="bg1">
                    <a:lumMod val="10000"/>
                  </a:schemeClr>
                </a:solidFill>
              </a:rPr>
              <a:t>EX:</a:t>
            </a:r>
          </a:p>
          <a:p>
            <a:pPr marL="457200" indent="-457200" algn="l" rtl="0"/>
            <a:endParaRPr lang="en-US" sz="2000" b="1" i="1" u="sng" dirty="0">
              <a:solidFill>
                <a:srgbClr val="7030A0"/>
              </a:solidFill>
            </a:endParaRPr>
          </a:p>
          <a:p>
            <a:pPr algn="l" rtl="0"/>
            <a:endParaRPr lang="ar-SA" dirty="0"/>
          </a:p>
        </p:txBody>
      </p:sp>
      <p:sp>
        <p:nvSpPr>
          <p:cNvPr id="7" name="مربع نص 6"/>
          <p:cNvSpPr txBox="1"/>
          <p:nvPr/>
        </p:nvSpPr>
        <p:spPr>
          <a:xfrm>
            <a:off x="500034" y="5214950"/>
            <a:ext cx="635798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en-US" b="1" dirty="0">
              <a:solidFill>
                <a:schemeClr val="bg1">
                  <a:lumMod val="10000"/>
                </a:schemeClr>
              </a:solidFill>
            </a:endParaRPr>
          </a:p>
          <a:p>
            <a:pPr algn="l" rtl="0"/>
            <a:endParaRPr lang="ar-SA" dirty="0"/>
          </a:p>
        </p:txBody>
      </p:sp>
      <p:pic>
        <p:nvPicPr>
          <p:cNvPr id="9" name="صورة 8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14282" y="2060848"/>
            <a:ext cx="8143932" cy="2938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مربع نص 11"/>
          <p:cNvSpPr txBox="1"/>
          <p:nvPr/>
        </p:nvSpPr>
        <p:spPr>
          <a:xfrm>
            <a:off x="214282" y="5214950"/>
            <a:ext cx="2285984" cy="615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l" rtl="0"/>
            <a:r>
              <a:rPr lang="en-US" sz="1600" b="1" i="1" dirty="0">
                <a:solidFill>
                  <a:srgbClr val="091625"/>
                </a:solidFill>
              </a:rPr>
              <a:t>Naming a constraint </a:t>
            </a:r>
            <a:endParaRPr lang="en-US" sz="1600" b="1" dirty="0">
              <a:solidFill>
                <a:srgbClr val="091625"/>
              </a:solidFill>
            </a:endParaRPr>
          </a:p>
          <a:p>
            <a:pPr algn="l" rtl="0"/>
            <a:endParaRPr lang="ar-SA" dirty="0"/>
          </a:p>
        </p:txBody>
      </p:sp>
      <p:cxnSp>
        <p:nvCxnSpPr>
          <p:cNvPr id="15" name="رابط كسهم مستقيم 14"/>
          <p:cNvCxnSpPr/>
          <p:nvPr/>
        </p:nvCxnSpPr>
        <p:spPr>
          <a:xfrm rot="5400000">
            <a:off x="1657101" y="4362456"/>
            <a:ext cx="642942" cy="285752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عنصر نائب لرقم الشريحة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51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14290"/>
            <a:ext cx="8696356" cy="525463"/>
          </a:xfrm>
        </p:spPr>
        <p:txBody>
          <a:bodyPr>
            <a:noAutofit/>
          </a:bodyPr>
          <a:lstStyle/>
          <a:p>
            <a:pPr algn="r"/>
            <a:r>
              <a:rPr lang="en-US" sz="2400" b="1" dirty="0">
                <a:cs typeface="+mn-cs"/>
              </a:rPr>
              <a:t>:Primary Key&amp; Foreign Key</a:t>
            </a:r>
            <a:r>
              <a:rPr lang="ar-SA" sz="2400" b="1" dirty="0">
                <a:cs typeface="+mn-cs"/>
              </a:rPr>
              <a:t>شروط وفكرة وجود </a:t>
            </a:r>
            <a:endParaRPr lang="en-US" sz="2400" b="1" dirty="0">
              <a:cs typeface="+mn-cs"/>
            </a:endParaRPr>
          </a:p>
        </p:txBody>
      </p:sp>
      <p:cxnSp>
        <p:nvCxnSpPr>
          <p:cNvPr id="10" name="رابط مستقيم 9"/>
          <p:cNvCxnSpPr/>
          <p:nvPr/>
        </p:nvCxnSpPr>
        <p:spPr>
          <a:xfrm>
            <a:off x="0" y="784206"/>
            <a:ext cx="885828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جدول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866075"/>
              </p:ext>
            </p:extLst>
          </p:nvPr>
        </p:nvGraphicFramePr>
        <p:xfrm>
          <a:off x="899592" y="861687"/>
          <a:ext cx="7488832" cy="508624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74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448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Foreign Key</a:t>
                      </a:r>
                      <a:endParaRPr lang="ar-SA" sz="1400" b="1" dirty="0">
                        <a:solidFill>
                          <a:srgbClr val="09162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dirty="0"/>
                        <a:t>Primary Key</a:t>
                      </a:r>
                      <a:endParaRPr lang="ar-SA" sz="1400" b="1" dirty="0">
                        <a:solidFill>
                          <a:srgbClr val="09162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3825">
                <a:tc>
                  <a:txBody>
                    <a:bodyPr/>
                    <a:lstStyle/>
                    <a:p>
                      <a:pPr marL="0" indent="0" algn="r" rtl="1">
                        <a:buFont typeface="+mj-lt"/>
                        <a:buNone/>
                      </a:pPr>
                      <a:r>
                        <a:rPr lang="ar-SA" sz="1400" b="1" dirty="0"/>
                        <a:t>1. أساس</a:t>
                      </a:r>
                      <a:r>
                        <a:rPr lang="ar-SA" sz="1400" b="1" baseline="0" dirty="0"/>
                        <a:t> وجوده هو ربط الجداول  ببعضها.</a:t>
                      </a:r>
                    </a:p>
                    <a:p>
                      <a:pPr algn="r" rtl="1"/>
                      <a:r>
                        <a:rPr lang="ar-SA" sz="1400" b="1" baseline="0" dirty="0"/>
                        <a:t>وكأنه أخذ نسخة من </a:t>
                      </a:r>
                      <a:r>
                        <a:rPr lang="en-US" sz="1400" b="1" baseline="0" dirty="0"/>
                        <a:t>PK </a:t>
                      </a:r>
                      <a:r>
                        <a:rPr lang="ar-SA" sz="1400" b="1" baseline="0" dirty="0"/>
                        <a:t> ونضعها في جدول اخر وذلك لربط هذا الجدول(الذي يحتوي على </a:t>
                      </a:r>
                      <a:r>
                        <a:rPr lang="en-US" sz="1400" b="1" baseline="0" dirty="0"/>
                        <a:t>FK </a:t>
                      </a:r>
                      <a:r>
                        <a:rPr lang="ar-SA" sz="1400" b="1" baseline="0" dirty="0"/>
                        <a:t>) بالجدول الذي يحتوي على </a:t>
                      </a:r>
                      <a:r>
                        <a:rPr lang="en-US" sz="1400" b="1" baseline="0" dirty="0"/>
                        <a:t>PK </a:t>
                      </a:r>
                      <a:endParaRPr lang="ar-SA" sz="1400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r" rtl="1">
                        <a:buFont typeface="+mj-lt"/>
                        <a:buNone/>
                      </a:pPr>
                      <a:r>
                        <a:rPr lang="ar-SA" sz="1400" b="1" dirty="0"/>
                        <a:t>1. هو</a:t>
                      </a:r>
                      <a:r>
                        <a:rPr lang="ar-SA" sz="1400" b="1" baseline="0" dirty="0"/>
                        <a:t> مفتاح أساسي بمعرفته أستطيع ربط الجداول ببعضها.</a:t>
                      </a:r>
                    </a:p>
                    <a:p>
                      <a:pPr algn="r" rtl="1"/>
                      <a:r>
                        <a:rPr lang="ar-SA" sz="1400" b="1" baseline="0" dirty="0"/>
                        <a:t>لكل جدول يوجد به </a:t>
                      </a:r>
                      <a:r>
                        <a:rPr lang="en-US" sz="1400" b="1" baseline="0" dirty="0"/>
                        <a:t>PK</a:t>
                      </a:r>
                      <a:r>
                        <a:rPr lang="ar-SA" sz="1400" b="1" baseline="0" dirty="0"/>
                        <a:t> واحد أو قد لا يوجد به، فأما اذا وجد أكثر من عامود يمكن اختياره  </a:t>
                      </a:r>
                      <a:r>
                        <a:rPr lang="en-US" sz="1400" b="1" baseline="0" dirty="0"/>
                        <a:t>PK </a:t>
                      </a:r>
                      <a:r>
                        <a:rPr lang="ar-SA" sz="1400" b="1" baseline="0" dirty="0"/>
                        <a:t> نختار أحد هذه الأعمدة  </a:t>
                      </a:r>
                      <a:r>
                        <a:rPr lang="en-US" sz="1400" b="1" baseline="0" dirty="0"/>
                        <a:t>PK </a:t>
                      </a:r>
                      <a:r>
                        <a:rPr lang="ar-SA" sz="1400" b="1" baseline="0" dirty="0"/>
                        <a:t> وبقية الأعمدة المميزة تُعين </a:t>
                      </a:r>
                      <a:r>
                        <a:rPr lang="en-US" sz="1400" b="1" baseline="0" dirty="0"/>
                        <a:t>unique</a:t>
                      </a:r>
                      <a:endParaRPr lang="ar-SA" sz="1400" b="1" baseline="0" dirty="0"/>
                    </a:p>
                    <a:p>
                      <a:pPr algn="r" rtl="1"/>
                      <a:r>
                        <a:rPr lang="ar-SA" sz="1400" b="1" baseline="0" dirty="0"/>
                        <a:t> </a:t>
                      </a:r>
                      <a:r>
                        <a:rPr lang="en-GB" sz="1400" b="1" baseline="0" dirty="0"/>
                        <a:t> </a:t>
                      </a:r>
                      <a:endParaRPr lang="ar-SA" sz="1400" b="1" baseline="0" dirty="0"/>
                    </a:p>
                    <a:p>
                      <a:pPr marL="0" algn="l" defTabSz="914400" rtl="1" eaLnBrk="1" latinLnBrk="0" hangingPunct="1"/>
                      <a:r>
                        <a:rPr lang="en-US" sz="1400" b="1" baseline="0" dirty="0"/>
                        <a:t>E</a:t>
                      </a:r>
                      <a:r>
                        <a:rPr lang="en-US" sz="1400" b="1" kern="1200" dirty="0"/>
                        <a:t>X: </a:t>
                      </a:r>
                    </a:p>
                    <a:p>
                      <a:pPr marL="0" algn="l" defTabSz="914400" rtl="1" eaLnBrk="1" latinLnBrk="0" hangingPunct="1"/>
                      <a:r>
                        <a:rPr lang="en-US" sz="1400" b="1" kern="1200" dirty="0"/>
                        <a:t>PK(ID)</a:t>
                      </a:r>
                    </a:p>
                    <a:p>
                      <a:pPr marL="0" algn="l" defTabSz="914400" rtl="1" eaLnBrk="1" latinLnBrk="0" hangingPunct="1"/>
                      <a:r>
                        <a:rPr lang="en-US" sz="1400" b="1" kern="1200" dirty="0"/>
                        <a:t>PK(ID, Name)</a:t>
                      </a:r>
                      <a:endParaRPr lang="ar-SA" sz="1400" b="1" kern="1200" dirty="0">
                        <a:solidFill>
                          <a:schemeClr val="bg1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301">
                <a:tc>
                  <a:txBody>
                    <a:bodyPr/>
                    <a:lstStyle/>
                    <a:p>
                      <a:pPr marL="342900" indent="-342900" algn="r" rtl="1">
                        <a:buFont typeface="+mj-lt"/>
                        <a:buNone/>
                      </a:pPr>
                      <a:r>
                        <a:rPr lang="ar-SA" sz="1400" b="1" dirty="0"/>
                        <a:t>2. </a:t>
                      </a:r>
                      <a:r>
                        <a:rPr lang="ar-SA" sz="1400" b="1" u="sng" dirty="0"/>
                        <a:t>شروط</a:t>
                      </a:r>
                      <a:r>
                        <a:rPr lang="en-US" sz="1400" b="1" u="sng" baseline="0" dirty="0"/>
                        <a:t>FK </a:t>
                      </a:r>
                      <a:r>
                        <a:rPr lang="ar-SA" sz="1400" b="1" u="sng" baseline="0" dirty="0"/>
                        <a:t>:</a:t>
                      </a:r>
                    </a:p>
                    <a:p>
                      <a:pPr algn="r" rtl="1"/>
                      <a:r>
                        <a:rPr lang="ar-SA" sz="1400" b="1" baseline="0" dirty="0"/>
                        <a:t>يسمح بتكرار القيم.</a:t>
                      </a:r>
                    </a:p>
                    <a:p>
                      <a:pPr algn="r" rtl="1"/>
                      <a:r>
                        <a:rPr lang="ar-SA" sz="1400" b="1" baseline="0" dirty="0"/>
                        <a:t>يسمح بوجود </a:t>
                      </a:r>
                      <a:r>
                        <a:rPr lang="en-US" sz="1400" b="1" baseline="0" dirty="0"/>
                        <a:t>NULL</a:t>
                      </a:r>
                      <a:endParaRPr lang="ar-SA" sz="1400" b="1" dirty="0"/>
                    </a:p>
                    <a:p>
                      <a:pPr algn="r" rtl="1"/>
                      <a:r>
                        <a:rPr lang="ar-SA" sz="1400" b="1" dirty="0"/>
                        <a:t>قيم</a:t>
                      </a:r>
                      <a:r>
                        <a:rPr lang="ar-SA" sz="1400" b="1" baseline="0" dirty="0"/>
                        <a:t> </a:t>
                      </a:r>
                      <a:r>
                        <a:rPr lang="en-US" sz="1400" b="1" baseline="0" dirty="0"/>
                        <a:t>FK </a:t>
                      </a:r>
                      <a:r>
                        <a:rPr lang="ar-SA" sz="1400" b="1" baseline="0" dirty="0"/>
                        <a:t> لابد تكون من ضمن قيم </a:t>
                      </a:r>
                      <a:r>
                        <a:rPr lang="en-US" sz="1400" b="1" baseline="0" dirty="0"/>
                        <a:t>PK </a:t>
                      </a:r>
                      <a:r>
                        <a:rPr lang="ar-SA" sz="1400" b="1" baseline="0" dirty="0"/>
                        <a:t> واذا وُجدت قيمة في </a:t>
                      </a:r>
                      <a:r>
                        <a:rPr lang="en-US" sz="1400" b="1" baseline="0" dirty="0"/>
                        <a:t>FK </a:t>
                      </a:r>
                      <a:r>
                        <a:rPr lang="ar-SA" sz="1400" b="1" baseline="0" dirty="0"/>
                        <a:t> غير موجودة في </a:t>
                      </a:r>
                      <a:r>
                        <a:rPr lang="en-US" sz="1400" b="1" baseline="0" dirty="0"/>
                        <a:t>PK </a:t>
                      </a:r>
                      <a:r>
                        <a:rPr lang="ar-SA" sz="1400" b="1" baseline="0" dirty="0"/>
                        <a:t> يعتبر هذا فيه تعدي على </a:t>
                      </a:r>
                      <a:r>
                        <a:rPr lang="en-US" sz="1400" b="1" baseline="0" dirty="0"/>
                        <a:t>Referential Constraints</a:t>
                      </a:r>
                      <a:endParaRPr lang="ar-SA" sz="1400" b="1" dirty="0">
                        <a:solidFill>
                          <a:schemeClr val="bg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1400" b="1" dirty="0"/>
                        <a:t>2</a:t>
                      </a:r>
                      <a:r>
                        <a:rPr lang="ar-SA" sz="1400" b="1" u="sng" dirty="0"/>
                        <a:t>. شروط</a:t>
                      </a:r>
                      <a:r>
                        <a:rPr lang="en-US" sz="1400" b="1" u="sng" baseline="0" dirty="0"/>
                        <a:t>PK </a:t>
                      </a:r>
                      <a:r>
                        <a:rPr lang="ar-SA" sz="1400" b="1" u="sng" baseline="0" dirty="0"/>
                        <a:t>:</a:t>
                      </a:r>
                    </a:p>
                    <a:p>
                      <a:pPr algn="r" rtl="1"/>
                      <a:r>
                        <a:rPr lang="ar-SA" sz="1400" b="1" baseline="0" dirty="0"/>
                        <a:t>لا يسمح بتكرار القيم.</a:t>
                      </a:r>
                    </a:p>
                    <a:p>
                      <a:pPr algn="r" rtl="1"/>
                      <a:r>
                        <a:rPr lang="ar-SA" sz="1400" b="1" baseline="0" dirty="0"/>
                        <a:t>لا يسمح بوجود </a:t>
                      </a:r>
                      <a:r>
                        <a:rPr lang="en-US" sz="1400" b="1" baseline="0" dirty="0"/>
                        <a:t>NULL</a:t>
                      </a:r>
                      <a:endParaRPr lang="ar-SA" sz="1400" b="1" dirty="0">
                        <a:solidFill>
                          <a:schemeClr val="bg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761">
                <a:tc>
                  <a:txBody>
                    <a:bodyPr/>
                    <a:lstStyle/>
                    <a:p>
                      <a:pPr algn="r" rtl="1"/>
                      <a:r>
                        <a:rPr lang="ar-SA" sz="1400" b="1" dirty="0"/>
                        <a:t>3- </a:t>
                      </a:r>
                      <a:r>
                        <a:rPr lang="en-US" sz="1400" b="1" dirty="0"/>
                        <a:t>FK  </a:t>
                      </a:r>
                      <a:r>
                        <a:rPr lang="ar-SA" sz="1400" b="1" dirty="0"/>
                        <a:t> يمكن ان يكون باسم مختلف عن </a:t>
                      </a:r>
                      <a:r>
                        <a:rPr lang="en-US" sz="1400" b="1" dirty="0"/>
                        <a:t>PK </a:t>
                      </a:r>
                      <a:r>
                        <a:rPr lang="ar-SA" sz="1400" b="1" dirty="0"/>
                        <a:t> لكن لا بد أن تكون </a:t>
                      </a:r>
                      <a:r>
                        <a:rPr lang="en-US" sz="1400" b="1" dirty="0"/>
                        <a:t>Data Type</a:t>
                      </a:r>
                      <a:r>
                        <a:rPr lang="ar-SA" sz="1400" b="1" dirty="0"/>
                        <a:t>  لكل من</a:t>
                      </a:r>
                      <a:r>
                        <a:rPr lang="en-US" sz="1400" b="1" dirty="0"/>
                        <a:t>FK&amp;PK </a:t>
                      </a:r>
                      <a:r>
                        <a:rPr lang="ar-SA" sz="1400" b="1" dirty="0"/>
                        <a:t> هي نفسها.</a:t>
                      </a:r>
                      <a:endParaRPr lang="ar-SA" sz="1400" b="1" dirty="0">
                        <a:solidFill>
                          <a:schemeClr val="bg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ar-SA" sz="1400" b="1" dirty="0">
                        <a:solidFill>
                          <a:schemeClr val="bg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9608">
                <a:tc>
                  <a:txBody>
                    <a:bodyPr/>
                    <a:lstStyle/>
                    <a:p>
                      <a:pPr algn="r" rtl="1"/>
                      <a:r>
                        <a:rPr lang="ar-SA" sz="1400" b="1" dirty="0"/>
                        <a:t>4- لكل</a:t>
                      </a:r>
                      <a:r>
                        <a:rPr lang="ar-SA" sz="1400" b="1" baseline="0" dirty="0"/>
                        <a:t> جدول قد يوجد فيه </a:t>
                      </a:r>
                      <a:r>
                        <a:rPr lang="en-US" sz="1400" b="1" baseline="0" dirty="0"/>
                        <a:t>FK</a:t>
                      </a:r>
                      <a:r>
                        <a:rPr lang="ar-SA" sz="1400" b="1" baseline="0" dirty="0"/>
                        <a:t> واحد او أكثر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ar-SA" sz="1400" b="1" baseline="0" dirty="0"/>
                        <a:t>و يمكن وجود جدول بدون </a:t>
                      </a:r>
                      <a:r>
                        <a:rPr lang="en-US" sz="1400" b="1" baseline="0" dirty="0"/>
                        <a:t>FK</a:t>
                      </a:r>
                      <a:endParaRPr lang="ar-SA" sz="1400" b="1" dirty="0">
                        <a:solidFill>
                          <a:schemeClr val="bg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400" b="1" dirty="0"/>
                        <a:t>4</a:t>
                      </a:r>
                      <a:r>
                        <a:rPr lang="ar-SA" sz="1400" b="1" dirty="0"/>
                        <a:t>-</a:t>
                      </a:r>
                      <a:r>
                        <a:rPr lang="ar-SA" sz="1400" b="1" baseline="0" dirty="0"/>
                        <a:t> الجدول الواحد ممكن يكون له </a:t>
                      </a:r>
                      <a:r>
                        <a:rPr lang="en-US" sz="1400" b="1" baseline="0" dirty="0"/>
                        <a:t>PK</a:t>
                      </a:r>
                      <a:r>
                        <a:rPr lang="ar-SA" sz="1400" b="1" baseline="0" dirty="0"/>
                        <a:t>واحد فقط أو لا يوجد له </a:t>
                      </a:r>
                      <a:r>
                        <a:rPr lang="en-US" sz="1400" b="1" baseline="0" dirty="0"/>
                        <a:t>PK</a:t>
                      </a:r>
                      <a:r>
                        <a:rPr lang="ar-SA" sz="1400" b="1" baseline="0" dirty="0"/>
                        <a:t> وأهمية </a:t>
                      </a:r>
                      <a:r>
                        <a:rPr lang="en-US" sz="1400" b="1" baseline="0" dirty="0"/>
                        <a:t>PK</a:t>
                      </a:r>
                      <a:r>
                        <a:rPr lang="ar-SA" sz="1400" b="1" baseline="0" dirty="0"/>
                        <a:t> تكمن في ربط الجداول لأنه اذا لم يوجد في الجدول </a:t>
                      </a:r>
                      <a:r>
                        <a:rPr lang="en-US" sz="1400" b="1" baseline="0" dirty="0"/>
                        <a:t>PK</a:t>
                      </a:r>
                      <a:r>
                        <a:rPr lang="ar-SA" sz="1400" b="1" baseline="0" dirty="0"/>
                        <a:t> لا أستطيع ربط الجداول ببعض.</a:t>
                      </a:r>
                      <a:endParaRPr lang="ar-SA" sz="1400" b="1" dirty="0">
                        <a:solidFill>
                          <a:schemeClr val="bg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عنصر نائب لرقم الشريحة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73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91680" y="2000241"/>
            <a:ext cx="7023724" cy="1500198"/>
          </a:xfrm>
        </p:spPr>
        <p:txBody>
          <a:bodyPr>
            <a:noAutofit/>
          </a:bodyPr>
          <a:lstStyle/>
          <a:p>
            <a:pPr rtl="0"/>
            <a:r>
              <a:rPr lang="en-US" sz="3600" b="1" dirty="0"/>
              <a:t>Basic Retrieval Queries in SQL:</a:t>
            </a:r>
            <a:br>
              <a:rPr lang="en-US" sz="4800" b="1" dirty="0"/>
            </a:br>
            <a:r>
              <a:rPr lang="en-US" sz="2800" b="1" dirty="0">
                <a:solidFill>
                  <a:srgbClr val="FF0000"/>
                </a:solidFill>
              </a:rPr>
              <a:t>SELECT</a:t>
            </a:r>
            <a:endParaRPr lang="en-US" sz="4800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5272" y="0"/>
            <a:ext cx="1258258" cy="1438009"/>
          </a:xfrm>
          <a:prstGeom prst="rect">
            <a:avLst/>
          </a:prstGeom>
        </p:spPr>
      </p:pic>
      <p:grpSp>
        <p:nvGrpSpPr>
          <p:cNvPr id="2" name="Group 34"/>
          <p:cNvGrpSpPr/>
          <p:nvPr/>
        </p:nvGrpSpPr>
        <p:grpSpPr>
          <a:xfrm>
            <a:off x="179512" y="2573145"/>
            <a:ext cx="2667000" cy="2070613"/>
            <a:chOff x="3200400" y="3873632"/>
            <a:chExt cx="2667000" cy="2070613"/>
          </a:xfrm>
        </p:grpSpPr>
        <p:sp>
          <p:nvSpPr>
            <p:cNvPr id="15" name="Oval 6"/>
            <p:cNvSpPr/>
            <p:nvPr/>
          </p:nvSpPr>
          <p:spPr>
            <a:xfrm>
              <a:off x="3200400" y="5257800"/>
              <a:ext cx="2667000" cy="6864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  <p:pic>
          <p:nvPicPr>
            <p:cNvPr id="17" name="main_icon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05421" y="3873632"/>
              <a:ext cx="1533157" cy="2044208"/>
            </a:xfrm>
            <a:prstGeom prst="rect">
              <a:avLst/>
            </a:prstGeom>
          </p:spPr>
        </p:pic>
      </p:grpSp>
      <p:sp>
        <p:nvSpPr>
          <p:cNvPr id="3" name="عنصر نائب لرقم الشريحة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Rektangel 26"/>
          <p:cNvSpPr>
            <a:spLocks noChangeArrowheads="1"/>
          </p:cNvSpPr>
          <p:nvPr/>
        </p:nvSpPr>
        <p:spPr bwMode="auto">
          <a:xfrm rot="10800000" flipV="1">
            <a:off x="0" y="5589240"/>
            <a:ext cx="9144000" cy="792087"/>
          </a:xfrm>
          <a:prstGeom prst="rect">
            <a:avLst/>
          </a:prstGeom>
          <a:gradFill rotWithShape="1">
            <a:gsLst>
              <a:gs pos="0">
                <a:srgbClr val="E6E6E6">
                  <a:alpha val="43999"/>
                </a:srgbClr>
              </a:gs>
              <a:gs pos="31000">
                <a:srgbClr val="E6E6E6">
                  <a:alpha val="61359"/>
                </a:srgbClr>
              </a:gs>
              <a:gs pos="100000">
                <a:srgbClr val="F3F3F3"/>
              </a:gs>
            </a:gsLst>
            <a:lin ang="10800000" scaled="1"/>
          </a:gradFill>
          <a:ln w="9525">
            <a:solidFill>
              <a:srgbClr val="E1E1E1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>
              <a:solidFill>
                <a:srgbClr val="FFFFFF"/>
              </a:solidFill>
              <a:cs typeface="+mn-cs"/>
            </a:endParaRPr>
          </a:p>
        </p:txBody>
      </p:sp>
      <p:pic>
        <p:nvPicPr>
          <p:cNvPr id="9" name="Picture 2" descr="C:\Users\Arwa\Pictures\sqlserver_sql_server_2008_logo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32240" y="5085184"/>
            <a:ext cx="1789460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34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311249"/>
            <a:ext cx="8482042" cy="525463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b="1" dirty="0">
                <a:latin typeface="+mn-lt"/>
              </a:rPr>
              <a:t>SQL statement </a:t>
            </a:r>
            <a:endParaRPr lang="ar-SA" b="1" dirty="0">
              <a:latin typeface="+mn-lt"/>
            </a:endParaRPr>
          </a:p>
        </p:txBody>
      </p:sp>
      <p:graphicFrame>
        <p:nvGraphicFramePr>
          <p:cNvPr id="5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956408"/>
              </p:ext>
            </p:extLst>
          </p:nvPr>
        </p:nvGraphicFramePr>
        <p:xfrm>
          <a:off x="457200" y="2060848"/>
          <a:ext cx="8229600" cy="14630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72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3. Data Query Language(DQL)</a:t>
                      </a:r>
                    </a:p>
                    <a:p>
                      <a:pPr algn="ctr" rtl="0"/>
                      <a:endParaRPr lang="en-US" sz="2000" b="1" dirty="0">
                        <a:solidFill>
                          <a:srgbClr val="09162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en-US" sz="2800" b="1" kern="1200" baseline="0" dirty="0">
                          <a:solidFill>
                            <a:srgbClr val="091625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endParaRPr kumimoji="0" lang="en-US" sz="2000" b="1" kern="1200" baseline="0" dirty="0">
                        <a:solidFill>
                          <a:srgbClr val="09162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رابط كسهم مستقيم 9"/>
          <p:cNvCxnSpPr>
            <a:cxnSpLocks/>
          </p:cNvCxnSpPr>
          <p:nvPr/>
        </p:nvCxnSpPr>
        <p:spPr>
          <a:xfrm>
            <a:off x="5148064" y="2708920"/>
            <a:ext cx="936104" cy="408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عنصر نائب لرقم الشريحة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Rektangel 26"/>
          <p:cNvSpPr>
            <a:spLocks noChangeArrowheads="1"/>
          </p:cNvSpPr>
          <p:nvPr/>
        </p:nvSpPr>
        <p:spPr bwMode="auto">
          <a:xfrm rot="10800000" flipV="1">
            <a:off x="0" y="5589240"/>
            <a:ext cx="9144000" cy="792087"/>
          </a:xfrm>
          <a:prstGeom prst="rect">
            <a:avLst/>
          </a:prstGeom>
          <a:gradFill rotWithShape="1">
            <a:gsLst>
              <a:gs pos="0">
                <a:srgbClr val="E6E6E6">
                  <a:alpha val="43999"/>
                </a:srgbClr>
              </a:gs>
              <a:gs pos="31000">
                <a:srgbClr val="E6E6E6">
                  <a:alpha val="61359"/>
                </a:srgbClr>
              </a:gs>
              <a:gs pos="100000">
                <a:srgbClr val="F3F3F3"/>
              </a:gs>
            </a:gsLst>
            <a:lin ang="10800000" scaled="1"/>
          </a:gradFill>
          <a:ln w="9525">
            <a:solidFill>
              <a:srgbClr val="E1E1E1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>
              <a:solidFill>
                <a:srgbClr val="FFFFFF"/>
              </a:solidFill>
              <a:cs typeface="+mn-cs"/>
            </a:endParaRPr>
          </a:p>
        </p:txBody>
      </p:sp>
      <p:pic>
        <p:nvPicPr>
          <p:cNvPr id="8" name="Picture 2" descr="C:\Users\Arwa\Pictures\sqlserver_sql_server_2008_log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32240" y="5085184"/>
            <a:ext cx="1789460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295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14290"/>
            <a:ext cx="8696356" cy="525463"/>
          </a:xfrm>
        </p:spPr>
        <p:txBody>
          <a:bodyPr>
            <a:noAutofit/>
          </a:bodyPr>
          <a:lstStyle/>
          <a:p>
            <a:pPr rtl="0"/>
            <a:r>
              <a:rPr lang="en-US" sz="3200" dirty="0">
                <a:ln w="11430"/>
                <a:cs typeface="+mn-cs"/>
              </a:rPr>
              <a:t>Difference Between Query and Transaction: </a:t>
            </a:r>
            <a:endParaRPr lang="ar-SA" sz="3200" dirty="0">
              <a:ln w="11430"/>
              <a:cs typeface="+mn-cs"/>
            </a:endParaRPr>
          </a:p>
        </p:txBody>
      </p:sp>
      <p:cxnSp>
        <p:nvCxnSpPr>
          <p:cNvPr id="10" name="رابط مستقيم 9"/>
          <p:cNvCxnSpPr/>
          <p:nvPr/>
        </p:nvCxnSpPr>
        <p:spPr>
          <a:xfrm>
            <a:off x="0" y="784206"/>
            <a:ext cx="885828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مربع نص 10"/>
          <p:cNvSpPr txBox="1"/>
          <p:nvPr/>
        </p:nvSpPr>
        <p:spPr>
          <a:xfrm>
            <a:off x="285720" y="1071546"/>
            <a:ext cx="8572560" cy="28315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Font typeface="Georgia" pitchFamily="18" charset="0"/>
              <a:buNone/>
            </a:pPr>
            <a:endParaRPr lang="en-US" sz="2000" b="1" dirty="0">
              <a:solidFill>
                <a:schemeClr val="bg1">
                  <a:lumMod val="10000"/>
                </a:schemeClr>
              </a:solidFill>
              <a:cs typeface="Arial" pitchFamily="34" charset="0"/>
            </a:endParaRPr>
          </a:p>
          <a:p>
            <a:pPr>
              <a:buFont typeface="Georgia" pitchFamily="18" charset="0"/>
              <a:buNone/>
            </a:pPr>
            <a:endParaRPr lang="en-US" sz="2000" b="1" dirty="0">
              <a:solidFill>
                <a:schemeClr val="bg1">
                  <a:lumMod val="10000"/>
                </a:schemeClr>
              </a:solidFill>
              <a:cs typeface="Arial" pitchFamily="34" charset="0"/>
            </a:endParaRPr>
          </a:p>
          <a:p>
            <a:pPr>
              <a:buFont typeface="Georgia" pitchFamily="18" charset="0"/>
              <a:buNone/>
            </a:pPr>
            <a:endParaRPr lang="en-US" sz="2000" b="1" dirty="0">
              <a:solidFill>
                <a:schemeClr val="bg1">
                  <a:lumMod val="10000"/>
                </a:schemeClr>
              </a:solidFill>
              <a:cs typeface="Arial" pitchFamily="34" charset="0"/>
            </a:endParaRPr>
          </a:p>
          <a:p>
            <a:pPr>
              <a:buFont typeface="Georgia" pitchFamily="18" charset="0"/>
              <a:buNone/>
            </a:pPr>
            <a:endParaRPr lang="en-US" sz="2000" b="1" dirty="0">
              <a:solidFill>
                <a:schemeClr val="bg1">
                  <a:lumMod val="10000"/>
                </a:schemeClr>
              </a:solidFill>
              <a:cs typeface="Arial" pitchFamily="34" charset="0"/>
            </a:endParaRPr>
          </a:p>
          <a:p>
            <a:pPr>
              <a:buFont typeface="Georgia" pitchFamily="18" charset="0"/>
              <a:buNone/>
            </a:pPr>
            <a:endParaRPr lang="en-US" sz="2000" b="1" dirty="0">
              <a:solidFill>
                <a:schemeClr val="bg1">
                  <a:lumMod val="10000"/>
                </a:schemeClr>
              </a:solidFill>
              <a:cs typeface="Arial" pitchFamily="34" charset="0"/>
            </a:endParaRPr>
          </a:p>
          <a:p>
            <a:endParaRPr lang="en-US" sz="2000" b="1" dirty="0">
              <a:solidFill>
                <a:schemeClr val="bg1">
                  <a:lumMod val="10000"/>
                </a:schemeClr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pPr>
              <a:buFont typeface="Georgia" pitchFamily="18" charset="0"/>
              <a:buNone/>
            </a:pPr>
            <a:endParaRPr lang="en-US" sz="2000" b="1" dirty="0">
              <a:solidFill>
                <a:schemeClr val="bg1">
                  <a:lumMod val="10000"/>
                </a:schemeClr>
              </a:solidFill>
              <a:cs typeface="Arial" pitchFamily="34" charset="0"/>
            </a:endParaRPr>
          </a:p>
          <a:p>
            <a:endParaRPr lang="ar-SA" dirty="0"/>
          </a:p>
        </p:txBody>
      </p:sp>
      <p:sp>
        <p:nvSpPr>
          <p:cNvPr id="9" name="مربع نص 8"/>
          <p:cNvSpPr txBox="1"/>
          <p:nvPr/>
        </p:nvSpPr>
        <p:spPr>
          <a:xfrm>
            <a:off x="428596" y="1000108"/>
            <a:ext cx="3786214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/>
            <a:r>
              <a:rPr lang="en-US" sz="2400" b="1" kern="0" dirty="0">
                <a:solidFill>
                  <a:srgbClr val="091625"/>
                </a:solidFill>
              </a:rPr>
              <a:t> </a:t>
            </a:r>
            <a:endParaRPr lang="en-US" sz="2400" kern="0" dirty="0">
              <a:solidFill>
                <a:srgbClr val="091625"/>
              </a:solidFill>
            </a:endParaRPr>
          </a:p>
          <a:p>
            <a:endParaRPr lang="en-US" dirty="0"/>
          </a:p>
        </p:txBody>
      </p:sp>
      <p:graphicFrame>
        <p:nvGraphicFramePr>
          <p:cNvPr id="8" name="جدول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838548"/>
              </p:ext>
            </p:extLst>
          </p:nvPr>
        </p:nvGraphicFramePr>
        <p:xfrm>
          <a:off x="979006" y="1243809"/>
          <a:ext cx="7185988" cy="39319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592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2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8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0" dirty="0"/>
                        <a:t>Query </a:t>
                      </a:r>
                      <a:endParaRPr lang="en-US" sz="2400" b="1" kern="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kern="0" dirty="0"/>
                        <a:t>Transaction </a:t>
                      </a:r>
                      <a:endParaRPr lang="ar-SA" sz="2400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035">
                <a:tc>
                  <a:txBody>
                    <a:bodyPr/>
                    <a:lstStyle/>
                    <a:p>
                      <a:pPr algn="ctr" rtl="0">
                        <a:buFont typeface="Arial" pitchFamily="34" charset="0"/>
                        <a:buChar char="•"/>
                      </a:pPr>
                      <a:r>
                        <a:rPr lang="en-US" sz="2400" b="1" kern="0" dirty="0"/>
                        <a:t>Case some data to be retrieved</a:t>
                      </a:r>
                      <a:r>
                        <a:rPr lang="en-US" sz="2400" b="1" kern="0" baseline="0" dirty="0"/>
                        <a:t> </a:t>
                      </a:r>
                      <a:endParaRPr lang="ar-SA" sz="2400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buFont typeface="Arial" pitchFamily="34" charset="0"/>
                        <a:buChar char="•"/>
                      </a:pPr>
                      <a:r>
                        <a:rPr lang="en-US" sz="2400" b="1" dirty="0"/>
                        <a:t>Cause</a:t>
                      </a:r>
                      <a:r>
                        <a:rPr lang="en-US" sz="2400" b="1" baseline="0" dirty="0"/>
                        <a:t> read and write of data</a:t>
                      </a:r>
                      <a:endParaRPr lang="ar-SA" sz="2400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19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2400" b="1" kern="0" dirty="0"/>
                        <a:t> Query</a:t>
                      </a:r>
                      <a:r>
                        <a:rPr lang="en-US" sz="2400" b="1" kern="0" baseline="0" dirty="0"/>
                        <a:t> is DQL</a:t>
                      </a:r>
                      <a:endParaRPr lang="en-US" sz="2400" b="1" kern="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buFont typeface="Arial" pitchFamily="34" charset="0"/>
                        <a:buChar char="•"/>
                      </a:pPr>
                      <a:r>
                        <a:rPr lang="en-US" altLang="ko-KR" sz="2400" b="1" kern="1200" baseline="0" dirty="0"/>
                        <a:t>A transaction consists of a collection of DML statements Such as: </a:t>
                      </a:r>
                    </a:p>
                    <a:p>
                      <a:pPr algn="ctr" rtl="0"/>
                      <a:r>
                        <a:rPr kumimoji="0" lang="en-US" sz="2400" b="1" kern="1200" baseline="0" dirty="0"/>
                        <a:t>INSERT</a:t>
                      </a:r>
                    </a:p>
                    <a:p>
                      <a:pPr algn="ctr" rtl="0"/>
                      <a:r>
                        <a:rPr kumimoji="0" lang="en-US" sz="2400" b="1" kern="1200" baseline="0" dirty="0"/>
                        <a:t>UPDATE</a:t>
                      </a:r>
                    </a:p>
                    <a:p>
                      <a:pPr algn="ctr" rtl="0"/>
                      <a:r>
                        <a:rPr kumimoji="0" lang="en-US" sz="2400" b="1" kern="1200" baseline="0" dirty="0"/>
                        <a:t>DELETE</a:t>
                      </a:r>
                      <a:endParaRPr kumimoji="0" lang="en-US" altLang="ko-KR" sz="2400" b="1" kern="1200" baseline="0" dirty="0"/>
                    </a:p>
                    <a:p>
                      <a:pPr algn="ctr" rtl="0"/>
                      <a:endParaRPr lang="en-US" altLang="ko-KR" sz="2400" b="1" kern="1200" baseline="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عنصر نائب لرقم الشريحة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722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14290"/>
            <a:ext cx="8696356" cy="525463"/>
          </a:xfrm>
        </p:spPr>
        <p:txBody>
          <a:bodyPr>
            <a:noAutofit/>
          </a:bodyPr>
          <a:lstStyle/>
          <a:p>
            <a:pPr rtl="0"/>
            <a:r>
              <a:rPr lang="en-US" sz="2800" b="1" dirty="0"/>
              <a:t>SELECT </a:t>
            </a:r>
            <a:endParaRPr lang="en-US" sz="6000" dirty="0"/>
          </a:p>
        </p:txBody>
      </p:sp>
      <p:cxnSp>
        <p:nvCxnSpPr>
          <p:cNvPr id="10" name="رابط مستقيم 9"/>
          <p:cNvCxnSpPr/>
          <p:nvPr/>
        </p:nvCxnSpPr>
        <p:spPr>
          <a:xfrm>
            <a:off x="0" y="784206"/>
            <a:ext cx="885828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مربع نص 10"/>
          <p:cNvSpPr txBox="1"/>
          <p:nvPr/>
        </p:nvSpPr>
        <p:spPr>
          <a:xfrm>
            <a:off x="38746" y="867795"/>
            <a:ext cx="8997749" cy="56323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 rtl="0"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bg1">
                    <a:lumMod val="10000"/>
                  </a:schemeClr>
                </a:solidFill>
              </a:rPr>
              <a:t> One basic statement for retrieving information from a database.</a:t>
            </a:r>
          </a:p>
          <a:p>
            <a:pPr algn="l" rtl="0">
              <a:buFont typeface="Georgia" pitchFamily="18" charset="0"/>
              <a:buNone/>
            </a:pPr>
            <a:endParaRPr lang="en-US" sz="2400" b="1" dirty="0">
              <a:solidFill>
                <a:schemeClr val="bg1">
                  <a:lumMod val="10000"/>
                </a:schemeClr>
              </a:solidFill>
              <a:cs typeface="Arial" pitchFamily="34" charset="0"/>
            </a:endParaRPr>
          </a:p>
          <a:p>
            <a:pPr algn="l" rtl="0">
              <a:buFont typeface="Georgia" pitchFamily="18" charset="0"/>
              <a:buNone/>
            </a:pPr>
            <a:endParaRPr lang="en-US" sz="2400" b="1" dirty="0">
              <a:solidFill>
                <a:schemeClr val="bg1">
                  <a:lumMod val="10000"/>
                </a:schemeClr>
              </a:solidFill>
              <a:cs typeface="Arial" pitchFamily="34" charset="0"/>
            </a:endParaRPr>
          </a:p>
          <a:p>
            <a:pPr algn="l" rtl="0">
              <a:buFont typeface="Georgia" pitchFamily="18" charset="0"/>
              <a:buNone/>
            </a:pPr>
            <a:endParaRPr lang="en-US" sz="2400" b="1" dirty="0">
              <a:solidFill>
                <a:schemeClr val="bg1">
                  <a:lumMod val="10000"/>
                </a:schemeClr>
              </a:solidFill>
              <a:cs typeface="Arial" pitchFamily="34" charset="0"/>
            </a:endParaRPr>
          </a:p>
          <a:p>
            <a:pPr lvl="1" algn="l" rtl="0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 Select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</a:rPr>
              <a:t>command Retrieves certain records from one or more tables.</a:t>
            </a:r>
            <a:endParaRPr lang="en-US" sz="2400" b="1" u="sng" dirty="0">
              <a:solidFill>
                <a:schemeClr val="bg1">
                  <a:lumMod val="10000"/>
                </a:schemeClr>
              </a:solidFill>
              <a:cs typeface="Arial" pitchFamily="34" charset="0"/>
            </a:endParaRPr>
          </a:p>
          <a:p>
            <a:pPr lvl="1" algn="l" rtl="0"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bg1">
                    <a:lumMod val="10000"/>
                  </a:schemeClr>
                </a:solidFill>
                <a:cs typeface="Arial" pitchFamily="34" charset="0"/>
              </a:rPr>
              <a:t> We can use SELECT with  lots of clauses , Today we </a:t>
            </a:r>
            <a:r>
              <a:rPr lang="en-US" sz="2400" b="1" u="sng" dirty="0" err="1">
                <a:solidFill>
                  <a:schemeClr val="bg1">
                    <a:lumMod val="10000"/>
                  </a:schemeClr>
                </a:solidFill>
                <a:cs typeface="Arial" pitchFamily="34" charset="0"/>
              </a:rPr>
              <a:t>gonna</a:t>
            </a:r>
            <a:r>
              <a:rPr lang="en-US" sz="2400" b="1" u="sng" dirty="0">
                <a:solidFill>
                  <a:schemeClr val="bg1">
                    <a:lumMod val="10000"/>
                  </a:schemeClr>
                </a:solidFill>
                <a:cs typeface="Arial" pitchFamily="34" charset="0"/>
              </a:rPr>
              <a:t> study </a:t>
            </a:r>
            <a:r>
              <a:rPr lang="en-US" sz="2400" b="1" u="sng" dirty="0">
                <a:solidFill>
                  <a:srgbClr val="C00000"/>
                </a:solidFill>
                <a:cs typeface="Arial" pitchFamily="34" charset="0"/>
              </a:rPr>
              <a:t>three</a:t>
            </a:r>
            <a:r>
              <a:rPr lang="en-US" sz="2400" b="1" u="sng" dirty="0">
                <a:solidFill>
                  <a:schemeClr val="bg1">
                    <a:lumMod val="10000"/>
                  </a:schemeClr>
                </a:solidFill>
                <a:cs typeface="Arial" pitchFamily="34" charset="0"/>
              </a:rPr>
              <a:t> cases that use with select command: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400" b="1" dirty="0">
                <a:solidFill>
                  <a:schemeClr val="bg1">
                    <a:lumMod val="10000"/>
                  </a:schemeClr>
                </a:solidFill>
              </a:rPr>
              <a:t>1. SQL </a:t>
            </a:r>
            <a:r>
              <a:rPr lang="en-US" sz="2400" b="1" dirty="0">
                <a:solidFill>
                  <a:srgbClr val="FF0000"/>
                </a:solidFill>
              </a:rPr>
              <a:t>WHERE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</a:rPr>
              <a:t> clause</a:t>
            </a:r>
          </a:p>
          <a:p>
            <a:pPr algn="l" rtl="0">
              <a:buFont typeface="Arial" pitchFamily="34" charset="0"/>
              <a:buChar char="•"/>
            </a:pPr>
            <a:endParaRPr lang="en-US" sz="2400" b="1" u="sng" dirty="0">
              <a:solidFill>
                <a:schemeClr val="bg1">
                  <a:lumMod val="10000"/>
                </a:schemeClr>
              </a:solidFill>
              <a:cs typeface="Arial" pitchFamily="34" charset="0"/>
            </a:endParaRPr>
          </a:p>
          <a:p>
            <a:pPr algn="l" rtl="0"/>
            <a:endParaRPr lang="en-US" sz="2800" b="1" dirty="0">
              <a:solidFill>
                <a:schemeClr val="bg1">
                  <a:lumMod val="10000"/>
                </a:schemeClr>
              </a:solidFill>
            </a:endParaRPr>
          </a:p>
          <a:p>
            <a:pPr algn="l" rtl="0"/>
            <a:endParaRPr lang="en-US" sz="2400" b="1" dirty="0">
              <a:solidFill>
                <a:srgbClr val="FF0000"/>
              </a:solidFill>
            </a:endParaRPr>
          </a:p>
          <a:p>
            <a:pPr algn="l" rtl="0">
              <a:buFont typeface="Georgia" pitchFamily="18" charset="0"/>
              <a:buNone/>
            </a:pPr>
            <a:endParaRPr lang="en-US" sz="2400" b="1" dirty="0">
              <a:solidFill>
                <a:schemeClr val="bg1">
                  <a:lumMod val="10000"/>
                </a:schemeClr>
              </a:solidFill>
              <a:cs typeface="Arial" pitchFamily="34" charset="0"/>
            </a:endParaRPr>
          </a:p>
          <a:p>
            <a:pPr algn="l" rtl="0"/>
            <a:endParaRPr lang="ar-SA" sz="2000" dirty="0"/>
          </a:p>
        </p:txBody>
      </p:sp>
      <p:sp>
        <p:nvSpPr>
          <p:cNvPr id="8" name="مربع نص 7"/>
          <p:cNvSpPr txBox="1"/>
          <p:nvPr/>
        </p:nvSpPr>
        <p:spPr>
          <a:xfrm>
            <a:off x="539552" y="1690484"/>
            <a:ext cx="7245448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l" rtl="0"/>
            <a:r>
              <a:rPr lang="en-US" sz="2400" b="1" dirty="0">
                <a:solidFill>
                  <a:srgbClr val="FF0000"/>
                </a:solidFill>
              </a:rPr>
              <a:t>SELECT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3"/>
                </a:solidFill>
              </a:rPr>
              <a:t>column1, column2, …. </a:t>
            </a:r>
            <a:r>
              <a:rPr lang="en-US" sz="2400" b="1" dirty="0">
                <a:solidFill>
                  <a:srgbClr val="FF0000"/>
                </a:solidFill>
              </a:rPr>
              <a:t>FROM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10000"/>
                  </a:schemeClr>
                </a:solidFill>
              </a:rPr>
              <a:t>table_name</a:t>
            </a:r>
            <a:endParaRPr lang="en-US" sz="2400" b="1" dirty="0">
              <a:solidFill>
                <a:schemeClr val="bg1">
                  <a:lumMod val="10000"/>
                </a:schemeClr>
              </a:solidFill>
            </a:endParaRPr>
          </a:p>
          <a:p>
            <a:pPr algn="l" rtl="0"/>
            <a:endParaRPr lang="ar-SA" sz="2400" dirty="0"/>
          </a:p>
        </p:txBody>
      </p:sp>
      <p:sp>
        <p:nvSpPr>
          <p:cNvPr id="12" name="مربع نص 11"/>
          <p:cNvSpPr txBox="1"/>
          <p:nvPr/>
        </p:nvSpPr>
        <p:spPr>
          <a:xfrm>
            <a:off x="142860" y="4856811"/>
            <a:ext cx="8572560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l" rtl="0"/>
            <a:r>
              <a:rPr lang="en-US" sz="2400" b="1" dirty="0">
                <a:solidFill>
                  <a:srgbClr val="FF0000"/>
                </a:solidFill>
              </a:rPr>
              <a:t>SELECT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3"/>
                </a:solidFill>
              </a:rPr>
              <a:t>column1, column2, …. </a:t>
            </a:r>
            <a:r>
              <a:rPr lang="en-US" sz="2400" b="1" dirty="0">
                <a:solidFill>
                  <a:srgbClr val="FF0000"/>
                </a:solidFill>
              </a:rPr>
              <a:t>FROM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10000"/>
                  </a:schemeClr>
                </a:solidFill>
              </a:rPr>
              <a:t>table_name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WHERE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 [condition]</a:t>
            </a:r>
          </a:p>
          <a:p>
            <a:pPr algn="l" rtl="0"/>
            <a:endParaRPr lang="ar-SA" sz="2400" dirty="0"/>
          </a:p>
        </p:txBody>
      </p:sp>
      <p:sp>
        <p:nvSpPr>
          <p:cNvPr id="2" name="عنصر نائب لرقم الشريحة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74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62202" y="2974975"/>
            <a:ext cx="6553202" cy="525463"/>
          </a:xfrm>
        </p:spPr>
        <p:txBody>
          <a:bodyPr>
            <a:noAutofit/>
          </a:bodyPr>
          <a:lstStyle/>
          <a:p>
            <a:pPr rtl="0"/>
            <a:r>
              <a:rPr lang="en-US" sz="4400" b="1" dirty="0">
                <a:latin typeface="+mn-lt"/>
              </a:rPr>
              <a:t>SQL CONSTRAINTS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5272" y="0"/>
            <a:ext cx="1258258" cy="1438009"/>
          </a:xfrm>
          <a:prstGeom prst="rect">
            <a:avLst/>
          </a:prstGeom>
        </p:spPr>
      </p:pic>
      <p:grpSp>
        <p:nvGrpSpPr>
          <p:cNvPr id="14" name="Group 34"/>
          <p:cNvGrpSpPr/>
          <p:nvPr/>
        </p:nvGrpSpPr>
        <p:grpSpPr>
          <a:xfrm>
            <a:off x="476240" y="2144205"/>
            <a:ext cx="2667000" cy="2070613"/>
            <a:chOff x="3200400" y="3873632"/>
            <a:chExt cx="2667000" cy="2070613"/>
          </a:xfrm>
        </p:grpSpPr>
        <p:sp>
          <p:nvSpPr>
            <p:cNvPr id="15" name="Oval 6"/>
            <p:cNvSpPr/>
            <p:nvPr/>
          </p:nvSpPr>
          <p:spPr>
            <a:xfrm>
              <a:off x="3200400" y="5257800"/>
              <a:ext cx="2667000" cy="6864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main_icon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05421" y="3873632"/>
              <a:ext cx="1533157" cy="2044208"/>
            </a:xfrm>
            <a:prstGeom prst="rect">
              <a:avLst/>
            </a:prstGeom>
          </p:spPr>
        </p:pic>
      </p:grpSp>
      <p:sp>
        <p:nvSpPr>
          <p:cNvPr id="2" name="عنصر نائب لرقم الشريحة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ektangel 26"/>
          <p:cNvSpPr>
            <a:spLocks noChangeArrowheads="1"/>
          </p:cNvSpPr>
          <p:nvPr/>
        </p:nvSpPr>
        <p:spPr bwMode="auto">
          <a:xfrm rot="10800000" flipV="1">
            <a:off x="0" y="5589240"/>
            <a:ext cx="9144000" cy="792087"/>
          </a:xfrm>
          <a:prstGeom prst="rect">
            <a:avLst/>
          </a:prstGeom>
          <a:gradFill rotWithShape="1">
            <a:gsLst>
              <a:gs pos="0">
                <a:srgbClr val="E6E6E6">
                  <a:alpha val="43999"/>
                </a:srgbClr>
              </a:gs>
              <a:gs pos="31000">
                <a:srgbClr val="E6E6E6">
                  <a:alpha val="61359"/>
                </a:srgbClr>
              </a:gs>
              <a:gs pos="100000">
                <a:srgbClr val="F3F3F3"/>
              </a:gs>
            </a:gsLst>
            <a:lin ang="10800000" scaled="1"/>
          </a:gradFill>
          <a:ln w="9525">
            <a:solidFill>
              <a:srgbClr val="E1E1E1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>
              <a:solidFill>
                <a:srgbClr val="FFFFFF"/>
              </a:solidFill>
              <a:cs typeface="+mn-cs"/>
            </a:endParaRPr>
          </a:p>
        </p:txBody>
      </p:sp>
      <p:pic>
        <p:nvPicPr>
          <p:cNvPr id="9" name="Picture 2" descr="C:\Users\Arwa\Pictures\sqlserver_sql_server_2008_logo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32240" y="5085184"/>
            <a:ext cx="1789460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12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14290"/>
            <a:ext cx="8696356" cy="525463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>
                <a:ln w="11430"/>
                <a:cs typeface="+mn-cs"/>
              </a:rPr>
              <a:t>SQL WHERE clause</a:t>
            </a:r>
            <a:endParaRPr lang="ar-SA" dirty="0">
              <a:ln w="11430"/>
              <a:cs typeface="+mn-cs"/>
            </a:endParaRPr>
          </a:p>
        </p:txBody>
      </p:sp>
      <p:cxnSp>
        <p:nvCxnSpPr>
          <p:cNvPr id="10" name="رابط مستقيم 9"/>
          <p:cNvCxnSpPr/>
          <p:nvPr/>
        </p:nvCxnSpPr>
        <p:spPr>
          <a:xfrm>
            <a:off x="0" y="784206"/>
            <a:ext cx="885828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مربع نص 8"/>
          <p:cNvSpPr txBox="1"/>
          <p:nvPr/>
        </p:nvSpPr>
        <p:spPr>
          <a:xfrm>
            <a:off x="428596" y="1000108"/>
            <a:ext cx="3786214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l" rtl="0"/>
            <a:r>
              <a:rPr lang="en-US" sz="2400" b="1" kern="0" dirty="0">
                <a:solidFill>
                  <a:srgbClr val="091625"/>
                </a:solidFill>
              </a:rPr>
              <a:t> </a:t>
            </a:r>
            <a:endParaRPr lang="en-US" sz="2400" kern="0" dirty="0">
              <a:solidFill>
                <a:srgbClr val="091625"/>
              </a:solidFill>
            </a:endParaRPr>
          </a:p>
          <a:p>
            <a:pPr algn="l" rtl="0"/>
            <a:endParaRPr lang="en-US" dirty="0"/>
          </a:p>
        </p:txBody>
      </p:sp>
      <p:graphicFrame>
        <p:nvGraphicFramePr>
          <p:cNvPr id="8" name="جدول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667330"/>
              </p:ext>
            </p:extLst>
          </p:nvPr>
        </p:nvGraphicFramePr>
        <p:xfrm>
          <a:off x="622300" y="1969907"/>
          <a:ext cx="7390034" cy="310896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695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0" dirty="0"/>
                        <a:t>Equal</a:t>
                      </a:r>
                      <a:endParaRPr lang="en-US" sz="2800" b="1" kern="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/>
                        <a:t>=</a:t>
                      </a:r>
                      <a:endParaRPr lang="ar-SA" sz="2800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0" dirty="0"/>
                        <a:t> (Not Equal) </a:t>
                      </a:r>
                      <a:endParaRPr lang="en-US" sz="2800" b="1" kern="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kern="0" dirty="0"/>
                        <a:t>&lt;&gt;</a:t>
                      </a:r>
                      <a:endParaRPr lang="ar-SA" sz="2800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kern="0" dirty="0"/>
                        <a:t>(Greater than)</a:t>
                      </a:r>
                      <a:endParaRPr lang="ar-SA" sz="2800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kern="0" dirty="0"/>
                        <a:t>&gt;</a:t>
                      </a:r>
                      <a:endParaRPr lang="ar-SA" sz="2800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0" dirty="0"/>
                        <a:t> (Greater or Equal) </a:t>
                      </a:r>
                      <a:endParaRPr lang="en-US" sz="2800" b="1" kern="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kern="0" dirty="0"/>
                        <a:t>&gt;=</a:t>
                      </a:r>
                      <a:endParaRPr lang="ar-SA" sz="2800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 (Less than)</a:t>
                      </a:r>
                      <a:endParaRPr lang="en-US" sz="2800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&lt;</a:t>
                      </a:r>
                      <a:endParaRPr lang="ar-SA" sz="2800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 (Less or Equal) </a:t>
                      </a:r>
                      <a:endParaRPr lang="en-US" sz="2800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/>
                        <a:t>&lt;=</a:t>
                      </a:r>
                      <a:endParaRPr lang="ar-SA" sz="2800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عنصر نائب لرقم الشريحة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73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14290"/>
            <a:ext cx="8696356" cy="525463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SELECT(cont…) </a:t>
            </a:r>
            <a:endParaRPr lang="en-US" sz="2400" dirty="0"/>
          </a:p>
        </p:txBody>
      </p:sp>
      <p:cxnSp>
        <p:nvCxnSpPr>
          <p:cNvPr id="10" name="رابط مستقيم 9"/>
          <p:cNvCxnSpPr/>
          <p:nvPr/>
        </p:nvCxnSpPr>
        <p:spPr>
          <a:xfrm>
            <a:off x="0" y="784206"/>
            <a:ext cx="885828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مستطيل 12"/>
          <p:cNvSpPr/>
          <p:nvPr/>
        </p:nvSpPr>
        <p:spPr>
          <a:xfrm>
            <a:off x="530191" y="4578024"/>
            <a:ext cx="8169600" cy="18158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>
              <a:defRPr/>
            </a:pPr>
            <a:r>
              <a:rPr lang="en-US" sz="2800" b="1" dirty="0">
                <a:solidFill>
                  <a:schemeClr val="tx2"/>
                </a:solidFill>
              </a:rPr>
              <a:t>SELECT</a:t>
            </a:r>
            <a:r>
              <a:rPr lang="en-US" sz="2800" b="1" dirty="0"/>
              <a:t> </a:t>
            </a:r>
            <a:r>
              <a:rPr lang="en-US" sz="2800" b="1" dirty="0" err="1">
                <a:solidFill>
                  <a:schemeClr val="bg1">
                    <a:lumMod val="10000"/>
                  </a:schemeClr>
                </a:solidFill>
              </a:rPr>
              <a:t>Bdate</a:t>
            </a:r>
            <a:r>
              <a:rPr lang="en-US" sz="2800" b="1" dirty="0">
                <a:solidFill>
                  <a:schemeClr val="bg1">
                    <a:lumMod val="10000"/>
                  </a:schemeClr>
                </a:solidFill>
              </a:rPr>
              <a:t>, </a:t>
            </a:r>
            <a:r>
              <a:rPr lang="en-US" sz="2800" b="1" dirty="0" err="1">
                <a:solidFill>
                  <a:schemeClr val="bg1">
                    <a:lumMod val="25000"/>
                  </a:schemeClr>
                </a:solidFill>
              </a:rPr>
              <a:t>AddresFs</a:t>
            </a:r>
            <a:endParaRPr lang="en-US" sz="2800" b="1" dirty="0">
              <a:solidFill>
                <a:schemeClr val="bg1">
                  <a:lumMod val="25000"/>
                </a:schemeClr>
              </a:solidFill>
            </a:endParaRPr>
          </a:p>
          <a:p>
            <a:pPr algn="l" rtl="0">
              <a:defRPr/>
            </a:pPr>
            <a:r>
              <a:rPr lang="en-US" sz="2800" b="1" dirty="0">
                <a:solidFill>
                  <a:schemeClr val="tx2"/>
                </a:solidFill>
              </a:rPr>
              <a:t>FROM </a:t>
            </a:r>
            <a:r>
              <a:rPr lang="en-US" sz="2800" b="1" dirty="0">
                <a:solidFill>
                  <a:schemeClr val="bg1">
                    <a:lumMod val="10000"/>
                  </a:schemeClr>
                </a:solidFill>
              </a:rPr>
              <a:t>EMPLOYEE</a:t>
            </a:r>
          </a:p>
          <a:p>
            <a:pPr algn="l" rtl="0">
              <a:defRPr/>
            </a:pPr>
            <a:r>
              <a:rPr lang="en-US" sz="2800" b="1" dirty="0">
                <a:solidFill>
                  <a:schemeClr val="tx2"/>
                </a:solidFill>
              </a:rPr>
              <a:t>WHERE </a:t>
            </a:r>
            <a:r>
              <a:rPr lang="en-US" sz="2800" b="1" dirty="0" err="1">
                <a:solidFill>
                  <a:schemeClr val="bg1">
                    <a:lumMod val="10000"/>
                  </a:schemeClr>
                </a:solidFill>
              </a:rPr>
              <a:t>Fname</a:t>
            </a:r>
            <a:r>
              <a:rPr lang="en-US" sz="2800" b="1" dirty="0">
                <a:solidFill>
                  <a:schemeClr val="bg1">
                    <a:lumMod val="10000"/>
                  </a:schemeClr>
                </a:solidFill>
              </a:rPr>
              <a:t>='John' </a:t>
            </a:r>
            <a:r>
              <a:rPr lang="en-US" sz="2800" b="1" dirty="0">
                <a:solidFill>
                  <a:srgbClr val="FF0000"/>
                </a:solidFill>
              </a:rPr>
              <a:t>AND</a:t>
            </a:r>
            <a:r>
              <a:rPr lang="en-US" sz="2800" b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10000"/>
                  </a:schemeClr>
                </a:solidFill>
              </a:rPr>
              <a:t>Minit</a:t>
            </a:r>
            <a:r>
              <a:rPr lang="en-US" sz="2800" b="1" dirty="0">
                <a:solidFill>
                  <a:schemeClr val="bg1">
                    <a:lumMod val="10000"/>
                  </a:schemeClr>
                </a:solidFill>
              </a:rPr>
              <a:t>='B' </a:t>
            </a:r>
            <a:r>
              <a:rPr lang="en-US" sz="2800" b="1" dirty="0">
                <a:solidFill>
                  <a:srgbClr val="FF0000"/>
                </a:solidFill>
              </a:rPr>
              <a:t>AND</a:t>
            </a:r>
            <a:r>
              <a:rPr lang="en-US" sz="2800" b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1">
                    <a:lumMod val="10000"/>
                  </a:schemeClr>
                </a:solidFill>
              </a:rPr>
              <a:t>Lname</a:t>
            </a:r>
            <a:r>
              <a:rPr lang="en-US" sz="2800" b="1" dirty="0">
                <a:solidFill>
                  <a:schemeClr val="bg1">
                    <a:lumMod val="10000"/>
                  </a:schemeClr>
                </a:solidFill>
              </a:rPr>
              <a:t>='Smith';</a:t>
            </a:r>
          </a:p>
        </p:txBody>
      </p:sp>
      <p:sp>
        <p:nvSpPr>
          <p:cNvPr id="16" name="مربع نص 15"/>
          <p:cNvSpPr txBox="1"/>
          <p:nvPr/>
        </p:nvSpPr>
        <p:spPr>
          <a:xfrm>
            <a:off x="35496" y="779016"/>
            <a:ext cx="8696356" cy="19082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b="1" i="1" u="sng" dirty="0">
                <a:solidFill>
                  <a:srgbClr val="C00000"/>
                </a:solidFill>
              </a:rPr>
              <a:t>EX: </a:t>
            </a:r>
          </a:p>
          <a:p>
            <a:pPr algn="l" rtl="0"/>
            <a:r>
              <a:rPr lang="en-US" sz="2800" b="1" i="1" u="sng" dirty="0">
                <a:solidFill>
                  <a:srgbClr val="00B050"/>
                </a:solidFill>
              </a:rPr>
              <a:t>Query : </a:t>
            </a:r>
            <a:r>
              <a:rPr lang="en-US" sz="2800" b="1" dirty="0">
                <a:solidFill>
                  <a:srgbClr val="00B050"/>
                </a:solidFill>
              </a:rPr>
              <a:t>Retrieve the birth date and address of the employee (s)whose name is ‘John B. Smith’.</a:t>
            </a:r>
          </a:p>
          <a:p>
            <a:pPr algn="l" rtl="0"/>
            <a:endParaRPr lang="en-US" sz="2400" b="1" dirty="0"/>
          </a:p>
          <a:p>
            <a:pPr algn="l" rtl="0"/>
            <a:endParaRPr lang="ar-SA" dirty="0"/>
          </a:p>
        </p:txBody>
      </p:sp>
      <p:graphicFrame>
        <p:nvGraphicFramePr>
          <p:cNvPr id="12" name="جدول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807447"/>
              </p:ext>
            </p:extLst>
          </p:nvPr>
        </p:nvGraphicFramePr>
        <p:xfrm>
          <a:off x="500035" y="2561221"/>
          <a:ext cx="8143930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28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8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87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87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3157">
                <a:tc>
                  <a:txBody>
                    <a:bodyPr/>
                    <a:lstStyle/>
                    <a:p>
                      <a:pPr rtl="1"/>
                      <a:r>
                        <a:rPr lang="en-US" sz="2000" b="1" dirty="0" err="1">
                          <a:solidFill>
                            <a:schemeClr val="bg1">
                              <a:lumMod val="25000"/>
                            </a:schemeClr>
                          </a:solidFill>
                        </a:rPr>
                        <a:t>AddresFs</a:t>
                      </a:r>
                      <a:endParaRPr lang="ar-SA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b="1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Bdate</a:t>
                      </a:r>
                      <a:endParaRPr lang="ar-SA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b="1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Lname</a:t>
                      </a:r>
                      <a:endParaRPr lang="ar-SA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b="1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Minit</a:t>
                      </a:r>
                      <a:endParaRPr lang="ar-SA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b="1" dirty="0" err="1">
                          <a:solidFill>
                            <a:schemeClr val="bg1">
                              <a:lumMod val="25000"/>
                            </a:schemeClr>
                          </a:solidFill>
                        </a:rPr>
                        <a:t>Fname</a:t>
                      </a:r>
                      <a:endParaRPr lang="ar-SA" sz="2000" b="1" dirty="0">
                        <a:solidFill>
                          <a:schemeClr val="bg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78">
                <a:tc>
                  <a:txBody>
                    <a:bodyPr/>
                    <a:lstStyle/>
                    <a:p>
                      <a:pPr rtl="1"/>
                      <a:r>
                        <a:rPr lang="en-US" sz="1800" b="1" baseline="0" dirty="0">
                          <a:solidFill>
                            <a:schemeClr val="bg1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bg1">
                              <a:lumMod val="25000"/>
                            </a:schemeClr>
                          </a:solidFill>
                        </a:rPr>
                        <a:t>731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25000"/>
                            </a:schemeClr>
                          </a:solidFill>
                        </a:rPr>
                        <a:t>Fondern, Houston , TX</a:t>
                      </a:r>
                      <a:endParaRPr lang="ar-SA" sz="1800" b="1" dirty="0">
                        <a:solidFill>
                          <a:schemeClr val="bg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1" dirty="0">
                          <a:solidFill>
                            <a:schemeClr val="bg1">
                              <a:lumMod val="25000"/>
                            </a:schemeClr>
                          </a:solidFill>
                        </a:rPr>
                        <a:t>1965-01-09</a:t>
                      </a:r>
                      <a:endParaRPr lang="ar-SA" sz="1800" b="1" dirty="0">
                        <a:solidFill>
                          <a:schemeClr val="bg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1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Smith</a:t>
                      </a:r>
                      <a:endParaRPr lang="ar-SA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1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  <a:endParaRPr lang="ar-SA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1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John</a:t>
                      </a:r>
                      <a:endParaRPr lang="ar-SA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578">
                <a:tc>
                  <a:txBody>
                    <a:bodyPr/>
                    <a:lstStyle/>
                    <a:p>
                      <a:pPr rtl="1"/>
                      <a:r>
                        <a:rPr lang="en-US" sz="1800" b="1" dirty="0">
                          <a:solidFill>
                            <a:schemeClr val="bg1">
                              <a:lumMod val="25000"/>
                            </a:schemeClr>
                          </a:solidFill>
                        </a:rPr>
                        <a:t>789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25000"/>
                            </a:schemeClr>
                          </a:solidFill>
                        </a:rPr>
                        <a:t>Fondern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25000"/>
                            </a:schemeClr>
                          </a:solidFill>
                        </a:rPr>
                        <a:t>, Houston, TY </a:t>
                      </a:r>
                      <a:endParaRPr lang="ar-SA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>
                              <a:lumMod val="25000"/>
                            </a:schemeClr>
                          </a:solidFill>
                        </a:rPr>
                        <a:t>1989-01-09</a:t>
                      </a:r>
                      <a:endParaRPr lang="ar-SA" sz="1800" b="1" dirty="0">
                        <a:solidFill>
                          <a:schemeClr val="bg1">
                            <a:lumMod val="25000"/>
                          </a:schemeClr>
                        </a:solidFill>
                      </a:endParaRPr>
                    </a:p>
                    <a:p>
                      <a:pPr rtl="1"/>
                      <a:endParaRPr lang="ar-SA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1" dirty="0">
                          <a:solidFill>
                            <a:schemeClr val="bg1">
                              <a:lumMod val="25000"/>
                            </a:schemeClr>
                          </a:solidFill>
                        </a:rPr>
                        <a:t>Marry</a:t>
                      </a:r>
                      <a:endParaRPr lang="ar-SA" sz="1800" b="1" dirty="0">
                        <a:solidFill>
                          <a:schemeClr val="bg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1" dirty="0">
                          <a:solidFill>
                            <a:schemeClr val="bg1">
                              <a:lumMod val="25000"/>
                            </a:schemeClr>
                          </a:solidFill>
                        </a:rPr>
                        <a:t>DD</a:t>
                      </a:r>
                      <a:endParaRPr lang="ar-SA" sz="1800" b="1" dirty="0">
                        <a:solidFill>
                          <a:schemeClr val="bg1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John</a:t>
                      </a:r>
                      <a:endParaRPr lang="ar-SA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عنصر نائب لرقم الشريحة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15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14290"/>
            <a:ext cx="8696356" cy="525463"/>
          </a:xfrm>
        </p:spPr>
        <p:txBody>
          <a:bodyPr>
            <a:noAutofit/>
          </a:bodyPr>
          <a:lstStyle/>
          <a:p>
            <a:r>
              <a:rPr lang="en-US" sz="2800" b="1" dirty="0"/>
              <a:t>SELECT(cont…) </a:t>
            </a:r>
            <a:endParaRPr lang="en-US" sz="2800" dirty="0"/>
          </a:p>
        </p:txBody>
      </p:sp>
      <p:cxnSp>
        <p:nvCxnSpPr>
          <p:cNvPr id="10" name="رابط مستقيم 9"/>
          <p:cNvCxnSpPr/>
          <p:nvPr/>
        </p:nvCxnSpPr>
        <p:spPr>
          <a:xfrm>
            <a:off x="0" y="784206"/>
            <a:ext cx="885828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مربع نص 10"/>
          <p:cNvSpPr txBox="1"/>
          <p:nvPr/>
        </p:nvSpPr>
        <p:spPr>
          <a:xfrm>
            <a:off x="285720" y="1071546"/>
            <a:ext cx="8572560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dirty="0">
                <a:solidFill>
                  <a:schemeClr val="bg1">
                    <a:lumMod val="10000"/>
                  </a:schemeClr>
                </a:solidFill>
              </a:rPr>
              <a:t>2</a:t>
            </a:r>
            <a:r>
              <a:rPr lang="en-US" sz="2400" b="1" dirty="0">
                <a:solidFill>
                  <a:srgbClr val="091625"/>
                </a:solidFill>
              </a:rPr>
              <a:t>. To retrieve all the attribute values of the selected tuples (all the fields available in the table), we do not have to list the attribute names explicitly in SQL:</a:t>
            </a:r>
          </a:p>
          <a:p>
            <a:pPr algn="l" rtl="0"/>
            <a:endParaRPr lang="en-US" sz="2400" b="1" dirty="0">
              <a:solidFill>
                <a:srgbClr val="091625"/>
              </a:solidFill>
            </a:endParaRPr>
          </a:p>
          <a:p>
            <a:pPr algn="l" rtl="0"/>
            <a:endParaRPr lang="en-US" sz="2400" b="1" dirty="0">
              <a:solidFill>
                <a:srgbClr val="091625"/>
              </a:solidFill>
            </a:endParaRPr>
          </a:p>
          <a:p>
            <a:pPr algn="l" rtl="0"/>
            <a:endParaRPr lang="en-US" sz="2400" b="1" dirty="0">
              <a:solidFill>
                <a:srgbClr val="091625"/>
              </a:solidFill>
            </a:endParaRPr>
          </a:p>
          <a:p>
            <a:pPr algn="l" rtl="0"/>
            <a:endParaRPr lang="en-US" sz="2400" b="1" dirty="0">
              <a:solidFill>
                <a:srgbClr val="091625"/>
              </a:solidFill>
            </a:endParaRPr>
          </a:p>
          <a:p>
            <a:pPr algn="l" rtl="0"/>
            <a:endParaRPr lang="en-US" sz="2400" b="1" dirty="0">
              <a:solidFill>
                <a:srgbClr val="C00000"/>
              </a:solidFill>
            </a:endParaRPr>
          </a:p>
          <a:p>
            <a:pPr algn="l" rtl="0"/>
            <a:r>
              <a:rPr lang="en-US" sz="2400" b="1" dirty="0">
                <a:solidFill>
                  <a:srgbClr val="C00000"/>
                </a:solidFill>
              </a:rPr>
              <a:t>EX1: </a:t>
            </a:r>
            <a:r>
              <a:rPr lang="en-US" sz="2400" b="1" i="1" u="sng" dirty="0">
                <a:solidFill>
                  <a:srgbClr val="C00000"/>
                </a:solidFill>
              </a:rPr>
              <a:t>Query:  </a:t>
            </a:r>
            <a:r>
              <a:rPr lang="en-US" sz="2400" b="1" i="1" dirty="0">
                <a:solidFill>
                  <a:srgbClr val="C00000"/>
                </a:solidFill>
              </a:rPr>
              <a:t>retrieves all the attribute values of any </a:t>
            </a:r>
            <a:r>
              <a:rPr lang="en-US" sz="2400" b="1" dirty="0">
                <a:solidFill>
                  <a:srgbClr val="C00000"/>
                </a:solidFill>
              </a:rPr>
              <a:t>EMPLOYEE who works in DEPARTMENT number 5</a:t>
            </a:r>
          </a:p>
        </p:txBody>
      </p:sp>
      <p:sp>
        <p:nvSpPr>
          <p:cNvPr id="9" name="مربع نص 8"/>
          <p:cNvSpPr txBox="1"/>
          <p:nvPr/>
        </p:nvSpPr>
        <p:spPr>
          <a:xfrm>
            <a:off x="1218510" y="2586553"/>
            <a:ext cx="5715040" cy="830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l" rtl="0"/>
            <a:r>
              <a:rPr lang="en-US" sz="2400" b="1" dirty="0">
                <a:solidFill>
                  <a:srgbClr val="FF0000"/>
                </a:solidFill>
              </a:rPr>
              <a:t>SELECT</a:t>
            </a:r>
            <a:r>
              <a:rPr lang="en-US" sz="2400" dirty="0">
                <a:solidFill>
                  <a:srgbClr val="FF0000"/>
                </a:solidFill>
              </a:rPr>
              <a:t> * </a:t>
            </a:r>
            <a:r>
              <a:rPr lang="en-US" sz="2400" b="1" dirty="0">
                <a:solidFill>
                  <a:srgbClr val="FF0000"/>
                </a:solidFill>
              </a:rPr>
              <a:t>FROM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10000"/>
                  </a:schemeClr>
                </a:solidFill>
              </a:rPr>
              <a:t>table_name</a:t>
            </a:r>
            <a:endParaRPr lang="ar-SA" sz="2400" dirty="0">
              <a:solidFill>
                <a:schemeClr val="bg1">
                  <a:lumMod val="10000"/>
                </a:schemeClr>
              </a:solidFill>
            </a:endParaRPr>
          </a:p>
          <a:p>
            <a:pPr algn="l" rtl="0"/>
            <a:endParaRPr lang="ar-SA" sz="2400" dirty="0"/>
          </a:p>
        </p:txBody>
      </p:sp>
      <p:sp>
        <p:nvSpPr>
          <p:cNvPr id="13" name="مستطيل 12"/>
          <p:cNvSpPr/>
          <p:nvPr/>
        </p:nvSpPr>
        <p:spPr>
          <a:xfrm>
            <a:off x="1442360" y="5115356"/>
            <a:ext cx="5267339" cy="4616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r" rtl="0">
              <a:defRPr/>
            </a:pPr>
            <a:r>
              <a:rPr lang="en-US" sz="2400" b="1" dirty="0">
                <a:solidFill>
                  <a:srgbClr val="7030A0"/>
                </a:solidFill>
              </a:rPr>
              <a:t>select * from 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employee </a:t>
            </a:r>
            <a:r>
              <a:rPr lang="en-US" sz="2400" b="1" dirty="0">
                <a:solidFill>
                  <a:srgbClr val="7030A0"/>
                </a:solidFill>
              </a:rPr>
              <a:t>where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10000"/>
                  </a:schemeClr>
                </a:solidFill>
              </a:rPr>
              <a:t>Dno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=5</a:t>
            </a:r>
            <a:endParaRPr lang="ar-SA" sz="2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" name="عنصر نائب لرقم الشريحة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z="1400" smtClean="0"/>
              <a:pPr/>
              <a:t>32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300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459" y="1179186"/>
            <a:ext cx="6715472" cy="1051645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14290"/>
            <a:ext cx="8696356" cy="525463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SELECT(cont…) </a:t>
            </a:r>
            <a:endParaRPr lang="en-US" sz="2000" dirty="0"/>
          </a:p>
        </p:txBody>
      </p:sp>
      <p:cxnSp>
        <p:nvCxnSpPr>
          <p:cNvPr id="10" name="رابط مستقيم 9"/>
          <p:cNvCxnSpPr/>
          <p:nvPr/>
        </p:nvCxnSpPr>
        <p:spPr>
          <a:xfrm>
            <a:off x="0" y="784206"/>
            <a:ext cx="885828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مربع نص 10"/>
          <p:cNvSpPr txBox="1"/>
          <p:nvPr/>
        </p:nvSpPr>
        <p:spPr>
          <a:xfrm>
            <a:off x="129000" y="2276872"/>
            <a:ext cx="8572560" cy="553997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en-US" sz="2000" b="1" dirty="0">
              <a:solidFill>
                <a:srgbClr val="C00000"/>
              </a:solidFill>
            </a:endParaRPr>
          </a:p>
          <a:p>
            <a:pPr algn="l" rtl="0"/>
            <a:endParaRPr lang="en-US" sz="2000" b="1" dirty="0">
              <a:solidFill>
                <a:srgbClr val="C00000"/>
              </a:solidFill>
            </a:endParaRPr>
          </a:p>
          <a:p>
            <a:pPr algn="l" rtl="0"/>
            <a:endParaRPr lang="en-US" sz="2000" b="1" dirty="0">
              <a:solidFill>
                <a:srgbClr val="C00000"/>
              </a:solidFill>
            </a:endParaRPr>
          </a:p>
          <a:p>
            <a:pPr algn="l" rtl="0"/>
            <a:endParaRPr lang="en-US" sz="2000" b="1" dirty="0">
              <a:solidFill>
                <a:srgbClr val="C00000"/>
              </a:solidFill>
            </a:endParaRPr>
          </a:p>
          <a:p>
            <a:pPr algn="l" rtl="0"/>
            <a:r>
              <a:rPr lang="en-US" sz="2400" b="1" u="sng" dirty="0">
                <a:solidFill>
                  <a:srgbClr val="C00000"/>
                </a:solidFill>
              </a:rPr>
              <a:t>EX2 Query: </a:t>
            </a:r>
          </a:p>
          <a:p>
            <a:pPr algn="l" rtl="0"/>
            <a:r>
              <a:rPr lang="en-US" sz="2400" b="1" dirty="0">
                <a:solidFill>
                  <a:srgbClr val="C00000"/>
                </a:solidFill>
              </a:rPr>
              <a:t>retrieves all the attributes of an EMPLOYEE and the attributes of the DEPARTMENT in which he or she works for every employee of the ‘Research’ department</a:t>
            </a:r>
          </a:p>
          <a:p>
            <a:pPr algn="l" rtl="0"/>
            <a:endParaRPr lang="en-US" sz="2000" b="1" dirty="0">
              <a:solidFill>
                <a:srgbClr val="C00000"/>
              </a:solidFill>
            </a:endParaRPr>
          </a:p>
          <a:p>
            <a:pPr algn="l" rtl="0"/>
            <a:endParaRPr lang="en-US" sz="2000" b="1" dirty="0">
              <a:solidFill>
                <a:srgbClr val="091625"/>
              </a:solidFill>
            </a:endParaRPr>
          </a:p>
          <a:p>
            <a:pPr algn="l" rtl="0"/>
            <a:endParaRPr lang="en-US" sz="2000" b="1" dirty="0">
              <a:solidFill>
                <a:schemeClr val="bg1">
                  <a:lumMod val="10000"/>
                </a:schemeClr>
              </a:solidFill>
            </a:endParaRPr>
          </a:p>
          <a:p>
            <a:pPr algn="l" rtl="0"/>
            <a:endParaRPr lang="en-US" sz="2000" b="1" dirty="0">
              <a:solidFill>
                <a:schemeClr val="bg1">
                  <a:lumMod val="10000"/>
                </a:schemeClr>
              </a:solidFill>
            </a:endParaRPr>
          </a:p>
          <a:p>
            <a:pPr algn="l" rtl="0"/>
            <a:endParaRPr lang="en-US" sz="2000" b="1" dirty="0">
              <a:solidFill>
                <a:schemeClr val="bg1">
                  <a:lumMod val="10000"/>
                </a:schemeClr>
              </a:solidFill>
            </a:endParaRPr>
          </a:p>
          <a:p>
            <a:pPr algn="l" rtl="0"/>
            <a:endParaRPr lang="en-US" sz="2000" b="1" dirty="0">
              <a:solidFill>
                <a:schemeClr val="bg1">
                  <a:lumMod val="10000"/>
                </a:schemeClr>
              </a:solidFill>
            </a:endParaRPr>
          </a:p>
          <a:p>
            <a:pPr algn="l" rtl="0"/>
            <a:endParaRPr lang="en-US" sz="2000" b="1" dirty="0">
              <a:solidFill>
                <a:srgbClr val="FF0000"/>
              </a:solidFill>
            </a:endParaRPr>
          </a:p>
          <a:p>
            <a:pPr algn="l" rtl="0">
              <a:buFont typeface="Georgia" pitchFamily="18" charset="0"/>
              <a:buNone/>
            </a:pPr>
            <a:endParaRPr lang="en-US" sz="2000" b="1" dirty="0">
              <a:solidFill>
                <a:schemeClr val="bg1">
                  <a:lumMod val="10000"/>
                </a:schemeClr>
              </a:solidFill>
              <a:cs typeface="Arial" pitchFamily="34" charset="0"/>
            </a:endParaRPr>
          </a:p>
          <a:p>
            <a:pPr algn="l" rtl="0"/>
            <a:endParaRPr lang="ar-SA" dirty="0"/>
          </a:p>
        </p:txBody>
      </p:sp>
      <p:sp>
        <p:nvSpPr>
          <p:cNvPr id="15" name="مستطيل 14"/>
          <p:cNvSpPr/>
          <p:nvPr/>
        </p:nvSpPr>
        <p:spPr>
          <a:xfrm>
            <a:off x="257601" y="5234320"/>
            <a:ext cx="8238479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>
              <a:defRPr/>
            </a:pPr>
            <a:r>
              <a:rPr lang="en-US" sz="2400" b="1" dirty="0">
                <a:solidFill>
                  <a:srgbClr val="7030A0"/>
                </a:solidFill>
              </a:rPr>
              <a:t>select * from </a:t>
            </a:r>
            <a:r>
              <a:rPr lang="en-US" sz="2400" dirty="0">
                <a:solidFill>
                  <a:srgbClr val="091625"/>
                </a:solidFill>
              </a:rPr>
              <a:t>employee, DEPARTEMENT</a:t>
            </a:r>
          </a:p>
          <a:p>
            <a:pPr algn="l" rtl="0">
              <a:defRPr/>
            </a:pPr>
            <a:r>
              <a:rPr lang="en-US" sz="2400" dirty="0">
                <a:solidFill>
                  <a:srgbClr val="091625"/>
                </a:solidFill>
              </a:rPr>
              <a:t>                     </a:t>
            </a:r>
            <a:r>
              <a:rPr lang="en-US" sz="2400" b="1" dirty="0">
                <a:solidFill>
                  <a:srgbClr val="7030A0"/>
                </a:solidFill>
              </a:rPr>
              <a:t>where</a:t>
            </a:r>
            <a:r>
              <a:rPr lang="en-US" sz="2400" dirty="0">
                <a:solidFill>
                  <a:srgbClr val="091625"/>
                </a:solidFill>
              </a:rPr>
              <a:t> </a:t>
            </a:r>
            <a:r>
              <a:rPr lang="en-US" sz="2400" dirty="0" err="1">
                <a:solidFill>
                  <a:srgbClr val="091625"/>
                </a:solidFill>
              </a:rPr>
              <a:t>Dname</a:t>
            </a:r>
            <a:r>
              <a:rPr lang="en-US" sz="2400" dirty="0">
                <a:solidFill>
                  <a:srgbClr val="091625"/>
                </a:solidFill>
              </a:rPr>
              <a:t>='Research' </a:t>
            </a:r>
            <a:r>
              <a:rPr lang="en-US" sz="2400" b="1" dirty="0">
                <a:solidFill>
                  <a:srgbClr val="7030A0"/>
                </a:solidFill>
              </a:rPr>
              <a:t>AND</a:t>
            </a:r>
            <a:r>
              <a:rPr lang="en-US" sz="2400" dirty="0">
                <a:solidFill>
                  <a:srgbClr val="091625"/>
                </a:solidFill>
              </a:rPr>
              <a:t> </a:t>
            </a:r>
            <a:r>
              <a:rPr lang="en-US" sz="2400" dirty="0" err="1">
                <a:solidFill>
                  <a:srgbClr val="091625"/>
                </a:solidFill>
              </a:rPr>
              <a:t>Dno</a:t>
            </a:r>
            <a:r>
              <a:rPr lang="en-US" sz="2400" dirty="0">
                <a:solidFill>
                  <a:srgbClr val="091625"/>
                </a:solidFill>
              </a:rPr>
              <a:t>=</a:t>
            </a:r>
            <a:r>
              <a:rPr lang="en-US" sz="2400" dirty="0" err="1">
                <a:solidFill>
                  <a:srgbClr val="091625"/>
                </a:solidFill>
              </a:rPr>
              <a:t>Dnumber</a:t>
            </a:r>
            <a:endParaRPr lang="en-US" sz="2400" dirty="0">
              <a:solidFill>
                <a:srgbClr val="091625"/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2601" y="2433693"/>
            <a:ext cx="4054361" cy="951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عنصر نائب لرقم الشريحة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321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14290"/>
            <a:ext cx="8696356" cy="525463"/>
          </a:xfrm>
        </p:spPr>
        <p:txBody>
          <a:bodyPr>
            <a:noAutofit/>
          </a:bodyPr>
          <a:lstStyle/>
          <a:p>
            <a:r>
              <a:rPr lang="en-US" sz="2800" b="1" dirty="0"/>
              <a:t>SELECT(cont…) </a:t>
            </a:r>
            <a:endParaRPr lang="en-US" sz="2800" dirty="0"/>
          </a:p>
        </p:txBody>
      </p:sp>
      <p:cxnSp>
        <p:nvCxnSpPr>
          <p:cNvPr id="10" name="رابط مستقيم 9"/>
          <p:cNvCxnSpPr/>
          <p:nvPr/>
        </p:nvCxnSpPr>
        <p:spPr>
          <a:xfrm>
            <a:off x="0" y="784206"/>
            <a:ext cx="885828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5293" y="2114317"/>
            <a:ext cx="8187693" cy="1554004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قوس متوسط أيمن 17"/>
          <p:cNvSpPr/>
          <p:nvPr/>
        </p:nvSpPr>
        <p:spPr>
          <a:xfrm rot="16200000" flipH="1">
            <a:off x="3194647" y="1162341"/>
            <a:ext cx="378443" cy="5256586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قوس متوسط أيمن 18"/>
          <p:cNvSpPr/>
          <p:nvPr/>
        </p:nvSpPr>
        <p:spPr>
          <a:xfrm rot="16200000" flipH="1">
            <a:off x="7082909" y="2530666"/>
            <a:ext cx="369330" cy="2510824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مربع نص 19"/>
          <p:cNvSpPr txBox="1"/>
          <p:nvPr/>
        </p:nvSpPr>
        <p:spPr>
          <a:xfrm>
            <a:off x="335293" y="4137717"/>
            <a:ext cx="39108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Contents of </a:t>
            </a:r>
            <a:r>
              <a:rPr lang="en-US" b="1" dirty="0">
                <a:solidFill>
                  <a:schemeClr val="bg1">
                    <a:lumMod val="25000"/>
                  </a:schemeClr>
                </a:solidFill>
              </a:rPr>
              <a:t>EMPLOYEE Table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 </a:t>
            </a:r>
            <a:endParaRPr lang="ar-SA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21" name="مربع نص 20"/>
          <p:cNvSpPr txBox="1"/>
          <p:nvPr/>
        </p:nvSpPr>
        <p:spPr>
          <a:xfrm>
            <a:off x="4703019" y="4145881"/>
            <a:ext cx="384025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Contents of </a:t>
            </a:r>
            <a:r>
              <a:rPr lang="en-US" b="1" dirty="0">
                <a:solidFill>
                  <a:schemeClr val="bg1">
                    <a:lumMod val="25000"/>
                  </a:schemeClr>
                </a:solidFill>
              </a:rPr>
              <a:t>DEPARTMENT</a:t>
            </a:r>
            <a:endParaRPr lang="ar-SA" b="1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2" name="عنصر نائب لرقم الشريحة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42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14290"/>
            <a:ext cx="8696356" cy="525463"/>
          </a:xfrm>
        </p:spPr>
        <p:txBody>
          <a:bodyPr>
            <a:noAutofit/>
          </a:bodyPr>
          <a:lstStyle/>
          <a:p>
            <a:r>
              <a:rPr lang="en-US" sz="2400" b="1" dirty="0"/>
              <a:t>SELECT(cont…) </a:t>
            </a:r>
            <a:endParaRPr lang="en-US" sz="2400" dirty="0"/>
          </a:p>
        </p:txBody>
      </p:sp>
      <p:cxnSp>
        <p:nvCxnSpPr>
          <p:cNvPr id="10" name="رابط مستقيم 9"/>
          <p:cNvCxnSpPr/>
          <p:nvPr/>
        </p:nvCxnSpPr>
        <p:spPr>
          <a:xfrm>
            <a:off x="0" y="784206"/>
            <a:ext cx="885828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مربع نص 10"/>
          <p:cNvSpPr txBox="1"/>
          <p:nvPr/>
        </p:nvSpPr>
        <p:spPr>
          <a:xfrm>
            <a:off x="285720" y="1412776"/>
            <a:ext cx="8572560" cy="36625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b="1" u="sng" dirty="0">
                <a:ln w="11430"/>
                <a:solidFill>
                  <a:schemeClr val="bg1">
                    <a:lumMod val="10000"/>
                  </a:schemeClr>
                </a:solidFill>
              </a:rPr>
              <a:t>2. </a:t>
            </a:r>
            <a:r>
              <a:rPr lang="en-US" sz="2400" b="1" u="sng" dirty="0">
                <a:ln w="11430"/>
                <a:solidFill>
                  <a:srgbClr val="091625"/>
                </a:solidFill>
              </a:rPr>
              <a:t>SQL </a:t>
            </a:r>
            <a:r>
              <a:rPr lang="en-US" sz="2400" b="1" u="sng" dirty="0">
                <a:ln w="11430"/>
                <a:solidFill>
                  <a:srgbClr val="FF0000"/>
                </a:solidFill>
              </a:rPr>
              <a:t>ORDER BY </a:t>
            </a:r>
            <a:r>
              <a:rPr lang="en-US" sz="2400" b="1" u="sng" dirty="0">
                <a:ln w="11430"/>
                <a:solidFill>
                  <a:srgbClr val="091625"/>
                </a:solidFill>
              </a:rPr>
              <a:t>clause</a:t>
            </a:r>
            <a:r>
              <a:rPr lang="en-US" sz="2400" b="1" u="sng" dirty="0">
                <a:ln w="11430"/>
                <a:solidFill>
                  <a:schemeClr val="bg1">
                    <a:lumMod val="10000"/>
                  </a:schemeClr>
                </a:solidFill>
              </a:rPr>
              <a:t>: </a:t>
            </a:r>
          </a:p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The SQL 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</a:rPr>
              <a:t>ORDER BY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 clause is used to sort the data in ascending or descending order.</a:t>
            </a:r>
          </a:p>
          <a:p>
            <a:pPr algn="ctr" rtl="0"/>
            <a:endParaRPr lang="ar-SA" sz="2000" dirty="0"/>
          </a:p>
          <a:p>
            <a:pPr algn="l" rtl="0"/>
            <a:endParaRPr lang="ar-SA" sz="2000" b="1" dirty="0">
              <a:ln w="11430"/>
              <a:solidFill>
                <a:srgbClr val="091625"/>
              </a:solidFill>
            </a:endParaRPr>
          </a:p>
          <a:p>
            <a:pPr algn="l" rtl="0"/>
            <a:endParaRPr lang="en-US" sz="2000" b="1" dirty="0">
              <a:solidFill>
                <a:srgbClr val="091625"/>
              </a:solidFill>
            </a:endParaRPr>
          </a:p>
          <a:p>
            <a:pPr algn="l" rtl="0"/>
            <a:endParaRPr lang="en-US" sz="2000" b="1" dirty="0">
              <a:solidFill>
                <a:srgbClr val="091625"/>
              </a:solidFill>
            </a:endParaRPr>
          </a:p>
          <a:p>
            <a:pPr algn="l" rtl="0"/>
            <a:endParaRPr lang="en-US" sz="2000" b="1" dirty="0">
              <a:solidFill>
                <a:srgbClr val="091625"/>
              </a:solidFill>
            </a:endParaRPr>
          </a:p>
          <a:p>
            <a:pPr algn="l" rtl="0"/>
            <a:r>
              <a:rPr lang="en-US" sz="2400" b="1" dirty="0">
                <a:solidFill>
                  <a:srgbClr val="C00000"/>
                </a:solidFill>
              </a:rPr>
              <a:t> </a:t>
            </a:r>
            <a:endParaRPr lang="en-US" sz="2400" b="1" dirty="0">
              <a:ln w="11430"/>
              <a:solidFill>
                <a:srgbClr val="C00000"/>
              </a:solidFill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448070" y="3717032"/>
            <a:ext cx="8247860" cy="113877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l" rtl="0"/>
            <a:r>
              <a:rPr lang="en-US" sz="2400" b="1" dirty="0">
                <a:solidFill>
                  <a:srgbClr val="FF0000"/>
                </a:solidFill>
              </a:rPr>
              <a:t>SELECT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91625"/>
                </a:solidFill>
              </a:rPr>
              <a:t>columns </a:t>
            </a:r>
            <a:r>
              <a:rPr lang="en-US" sz="2400" b="1" dirty="0">
                <a:solidFill>
                  <a:srgbClr val="FF0000"/>
                </a:solidFill>
              </a:rPr>
              <a:t>FROM</a:t>
            </a:r>
            <a:r>
              <a:rPr lang="en-US" sz="2400" dirty="0">
                <a:solidFill>
                  <a:srgbClr val="091625"/>
                </a:solidFill>
              </a:rPr>
              <a:t> </a:t>
            </a:r>
            <a:r>
              <a:rPr lang="en-US" sz="2400" dirty="0" err="1">
                <a:solidFill>
                  <a:srgbClr val="091625"/>
                </a:solidFill>
              </a:rPr>
              <a:t>table_name</a:t>
            </a:r>
            <a:r>
              <a:rPr lang="en-US" sz="2400" dirty="0">
                <a:solidFill>
                  <a:srgbClr val="091625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ORDER BY </a:t>
            </a:r>
            <a:r>
              <a:rPr lang="es-ES" sz="2400" dirty="0">
                <a:solidFill>
                  <a:srgbClr val="091625"/>
                </a:solidFill>
              </a:rPr>
              <a:t>column1 </a:t>
            </a:r>
            <a:r>
              <a:rPr lang="es-ES" sz="2400" b="1" dirty="0">
                <a:solidFill>
                  <a:srgbClr val="7030A0"/>
                </a:solidFill>
              </a:rPr>
              <a:t>ASC</a:t>
            </a:r>
            <a:r>
              <a:rPr lang="es-ES" sz="2400" dirty="0">
                <a:solidFill>
                  <a:srgbClr val="091625"/>
                </a:solidFill>
              </a:rPr>
              <a:t> | </a:t>
            </a:r>
            <a:r>
              <a:rPr lang="es-ES" sz="2400" b="1" dirty="0">
                <a:solidFill>
                  <a:srgbClr val="7030A0"/>
                </a:solidFill>
              </a:rPr>
              <a:t>DESC </a:t>
            </a:r>
            <a:endParaRPr lang="en-US" sz="2400" b="1" dirty="0">
              <a:solidFill>
                <a:srgbClr val="7030A0"/>
              </a:solidFill>
            </a:endParaRPr>
          </a:p>
          <a:p>
            <a:pPr algn="l" rtl="0"/>
            <a:endParaRPr lang="ar-SA" dirty="0"/>
          </a:p>
        </p:txBody>
      </p:sp>
      <p:sp>
        <p:nvSpPr>
          <p:cNvPr id="2" name="عنصر نائب لرقم الشريحة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385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14290"/>
            <a:ext cx="8696356" cy="525463"/>
          </a:xfrm>
        </p:spPr>
        <p:txBody>
          <a:bodyPr>
            <a:noAutofit/>
          </a:bodyPr>
          <a:lstStyle/>
          <a:p>
            <a:r>
              <a:rPr lang="en-US" sz="2400" b="1" dirty="0"/>
              <a:t>SELECT(cont…) </a:t>
            </a:r>
            <a:endParaRPr lang="en-US" sz="2400" dirty="0"/>
          </a:p>
        </p:txBody>
      </p:sp>
      <p:cxnSp>
        <p:nvCxnSpPr>
          <p:cNvPr id="10" name="رابط مستقيم 9"/>
          <p:cNvCxnSpPr/>
          <p:nvPr/>
        </p:nvCxnSpPr>
        <p:spPr>
          <a:xfrm>
            <a:off x="0" y="784206"/>
            <a:ext cx="885828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4800" y="1732730"/>
            <a:ext cx="810090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2708920"/>
            <a:ext cx="4380518" cy="213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مربع نص 11"/>
          <p:cNvSpPr txBox="1"/>
          <p:nvPr/>
        </p:nvSpPr>
        <p:spPr>
          <a:xfrm>
            <a:off x="265419" y="3348026"/>
            <a:ext cx="285752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>
                <a:solidFill>
                  <a:schemeClr val="bg1">
                    <a:lumMod val="25000"/>
                  </a:schemeClr>
                </a:solidFill>
              </a:rPr>
              <a:t>This shows the records according to the order of Section name </a:t>
            </a:r>
          </a:p>
          <a:p>
            <a:pPr algn="ctr" rtl="0"/>
            <a:r>
              <a:rPr lang="en-US" sz="2000" b="1" dirty="0">
                <a:solidFill>
                  <a:schemeClr val="bg1">
                    <a:lumMod val="25000"/>
                  </a:schemeClr>
                </a:solidFill>
              </a:rPr>
              <a:t> </a:t>
            </a:r>
            <a:endParaRPr lang="ar-SA" sz="2000" b="1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2" name="عنصر نائب لرقم الشريحة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82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14290"/>
            <a:ext cx="8696356" cy="525463"/>
          </a:xfrm>
        </p:spPr>
        <p:txBody>
          <a:bodyPr>
            <a:normAutofit fontScale="90000"/>
          </a:bodyPr>
          <a:lstStyle/>
          <a:p>
            <a:pPr rtl="0"/>
            <a:r>
              <a:rPr lang="en-US" sz="2400" b="1" dirty="0"/>
              <a:t>SELECT(cont…) </a:t>
            </a:r>
            <a:endParaRPr lang="en-US" sz="2400" dirty="0"/>
          </a:p>
        </p:txBody>
      </p:sp>
      <p:cxnSp>
        <p:nvCxnSpPr>
          <p:cNvPr id="10" name="رابط مستقيم 9"/>
          <p:cNvCxnSpPr/>
          <p:nvPr/>
        </p:nvCxnSpPr>
        <p:spPr>
          <a:xfrm>
            <a:off x="0" y="784206"/>
            <a:ext cx="885828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مربع نص 10"/>
          <p:cNvSpPr txBox="1"/>
          <p:nvPr/>
        </p:nvSpPr>
        <p:spPr>
          <a:xfrm>
            <a:off x="285720" y="1071546"/>
            <a:ext cx="85725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b="1" dirty="0">
                <a:solidFill>
                  <a:srgbClr val="C00000"/>
                </a:solidFill>
              </a:rPr>
              <a:t>EX2: </a:t>
            </a:r>
            <a:r>
              <a:rPr lang="en-US" sz="2000" b="1" dirty="0">
                <a:ln w="11430"/>
                <a:solidFill>
                  <a:srgbClr val="C00000"/>
                </a:solidFill>
              </a:rPr>
              <a:t>Select all records from Employees table using Descending order on </a:t>
            </a:r>
            <a:r>
              <a:rPr lang="en-US" sz="2000" b="1" dirty="0" err="1">
                <a:ln w="11430"/>
                <a:solidFill>
                  <a:srgbClr val="C00000"/>
                </a:solidFill>
              </a:rPr>
              <a:t>SectionNum</a:t>
            </a:r>
            <a:r>
              <a:rPr lang="en-US" sz="2000" b="1" dirty="0">
                <a:ln w="11430"/>
                <a:solidFill>
                  <a:srgbClr val="C00000"/>
                </a:solidFill>
              </a:rPr>
              <a:t>.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544" y="2428868"/>
            <a:ext cx="812250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573016"/>
            <a:ext cx="478576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رابط كسهم مستقيم 14"/>
          <p:cNvCxnSpPr/>
          <p:nvPr/>
        </p:nvCxnSpPr>
        <p:spPr>
          <a:xfrm rot="5400000">
            <a:off x="3714744" y="342820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عنصر نائب لرقم الشريحة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128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14290"/>
            <a:ext cx="8696356" cy="525463"/>
          </a:xfrm>
        </p:spPr>
        <p:txBody>
          <a:bodyPr>
            <a:noAutofit/>
          </a:bodyPr>
          <a:lstStyle/>
          <a:p>
            <a:r>
              <a:rPr lang="en-US" sz="2800" b="1" dirty="0"/>
              <a:t>SELECT columns from more than table </a:t>
            </a:r>
          </a:p>
        </p:txBody>
      </p:sp>
      <p:cxnSp>
        <p:nvCxnSpPr>
          <p:cNvPr id="10" name="رابط مستقيم 9"/>
          <p:cNvCxnSpPr/>
          <p:nvPr/>
        </p:nvCxnSpPr>
        <p:spPr>
          <a:xfrm>
            <a:off x="0" y="784206"/>
            <a:ext cx="885828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مربع نص 10"/>
          <p:cNvSpPr txBox="1"/>
          <p:nvPr/>
        </p:nvSpPr>
        <p:spPr>
          <a:xfrm>
            <a:off x="405844" y="1130826"/>
            <a:ext cx="857256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lvl="0" indent="-457200" algn="l" rtl="0"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</a:rPr>
              <a:t>If Tables haven't a relationship:</a:t>
            </a:r>
          </a:p>
          <a:p>
            <a:pPr algn="l" rtl="0"/>
            <a:r>
              <a:rPr lang="en-US" sz="2400" b="1" dirty="0">
                <a:solidFill>
                  <a:schemeClr val="bg1">
                    <a:lumMod val="10000"/>
                  </a:schemeClr>
                </a:solidFill>
              </a:rPr>
              <a:t>To retrieve records , you have to specify and  put  descriptions as you can  by using more than one conditions. </a:t>
            </a:r>
            <a:endParaRPr lang="en-US" sz="2400" dirty="0">
              <a:solidFill>
                <a:schemeClr val="bg1">
                  <a:lumMod val="10000"/>
                </a:schemeClr>
              </a:solidFill>
            </a:endParaRPr>
          </a:p>
          <a:p>
            <a:pPr algn="l" rtl="0"/>
            <a:r>
              <a:rPr lang="en-US" sz="2400" b="1" dirty="0">
                <a:solidFill>
                  <a:schemeClr val="bg1">
                    <a:lumMod val="10000"/>
                  </a:schemeClr>
                </a:solidFill>
              </a:rPr>
              <a:t>Look to the following example:</a:t>
            </a:r>
            <a:endParaRPr lang="en-US" sz="2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539552" y="2731510"/>
            <a:ext cx="8438852" cy="34163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l" rtl="0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CREATE DATABASE lab_4</a:t>
            </a:r>
          </a:p>
          <a:p>
            <a:pPr algn="l" rtl="0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CREATE TABLE </a:t>
            </a:r>
            <a:r>
              <a:rPr lang="en-US" b="1" dirty="0">
                <a:solidFill>
                  <a:srgbClr val="D60C1F"/>
                </a:solidFill>
              </a:rPr>
              <a:t>Book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B_id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VARCHAR(10), Title VARCHAR(40))</a:t>
            </a:r>
          </a:p>
          <a:p>
            <a:pPr algn="l" rtl="0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CREATE TABLE </a:t>
            </a:r>
            <a:r>
              <a:rPr lang="en-US" b="1" dirty="0">
                <a:solidFill>
                  <a:srgbClr val="D60C1F"/>
                </a:solidFill>
              </a:rPr>
              <a:t>Author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(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A_id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VARCHAR(10), name VARCHAR(10))</a:t>
            </a:r>
          </a:p>
          <a:p>
            <a:pPr algn="l" rtl="0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 </a:t>
            </a:r>
          </a:p>
          <a:p>
            <a:pPr algn="l" rtl="0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INSERT INTO Book VALUES ('1234','CS' )</a:t>
            </a:r>
          </a:p>
          <a:p>
            <a:pPr algn="l" rtl="0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INSERT INTO Book VALUES ('1235','IS' )</a:t>
            </a:r>
          </a:p>
          <a:p>
            <a:pPr algn="l" rtl="0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INSERT INTO Book VALUES ('1236','BS' )</a:t>
            </a:r>
          </a:p>
          <a:p>
            <a:pPr algn="l" rtl="0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 </a:t>
            </a:r>
          </a:p>
          <a:p>
            <a:pPr algn="l" rtl="0"/>
            <a:r>
              <a:rPr lang="en-US" b="1" dirty="0">
                <a:solidFill>
                  <a:srgbClr val="D60C1F"/>
                </a:solidFill>
              </a:rPr>
              <a:t>Insert into author values ('1112','Ahamad' )</a:t>
            </a:r>
          </a:p>
          <a:p>
            <a:pPr algn="l" rtl="0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INSERT INTO Author VALUES ('1113','Khaled' )</a:t>
            </a:r>
          </a:p>
          <a:p>
            <a:pPr algn="l" rtl="0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INSERT INTO Author VALUES ('1114','Mohammed' )</a:t>
            </a:r>
          </a:p>
          <a:p>
            <a:pPr algn="l" rtl="0"/>
            <a:endParaRPr lang="ar-SA" dirty="0"/>
          </a:p>
        </p:txBody>
      </p:sp>
      <p:sp>
        <p:nvSpPr>
          <p:cNvPr id="2" name="عنصر نائب لرقم الشريحة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0510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14290"/>
            <a:ext cx="8696356" cy="525463"/>
          </a:xfrm>
        </p:spPr>
        <p:txBody>
          <a:bodyPr>
            <a:noAutofit/>
          </a:bodyPr>
          <a:lstStyle/>
          <a:p>
            <a:r>
              <a:rPr lang="en-US" sz="2800" b="1" dirty="0"/>
              <a:t>SELECT columns from more than table </a:t>
            </a:r>
          </a:p>
        </p:txBody>
      </p:sp>
      <p:cxnSp>
        <p:nvCxnSpPr>
          <p:cNvPr id="10" name="رابط مستقيم 9"/>
          <p:cNvCxnSpPr/>
          <p:nvPr/>
        </p:nvCxnSpPr>
        <p:spPr>
          <a:xfrm>
            <a:off x="0" y="784206"/>
            <a:ext cx="885828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عنصر نائب لرقم الشريحة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B3735A-73C6-4575-953F-98F5AA70F5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2831" y="1422214"/>
            <a:ext cx="8718338" cy="11379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81CAE8-F50F-4A79-8908-D86767DA22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3810" y="2786486"/>
            <a:ext cx="7724573" cy="325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4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357158" y="285728"/>
            <a:ext cx="8229600" cy="639763"/>
          </a:xfrm>
        </p:spPr>
        <p:txBody>
          <a:bodyPr/>
          <a:lstStyle/>
          <a:p>
            <a:pPr lvl="0" algn="ctr"/>
            <a:r>
              <a:rPr lang="en-US" sz="3600" b="1" dirty="0"/>
              <a:t>Constraints</a:t>
            </a:r>
            <a:endParaRPr lang="ar-SA" b="1" dirty="0"/>
          </a:p>
        </p:txBody>
      </p:sp>
      <p:graphicFrame>
        <p:nvGraphicFramePr>
          <p:cNvPr id="10" name="Diagram 1"/>
          <p:cNvGraphicFramePr/>
          <p:nvPr>
            <p:extLst>
              <p:ext uri="{D42A27DB-BD31-4B8C-83A1-F6EECF244321}">
                <p14:modId xmlns:p14="http://schemas.microsoft.com/office/powerpoint/2010/main" val="2542441841"/>
              </p:ext>
            </p:extLst>
          </p:nvPr>
        </p:nvGraphicFramePr>
        <p:xfrm>
          <a:off x="847428" y="1397000"/>
          <a:ext cx="729647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عنصر نائب لرقم الشريحة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ktangel 26"/>
          <p:cNvSpPr>
            <a:spLocks noChangeArrowheads="1"/>
          </p:cNvSpPr>
          <p:nvPr/>
        </p:nvSpPr>
        <p:spPr bwMode="auto">
          <a:xfrm rot="10800000" flipV="1">
            <a:off x="0" y="5589240"/>
            <a:ext cx="9144000" cy="792087"/>
          </a:xfrm>
          <a:prstGeom prst="rect">
            <a:avLst/>
          </a:prstGeom>
          <a:gradFill rotWithShape="1">
            <a:gsLst>
              <a:gs pos="0">
                <a:srgbClr val="E6E6E6">
                  <a:alpha val="43999"/>
                </a:srgbClr>
              </a:gs>
              <a:gs pos="31000">
                <a:srgbClr val="E6E6E6">
                  <a:alpha val="61359"/>
                </a:srgbClr>
              </a:gs>
              <a:gs pos="100000">
                <a:srgbClr val="F3F3F3"/>
              </a:gs>
            </a:gsLst>
            <a:lin ang="10800000" scaled="1"/>
          </a:gradFill>
          <a:ln w="9525">
            <a:solidFill>
              <a:srgbClr val="E1E1E1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>
              <a:solidFill>
                <a:srgbClr val="FFFFFF"/>
              </a:solidFill>
              <a:cs typeface="+mn-cs"/>
            </a:endParaRPr>
          </a:p>
        </p:txBody>
      </p:sp>
      <p:pic>
        <p:nvPicPr>
          <p:cNvPr id="6" name="Picture 2" descr="C:\Users\Arwa\Pictures\sqlserver_sql_server_2008_logo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32240" y="5085184"/>
            <a:ext cx="1789460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0692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14290"/>
            <a:ext cx="8696356" cy="525463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sz="2400" b="1" dirty="0"/>
              <a:t>SELECT columns from more than table </a:t>
            </a:r>
          </a:p>
        </p:txBody>
      </p:sp>
      <p:cxnSp>
        <p:nvCxnSpPr>
          <p:cNvPr id="10" name="رابط مستقيم 9"/>
          <p:cNvCxnSpPr/>
          <p:nvPr/>
        </p:nvCxnSpPr>
        <p:spPr>
          <a:xfrm>
            <a:off x="0" y="784206"/>
            <a:ext cx="885828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مربع نص 10"/>
          <p:cNvSpPr txBox="1"/>
          <p:nvPr/>
        </p:nvSpPr>
        <p:spPr>
          <a:xfrm>
            <a:off x="285720" y="908720"/>
            <a:ext cx="85725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lvl="0" indent="-457200" algn="l" rtl="0">
              <a:buFont typeface="+mj-lt"/>
              <a:buAutoNum type="arabicPeriod"/>
            </a:pPr>
            <a:r>
              <a:rPr lang="en-US" sz="2000" b="1" dirty="0">
                <a:solidFill>
                  <a:srgbClr val="C00000"/>
                </a:solidFill>
              </a:rPr>
              <a:t>If Tables haven't a relationship :</a:t>
            </a:r>
          </a:p>
          <a:p>
            <a:pPr algn="l" rtl="0"/>
            <a:r>
              <a:rPr lang="en-US" sz="2000" b="1" u="sng" dirty="0">
                <a:solidFill>
                  <a:schemeClr val="bg1">
                    <a:lumMod val="10000"/>
                  </a:schemeClr>
                </a:solidFill>
              </a:rPr>
              <a:t>Look to these different queries that try to retrieve records: </a:t>
            </a:r>
            <a:endParaRPr lang="en-US" sz="2000" u="sng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5" name="مربع نص 14"/>
          <p:cNvSpPr txBox="1"/>
          <p:nvPr/>
        </p:nvSpPr>
        <p:spPr>
          <a:xfrm>
            <a:off x="207274" y="4784586"/>
            <a:ext cx="8280920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This query ends up with </a:t>
            </a:r>
            <a:r>
              <a:rPr lang="en-US" b="1" dirty="0">
                <a:solidFill>
                  <a:srgbClr val="00B050"/>
                </a:solidFill>
              </a:rPr>
              <a:t>wrong data(logic error) , 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output must be one record</a:t>
            </a:r>
            <a:r>
              <a:rPr lang="en-US" b="1" dirty="0">
                <a:solidFill>
                  <a:srgbClr val="00B050"/>
                </a:solidFill>
              </a:rPr>
              <a:t>, ‘Ahmad’ is one person in Author table.</a:t>
            </a:r>
          </a:p>
          <a:p>
            <a:pPr algn="l" rtl="0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Because it used more than one tables</a:t>
            </a:r>
          </a:p>
          <a:p>
            <a:pPr algn="l" rtl="0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and there is no relation between them </a:t>
            </a:r>
          </a:p>
          <a:p>
            <a:pPr algn="l" rtl="0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and the strong reason is:  </a:t>
            </a:r>
            <a:r>
              <a:rPr lang="en-US" u="sng" dirty="0">
                <a:solidFill>
                  <a:schemeClr val="bg1">
                    <a:lumMod val="10000"/>
                  </a:schemeClr>
                </a:solidFill>
              </a:rPr>
              <a:t>there is only one condition descries this query.</a:t>
            </a:r>
          </a:p>
          <a:p>
            <a:pPr algn="l" rtl="0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so, No enough descriptions are entered.</a:t>
            </a:r>
          </a:p>
        </p:txBody>
      </p:sp>
      <p:sp>
        <p:nvSpPr>
          <p:cNvPr id="2" name="عنصر نائب لرقم الشريحة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AB0C0C-40E9-4945-AC68-0D93E81EC7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5556" y="1823517"/>
            <a:ext cx="6660740" cy="9663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12B79E-E7B1-4D18-B33F-50633707347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7664" y="2789872"/>
            <a:ext cx="3024336" cy="164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851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14290"/>
            <a:ext cx="8696356" cy="525463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sz="2400" b="1" dirty="0"/>
              <a:t>SELECT columns from more than table </a:t>
            </a:r>
          </a:p>
        </p:txBody>
      </p:sp>
      <p:cxnSp>
        <p:nvCxnSpPr>
          <p:cNvPr id="10" name="رابط مستقيم 9"/>
          <p:cNvCxnSpPr/>
          <p:nvPr/>
        </p:nvCxnSpPr>
        <p:spPr>
          <a:xfrm>
            <a:off x="0" y="784206"/>
            <a:ext cx="885828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مربع نص 10"/>
          <p:cNvSpPr txBox="1"/>
          <p:nvPr/>
        </p:nvSpPr>
        <p:spPr>
          <a:xfrm>
            <a:off x="285720" y="908720"/>
            <a:ext cx="857256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lvl="0" indent="-457200" algn="l" rtl="0"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</a:rPr>
              <a:t>If Tables haven't a relationship :</a:t>
            </a:r>
          </a:p>
          <a:p>
            <a:pPr algn="l" rtl="0"/>
            <a:r>
              <a:rPr lang="en-US" sz="2400" b="1" u="sng" dirty="0">
                <a:solidFill>
                  <a:schemeClr val="bg1">
                    <a:lumMod val="10000"/>
                  </a:schemeClr>
                </a:solidFill>
              </a:rPr>
              <a:t>Look to these different queries that try to retrieve records: </a:t>
            </a:r>
            <a:endParaRPr lang="en-US" sz="2400" u="sng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13" name="صورة 1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5240" y="3538364"/>
            <a:ext cx="3643338" cy="1477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مربع نص 15"/>
          <p:cNvSpPr txBox="1"/>
          <p:nvPr/>
        </p:nvSpPr>
        <p:spPr>
          <a:xfrm>
            <a:off x="504578" y="5061584"/>
            <a:ext cx="7451798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Because of there are more conditions describe the record, this query ends up with </a:t>
            </a:r>
            <a:r>
              <a:rPr lang="en-US" sz="2400" b="1" dirty="0">
                <a:solidFill>
                  <a:srgbClr val="00B050"/>
                </a:solidFill>
              </a:rPr>
              <a:t>correct data.</a:t>
            </a:r>
          </a:p>
          <a:p>
            <a:pPr algn="l" rtl="0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 </a:t>
            </a:r>
          </a:p>
          <a:p>
            <a:pPr algn="l" rtl="0"/>
            <a:endParaRPr lang="ar-SA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" name="عنصر نائب لرقم الشريحة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4FC921-848A-4142-B076-49EC33F554E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9552" y="1896988"/>
            <a:ext cx="7466909" cy="138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952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14290"/>
            <a:ext cx="8696356" cy="525463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SELECT columns from more than table </a:t>
            </a:r>
          </a:p>
        </p:txBody>
      </p:sp>
      <p:cxnSp>
        <p:nvCxnSpPr>
          <p:cNvPr id="10" name="رابط مستقيم 9"/>
          <p:cNvCxnSpPr/>
          <p:nvPr/>
        </p:nvCxnSpPr>
        <p:spPr>
          <a:xfrm>
            <a:off x="0" y="784206"/>
            <a:ext cx="885828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مربع نص 10"/>
          <p:cNvSpPr txBox="1"/>
          <p:nvPr/>
        </p:nvSpPr>
        <p:spPr>
          <a:xfrm>
            <a:off x="285720" y="1071546"/>
            <a:ext cx="8572560" cy="49552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dirty="0">
                <a:solidFill>
                  <a:srgbClr val="C00000"/>
                </a:solidFill>
              </a:rPr>
              <a:t>For tables that haven’t relationship 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</a:rPr>
              <a:t>,there is no  other method. </a:t>
            </a:r>
          </a:p>
          <a:p>
            <a:pPr algn="l" rtl="0"/>
            <a:r>
              <a:rPr lang="en-US" sz="2400" b="1" dirty="0">
                <a:solidFill>
                  <a:schemeClr val="bg1">
                    <a:lumMod val="10000"/>
                  </a:schemeClr>
                </a:solidFill>
              </a:rPr>
              <a:t>So, the solution is:</a:t>
            </a:r>
          </a:p>
          <a:p>
            <a:pPr algn="l" rtl="0"/>
            <a:r>
              <a:rPr lang="en-US" sz="2400" b="1" dirty="0">
                <a:solidFill>
                  <a:schemeClr val="bg1">
                    <a:lumMod val="10000"/>
                  </a:schemeClr>
                </a:solidFill>
              </a:rPr>
              <a:t>you have to specify and  put  descriptions as you can  by using more than one conditions.</a:t>
            </a:r>
          </a:p>
          <a:p>
            <a:pPr algn="l" rtl="0"/>
            <a:r>
              <a:rPr lang="en-US" sz="2400" b="1" dirty="0">
                <a:solidFill>
                  <a:schemeClr val="bg1">
                    <a:lumMod val="10000"/>
                  </a:schemeClr>
                </a:solidFill>
              </a:rPr>
              <a:t>But this solution is </a:t>
            </a:r>
            <a:r>
              <a:rPr lang="en-US" sz="2400" b="1" dirty="0">
                <a:solidFill>
                  <a:srgbClr val="00B050"/>
                </a:solidFill>
              </a:rPr>
              <a:t>useless 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</a:rPr>
              <a:t>because you need to specify the descriptions for all the columns that you want. </a:t>
            </a:r>
          </a:p>
          <a:p>
            <a:pPr algn="l" rtl="0"/>
            <a:endParaRPr lang="en-US" sz="2400" b="1" dirty="0">
              <a:solidFill>
                <a:schemeClr val="bg1">
                  <a:lumMod val="10000"/>
                </a:schemeClr>
              </a:solidFill>
            </a:endParaRPr>
          </a:p>
          <a:p>
            <a:pPr algn="l" rtl="0"/>
            <a:r>
              <a:rPr lang="en-US" sz="2400" b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For tables that have relationship 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,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</a:rPr>
              <a:t>To solve this issue , you have to use </a:t>
            </a:r>
            <a:r>
              <a:rPr lang="en-US" sz="2800" b="1" dirty="0">
                <a:solidFill>
                  <a:schemeClr val="accent3"/>
                </a:solidFill>
              </a:rPr>
              <a:t>Join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</a:rPr>
              <a:t>query  which is:</a:t>
            </a:r>
          </a:p>
          <a:p>
            <a:pPr algn="l" rtl="0"/>
            <a:r>
              <a:rPr lang="en-US" sz="2400" b="1" dirty="0">
                <a:solidFill>
                  <a:schemeClr val="accent3"/>
                </a:solidFill>
              </a:rPr>
              <a:t>SQL joins 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</a:rPr>
              <a:t>are used to query data from two or more tables, based on a relationship between certain columns in these tables. Lab8 </a:t>
            </a:r>
            <a:r>
              <a:rPr lang="en-US" sz="2400" b="1" dirty="0" err="1">
                <a:solidFill>
                  <a:schemeClr val="bg1">
                    <a:lumMod val="10000"/>
                  </a:schemeClr>
                </a:solidFill>
              </a:rPr>
              <a:t>insallah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2" name="عنصر نائب لرقم الشريحة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670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8"/>
          <p:cNvSpPr>
            <a:spLocks noGrp="1"/>
          </p:cNvSpPr>
          <p:nvPr>
            <p:ph sz="half" idx="1"/>
          </p:nvPr>
        </p:nvSpPr>
        <p:spPr>
          <a:xfrm>
            <a:off x="357158" y="2643182"/>
            <a:ext cx="4321999" cy="785818"/>
          </a:xfrm>
        </p:spPr>
        <p:txBody>
          <a:bodyPr>
            <a:normAutofit fontScale="92500" lnSpcReduction="20000"/>
          </a:bodyPr>
          <a:lstStyle/>
          <a:p>
            <a:pPr marL="457200" lvl="0" indent="-457200" algn="l" rtl="0"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Create a data base (company_lab4)</a:t>
            </a:r>
            <a:endParaRPr lang="en-US" sz="1800" dirty="0">
              <a:solidFill>
                <a:schemeClr val="tx1"/>
              </a:solidFill>
            </a:endParaRPr>
          </a:p>
          <a:p>
            <a:pPr marL="457200" lvl="0" indent="-457200" algn="l" rtl="0"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Create two tables in the database</a:t>
            </a:r>
            <a:r>
              <a:rPr lang="en-US" sz="1800" b="1" dirty="0"/>
              <a:t>:</a:t>
            </a:r>
          </a:p>
        </p:txBody>
      </p:sp>
      <p:sp>
        <p:nvSpPr>
          <p:cNvPr id="9" name="Title 7"/>
          <p:cNvSpPr>
            <a:spLocks noGrp="1"/>
          </p:cNvSpPr>
          <p:nvPr>
            <p:ph type="title"/>
          </p:nvPr>
        </p:nvSpPr>
        <p:spPr>
          <a:xfrm>
            <a:off x="1447822" y="167233"/>
            <a:ext cx="6553202" cy="525463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Exercise </a:t>
            </a:r>
          </a:p>
        </p:txBody>
      </p:sp>
      <p:pic>
        <p:nvPicPr>
          <p:cNvPr id="12" name="Picture 19"/>
          <p:cNvPicPr>
            <a:picLocks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4612" y="548680"/>
            <a:ext cx="3929090" cy="2143140"/>
          </a:xfrm>
          <a:prstGeom prst="rect">
            <a:avLst/>
          </a:prstGeom>
        </p:spPr>
      </p:pic>
      <p:graphicFrame>
        <p:nvGraphicFramePr>
          <p:cNvPr id="5" name="جدول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308985"/>
              </p:ext>
            </p:extLst>
          </p:nvPr>
        </p:nvGraphicFramePr>
        <p:xfrm>
          <a:off x="500034" y="3631572"/>
          <a:ext cx="4954270" cy="1154750"/>
        </p:xfrm>
        <a:graphic>
          <a:graphicData uri="http://schemas.openxmlformats.org/drawingml/2006/table">
            <a:tbl>
              <a:tblPr/>
              <a:tblGrid>
                <a:gridCol w="127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3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91625"/>
                          </a:solidFill>
                          <a:latin typeface="Calibri"/>
                          <a:ea typeface="Calibri"/>
                          <a:cs typeface="Arial"/>
                        </a:rPr>
                        <a:t>employee_no</a:t>
                      </a:r>
                      <a:r>
                        <a:rPr lang="en-US" sz="1400" b="1" dirty="0">
                          <a:solidFill>
                            <a:srgbClr val="091625"/>
                          </a:solidFill>
                          <a:latin typeface="Calibri"/>
                          <a:ea typeface="Calibri"/>
                          <a:cs typeface="Arial"/>
                        </a:rPr>
                        <a:t>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91625"/>
                          </a:solidFill>
                          <a:latin typeface="Calibri"/>
                          <a:ea typeface="Calibri"/>
                          <a:cs typeface="Arial"/>
                        </a:rPr>
                        <a:t>e_name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91625"/>
                          </a:solidFill>
                          <a:latin typeface="Calibri"/>
                          <a:ea typeface="Calibri"/>
                          <a:cs typeface="Arial"/>
                        </a:rPr>
                        <a:t>Salary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91625"/>
                          </a:solidFill>
                          <a:latin typeface="Calibri"/>
                          <a:ea typeface="Calibri"/>
                          <a:cs typeface="Arial"/>
                        </a:rPr>
                        <a:t>phone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91625"/>
                          </a:solidFill>
                          <a:latin typeface="Calibri"/>
                          <a:ea typeface="Calibri"/>
                          <a:cs typeface="Arial"/>
                        </a:rPr>
                        <a:t>1456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91625"/>
                          </a:solidFill>
                          <a:latin typeface="Calibri"/>
                          <a:ea typeface="Calibri"/>
                          <a:cs typeface="Arial"/>
                        </a:rPr>
                        <a:t>Ahmad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91625"/>
                          </a:solidFill>
                          <a:latin typeface="Calibri"/>
                          <a:ea typeface="Calibri"/>
                          <a:cs typeface="Arial"/>
                        </a:rPr>
                        <a:t>4000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91625"/>
                          </a:solidFill>
                          <a:latin typeface="Calibri"/>
                          <a:ea typeface="Calibri"/>
                          <a:cs typeface="Arial"/>
                        </a:rPr>
                        <a:t>0555558888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91625"/>
                          </a:solidFill>
                          <a:latin typeface="Calibri"/>
                          <a:ea typeface="Calibri"/>
                          <a:cs typeface="Arial"/>
                        </a:rPr>
                        <a:t>1457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91625"/>
                          </a:solidFill>
                          <a:latin typeface="Calibri"/>
                          <a:ea typeface="Calibri"/>
                          <a:cs typeface="Arial"/>
                        </a:rPr>
                        <a:t>Khaled</a:t>
                      </a:r>
                      <a:endParaRPr lang="en-US" sz="1400" b="1" dirty="0">
                        <a:solidFill>
                          <a:srgbClr val="091625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91625"/>
                          </a:solidFill>
                          <a:latin typeface="Calibri"/>
                          <a:ea typeface="Calibri"/>
                          <a:cs typeface="Arial"/>
                        </a:rPr>
                        <a:t>4500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91625"/>
                          </a:solidFill>
                          <a:latin typeface="Calibri"/>
                          <a:ea typeface="Calibri"/>
                          <a:cs typeface="Arial"/>
                        </a:rPr>
                        <a:t>0555553333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91625"/>
                          </a:solidFill>
                          <a:latin typeface="Calibri"/>
                          <a:ea typeface="Calibri"/>
                          <a:cs typeface="Arial"/>
                        </a:rPr>
                        <a:t>1458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91625"/>
                          </a:solidFill>
                          <a:latin typeface="Calibri"/>
                          <a:ea typeface="Calibri"/>
                          <a:cs typeface="Arial"/>
                        </a:rPr>
                        <a:t>Ahmad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91625"/>
                          </a:solidFill>
                          <a:latin typeface="Calibri"/>
                          <a:ea typeface="Calibri"/>
                          <a:cs typeface="Arial"/>
                        </a:rPr>
                        <a:t>3000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91625"/>
                          </a:solidFill>
                          <a:latin typeface="Calibri"/>
                          <a:ea typeface="Calibri"/>
                          <a:cs typeface="Arial"/>
                        </a:rPr>
                        <a:t>0555554444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91625"/>
                          </a:solidFill>
                          <a:latin typeface="Calibri"/>
                          <a:ea typeface="Calibri"/>
                          <a:cs typeface="Arial"/>
                        </a:rPr>
                        <a:t>1459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91625"/>
                          </a:solidFill>
                          <a:latin typeface="Calibri"/>
                          <a:ea typeface="Calibri"/>
                          <a:cs typeface="Arial"/>
                        </a:rPr>
                        <a:t>Mohamed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91625"/>
                          </a:solidFill>
                          <a:latin typeface="Calibri"/>
                          <a:ea typeface="Calibri"/>
                          <a:cs typeface="Arial"/>
                        </a:rPr>
                        <a:t>6000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91625"/>
                          </a:solidFill>
                          <a:latin typeface="Calibri"/>
                          <a:ea typeface="Calibri"/>
                          <a:cs typeface="Arial"/>
                        </a:rPr>
                        <a:t>0555555777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جدول 5"/>
          <p:cNvGraphicFramePr>
            <a:graphicFrameLocks noGrp="1"/>
          </p:cNvGraphicFramePr>
          <p:nvPr/>
        </p:nvGraphicFramePr>
        <p:xfrm>
          <a:off x="500034" y="5209050"/>
          <a:ext cx="4954270" cy="791718"/>
        </p:xfrm>
        <a:graphic>
          <a:graphicData uri="http://schemas.openxmlformats.org/drawingml/2006/table">
            <a:tbl>
              <a:tblPr/>
              <a:tblGrid>
                <a:gridCol w="162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91625"/>
                          </a:solidFill>
                          <a:latin typeface="Calibri"/>
                          <a:ea typeface="Calibri"/>
                          <a:cs typeface="Arial"/>
                        </a:rPr>
                        <a:t>d_no</a:t>
                      </a:r>
                      <a:endParaRPr lang="en-US" sz="1600" b="1" dirty="0">
                        <a:solidFill>
                          <a:srgbClr val="091625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91625"/>
                          </a:solidFill>
                          <a:latin typeface="Calibri"/>
                          <a:ea typeface="Calibri"/>
                          <a:cs typeface="Arial"/>
                        </a:rPr>
                        <a:t>d_name</a:t>
                      </a:r>
                      <a:endParaRPr lang="en-US" sz="1600" b="1" dirty="0">
                        <a:solidFill>
                          <a:srgbClr val="091625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91625"/>
                          </a:solidFill>
                          <a:latin typeface="Calibri"/>
                          <a:ea typeface="Calibri"/>
                          <a:cs typeface="Arial"/>
                        </a:rPr>
                        <a:t>manager_no</a:t>
                      </a:r>
                      <a:endParaRPr lang="en-US" sz="1600" b="1" dirty="0">
                        <a:solidFill>
                          <a:srgbClr val="091625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91625"/>
                          </a:solidFill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91625"/>
                          </a:solidFill>
                          <a:latin typeface="Calibri"/>
                          <a:ea typeface="Calibri"/>
                          <a:cs typeface="Arial"/>
                        </a:rPr>
                        <a:t>CS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91625"/>
                          </a:solidFill>
                          <a:latin typeface="Calibri"/>
                          <a:ea typeface="Calibri"/>
                          <a:cs typeface="Arial"/>
                        </a:rPr>
                        <a:t>1457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91625"/>
                          </a:solidFill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91625"/>
                          </a:solidFill>
                          <a:latin typeface="Calibri"/>
                          <a:ea typeface="Calibri"/>
                          <a:cs typeface="Arial"/>
                        </a:rPr>
                        <a:t>IS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91625"/>
                          </a:solidFill>
                          <a:latin typeface="Calibri"/>
                          <a:ea typeface="Calibri"/>
                          <a:cs typeface="Arial"/>
                        </a:rPr>
                        <a:t>1459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مستطيل 6"/>
          <p:cNvSpPr/>
          <p:nvPr/>
        </p:nvSpPr>
        <p:spPr>
          <a:xfrm>
            <a:off x="357158" y="3286124"/>
            <a:ext cx="1203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rgbClr val="091625"/>
                </a:solidFill>
              </a:rPr>
              <a:t>Employee</a:t>
            </a:r>
            <a:endParaRPr lang="ar-SA" dirty="0">
              <a:solidFill>
                <a:srgbClr val="091625"/>
              </a:solidFill>
            </a:endParaRPr>
          </a:p>
        </p:txBody>
      </p:sp>
      <p:sp>
        <p:nvSpPr>
          <p:cNvPr id="10" name="مستطيل 9"/>
          <p:cNvSpPr/>
          <p:nvPr/>
        </p:nvSpPr>
        <p:spPr>
          <a:xfrm>
            <a:off x="214282" y="4857760"/>
            <a:ext cx="14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rgbClr val="091625"/>
                </a:solidFill>
              </a:rPr>
              <a:t>department</a:t>
            </a:r>
            <a:endParaRPr lang="ar-SA" dirty="0">
              <a:solidFill>
                <a:srgbClr val="091625"/>
              </a:solidFill>
            </a:endParaRPr>
          </a:p>
        </p:txBody>
      </p:sp>
      <p:sp>
        <p:nvSpPr>
          <p:cNvPr id="11" name="مربع نص 10"/>
          <p:cNvSpPr txBox="1"/>
          <p:nvPr/>
        </p:nvSpPr>
        <p:spPr>
          <a:xfrm>
            <a:off x="285720" y="6215082"/>
            <a:ext cx="707236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chemeClr val="accent3"/>
                </a:solidFill>
              </a:rPr>
              <a:t>Note:  </a:t>
            </a:r>
            <a:r>
              <a:rPr lang="en-US" b="1" dirty="0" err="1">
                <a:solidFill>
                  <a:schemeClr val="accent3"/>
                </a:solidFill>
              </a:rPr>
              <a:t>employee_no</a:t>
            </a:r>
            <a:r>
              <a:rPr lang="en-US" b="1" dirty="0">
                <a:solidFill>
                  <a:schemeClr val="accent3"/>
                </a:solidFill>
              </a:rPr>
              <a:t>  and </a:t>
            </a:r>
            <a:r>
              <a:rPr lang="en-US" b="1" dirty="0" err="1">
                <a:solidFill>
                  <a:schemeClr val="accent3"/>
                </a:solidFill>
              </a:rPr>
              <a:t>d_no</a:t>
            </a:r>
            <a:r>
              <a:rPr lang="en-US" b="1" dirty="0">
                <a:solidFill>
                  <a:schemeClr val="accent3"/>
                </a:solidFill>
              </a:rPr>
              <a:t> primary key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14" name="رابط مستقيم 13"/>
          <p:cNvCxnSpPr/>
          <p:nvPr/>
        </p:nvCxnSpPr>
        <p:spPr>
          <a:xfrm rot="5400000">
            <a:off x="3857223" y="4356503"/>
            <a:ext cx="3429818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مربع نص 14"/>
          <p:cNvSpPr txBox="1"/>
          <p:nvPr/>
        </p:nvSpPr>
        <p:spPr>
          <a:xfrm>
            <a:off x="5643570" y="2928934"/>
            <a:ext cx="3357586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l" rtl="0"/>
            <a:r>
              <a:rPr lang="en-US" b="1" dirty="0">
                <a:latin typeface="+mj-lt"/>
              </a:rPr>
              <a:t>3.Retrieve all the attribute values from each table.</a:t>
            </a:r>
          </a:p>
          <a:p>
            <a:pPr lvl="0" algn="l" rtl="0"/>
            <a:endParaRPr lang="en-US" b="1" dirty="0">
              <a:latin typeface="+mj-lt"/>
            </a:endParaRPr>
          </a:p>
          <a:p>
            <a:pPr lvl="0" algn="l" rtl="0"/>
            <a:r>
              <a:rPr lang="en-US" b="1" dirty="0">
                <a:latin typeface="+mj-lt"/>
              </a:rPr>
              <a:t>4.Select all records from Employee  table using ascending order on Salary.</a:t>
            </a:r>
          </a:p>
          <a:p>
            <a:pPr lvl="0" algn="l" rtl="0"/>
            <a:endParaRPr lang="en-US" b="1" dirty="0">
              <a:latin typeface="+mj-lt"/>
            </a:endParaRPr>
          </a:p>
          <a:p>
            <a:pPr lvl="0" algn="l" rtl="0"/>
            <a:r>
              <a:rPr lang="en-US" b="1" dirty="0">
                <a:latin typeface="+mj-lt"/>
              </a:rPr>
              <a:t>5.Retrieve </a:t>
            </a:r>
            <a:r>
              <a:rPr lang="en-US" b="1" dirty="0" err="1">
                <a:latin typeface="+mj-lt"/>
              </a:rPr>
              <a:t>employee_no</a:t>
            </a:r>
            <a:r>
              <a:rPr lang="en-US" b="1" dirty="0">
                <a:latin typeface="+mj-lt"/>
              </a:rPr>
              <a:t>   and Salary  where their employee name is 'Ahmad‘.</a:t>
            </a:r>
          </a:p>
        </p:txBody>
      </p:sp>
      <p:sp>
        <p:nvSpPr>
          <p:cNvPr id="2" name="عنصر نائب لرقم الشريحة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116632"/>
            <a:ext cx="8696356" cy="525463"/>
          </a:xfrm>
        </p:spPr>
        <p:txBody>
          <a:bodyPr>
            <a:noAutofit/>
          </a:bodyPr>
          <a:lstStyle/>
          <a:p>
            <a:r>
              <a:rPr lang="en-US" sz="4400" dirty="0"/>
              <a:t>5. Primary Key</a:t>
            </a:r>
          </a:p>
        </p:txBody>
      </p:sp>
      <p:cxnSp>
        <p:nvCxnSpPr>
          <p:cNvPr id="10" name="رابط مستقيم 9"/>
          <p:cNvCxnSpPr/>
          <p:nvPr/>
        </p:nvCxnSpPr>
        <p:spPr>
          <a:xfrm>
            <a:off x="0" y="692696"/>
            <a:ext cx="885828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مربع نص 10"/>
          <p:cNvSpPr txBox="1"/>
          <p:nvPr/>
        </p:nvSpPr>
        <p:spPr>
          <a:xfrm>
            <a:off x="179512" y="692696"/>
            <a:ext cx="9361040" cy="39549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65113" indent="-265113" algn="l" rtl="0">
              <a:lnSpc>
                <a:spcPct val="150000"/>
              </a:lnSpc>
              <a:buFont typeface="Arial" pitchFamily="34" charset="0"/>
              <a:buChar char="•"/>
              <a:tabLst>
                <a:tab pos="265113" algn="l"/>
              </a:tabLst>
            </a:pP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PRIMARY KEY  constraint creates a </a:t>
            </a:r>
            <a:r>
              <a:rPr lang="en-US" sz="2000" b="1" i="1" u="sng" dirty="0">
                <a:solidFill>
                  <a:schemeClr val="bg1">
                    <a:lumMod val="10000"/>
                  </a:schemeClr>
                </a:solidFill>
              </a:rPr>
              <a:t>primary key 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for the table.</a:t>
            </a:r>
          </a:p>
          <a:p>
            <a:pPr marL="265113" indent="-265113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The PRIMARY KEY constraint uniquely identifies each record in a database table.</a:t>
            </a:r>
          </a:p>
          <a:p>
            <a:pPr marL="265113" indent="-265113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u="sng" dirty="0">
                <a:solidFill>
                  <a:schemeClr val="bg1">
                    <a:lumMod val="10000"/>
                  </a:schemeClr>
                </a:solidFill>
              </a:rPr>
              <a:t>Primary keys Conditions:</a:t>
            </a:r>
          </a:p>
          <a:p>
            <a:pPr marL="265113" indent="-265113" algn="ctr" rtl="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2"/>
                </a:solidFill>
              </a:rPr>
              <a:t>Primary keys must contain </a:t>
            </a:r>
            <a:r>
              <a:rPr lang="en-US" b="1" u="sng" dirty="0">
                <a:solidFill>
                  <a:schemeClr val="accent2"/>
                </a:solidFill>
              </a:rPr>
              <a:t>unique values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  <a:p>
            <a:pPr marL="265113" indent="-265113" algn="ctr" rtl="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2"/>
                </a:solidFill>
              </a:rPr>
              <a:t>primary key column </a:t>
            </a:r>
            <a:r>
              <a:rPr lang="en-US" b="1" u="sng" dirty="0">
                <a:solidFill>
                  <a:schemeClr val="accent2"/>
                </a:solidFill>
              </a:rPr>
              <a:t>can not contain NULL values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  <a:p>
            <a:pPr marL="265113" indent="-265113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>
                <a:solidFill>
                  <a:schemeClr val="bg1">
                    <a:lumMod val="10000"/>
                  </a:schemeClr>
                </a:solidFill>
                <a:cs typeface="Calibri" pitchFamily="34" charset="0"/>
              </a:rPr>
              <a:t>Each table </a:t>
            </a:r>
            <a:r>
              <a:rPr lang="en-US" b="1" u="sng" dirty="0">
                <a:solidFill>
                  <a:schemeClr val="bg1">
                    <a:lumMod val="10000"/>
                  </a:schemeClr>
                </a:solidFill>
                <a:cs typeface="Calibri" pitchFamily="34" charset="0"/>
              </a:rPr>
              <a:t>should 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  <a:cs typeface="Calibri" pitchFamily="34" charset="0"/>
              </a:rPr>
              <a:t>have Exactly </a:t>
            </a:r>
            <a:r>
              <a:rPr lang="en-US" b="1" dirty="0">
                <a:solidFill>
                  <a:srgbClr val="FF0000"/>
                </a:solidFill>
                <a:cs typeface="Calibri" pitchFamily="34" charset="0"/>
              </a:rPr>
              <a:t>one primary key.</a:t>
            </a:r>
          </a:p>
          <a:p>
            <a:pPr marL="265113" indent="-265113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  <a:cs typeface="Calibri" pitchFamily="34" charset="0"/>
              </a:rPr>
              <a:t>You Can add Primary Key Constraint:</a:t>
            </a:r>
          </a:p>
          <a:p>
            <a:pPr algn="l" rtl="0"/>
            <a:r>
              <a:rPr lang="en-US" sz="2000" b="1" i="1" u="sng" dirty="0">
                <a:solidFill>
                  <a:schemeClr val="accent3"/>
                </a:solidFill>
              </a:rPr>
              <a:t>1. when a table is created:</a:t>
            </a:r>
          </a:p>
          <a:p>
            <a:pPr algn="l" rtl="0"/>
            <a:endParaRPr lang="en-US" dirty="0"/>
          </a:p>
          <a:p>
            <a:pPr algn="l" rtl="0"/>
            <a:endParaRPr lang="ar-SA" dirty="0"/>
          </a:p>
        </p:txBody>
      </p:sp>
      <p:graphicFrame>
        <p:nvGraphicFramePr>
          <p:cNvPr id="8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504254"/>
              </p:ext>
            </p:extLst>
          </p:nvPr>
        </p:nvGraphicFramePr>
        <p:xfrm>
          <a:off x="395536" y="4221088"/>
          <a:ext cx="8358246" cy="237825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43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0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574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Table level </a:t>
                      </a:r>
                      <a:endParaRPr lang="ar-S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b="1" dirty="0"/>
                        <a:t>Column</a:t>
                      </a:r>
                      <a:r>
                        <a:rPr lang="en-US" altLang="ko-KR" b="1" baseline="0" dirty="0"/>
                        <a:t> level </a:t>
                      </a:r>
                      <a:endParaRPr lang="ar-S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73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</a:rPr>
                        <a:t>CREATE TABLE  </a:t>
                      </a:r>
                      <a:r>
                        <a:rPr lang="en-US" sz="1800" b="1" dirty="0" err="1">
                          <a:solidFill>
                            <a:schemeClr val="accent5"/>
                          </a:solidFill>
                          <a:effectLst/>
                        </a:rPr>
                        <a:t>table_name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(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b="1" dirty="0" err="1"/>
                        <a:t>column_name</a:t>
                      </a:r>
                      <a:r>
                        <a:rPr lang="en-US" b="1" dirty="0"/>
                        <a:t>  </a:t>
                      </a:r>
                      <a:r>
                        <a:rPr lang="en-US" b="1" dirty="0" err="1"/>
                        <a:t>Datatype</a:t>
                      </a:r>
                      <a:r>
                        <a:rPr lang="en-US" b="1" baseline="0" dirty="0"/>
                        <a:t> ,….,</a:t>
                      </a:r>
                      <a:endParaRPr lang="en-US" b="1" u="non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CONSTRAINT   </a:t>
                      </a:r>
                      <a:r>
                        <a:rPr lang="en-US" b="1" u="none" dirty="0" err="1"/>
                        <a:t>Constraint_Name</a:t>
                      </a:r>
                      <a:r>
                        <a:rPr lang="en-US" b="1" u="none" dirty="0"/>
                        <a:t>  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PRIMARY   KEY  </a:t>
                      </a:r>
                      <a:r>
                        <a:rPr lang="en-US" b="1" u="sng" dirty="0"/>
                        <a:t>(</a:t>
                      </a:r>
                      <a:r>
                        <a:rPr lang="en-US" b="1" dirty="0" err="1"/>
                        <a:t>column_name</a:t>
                      </a:r>
                      <a:r>
                        <a:rPr lang="en-US" b="1" u="none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</a:rPr>
                        <a:t>)</a:t>
                      </a:r>
                      <a:endParaRPr lang="en-US" b="1" u="none" dirty="0"/>
                    </a:p>
                    <a:p>
                      <a:pPr algn="l" rtl="0"/>
                      <a:endParaRPr lang="ar-S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</a:rPr>
                        <a:t>CREATE TABLE </a:t>
                      </a:r>
                      <a:r>
                        <a:rPr lang="en-US" sz="1800" b="1" dirty="0" err="1">
                          <a:solidFill>
                            <a:schemeClr val="accent5"/>
                          </a:solidFill>
                          <a:effectLst/>
                        </a:rPr>
                        <a:t>table_name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(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b="1" dirty="0" err="1"/>
                        <a:t>column_name</a:t>
                      </a:r>
                      <a:r>
                        <a:rPr lang="en-US" b="1" dirty="0"/>
                        <a:t>  </a:t>
                      </a:r>
                      <a:r>
                        <a:rPr lang="en-US" b="1" dirty="0" err="1"/>
                        <a:t>Datatype</a:t>
                      </a:r>
                      <a:r>
                        <a:rPr lang="en-US" b="1" baseline="0" dirty="0"/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</a:rPr>
                        <a:t>PRIMARY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</a:rPr>
                        <a:t>KEY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="1" u="sng" dirty="0"/>
                        <a:t>, …,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)</a:t>
                      </a:r>
                    </a:p>
                    <a:p>
                      <a:pPr lvl="0" algn="l" rtl="0"/>
                      <a:endParaRPr lang="en-US" b="1" u="sng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عنصر نائب لرقم الشريحة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1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14290"/>
            <a:ext cx="8696356" cy="525463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/>
              <a:t>5. Primary Key(cont…)</a:t>
            </a:r>
          </a:p>
        </p:txBody>
      </p:sp>
      <p:cxnSp>
        <p:nvCxnSpPr>
          <p:cNvPr id="10" name="رابط مستقيم 9"/>
          <p:cNvCxnSpPr/>
          <p:nvPr/>
        </p:nvCxnSpPr>
        <p:spPr>
          <a:xfrm>
            <a:off x="0" y="784206"/>
            <a:ext cx="885828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مربع نص 10"/>
          <p:cNvSpPr txBox="1"/>
          <p:nvPr/>
        </p:nvSpPr>
        <p:spPr>
          <a:xfrm>
            <a:off x="214282" y="857232"/>
            <a:ext cx="857256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>
                <a:solidFill>
                  <a:schemeClr val="accent3"/>
                </a:solidFill>
              </a:rPr>
              <a:t>EX:</a:t>
            </a:r>
          </a:p>
        </p:txBody>
      </p:sp>
      <p:sp>
        <p:nvSpPr>
          <p:cNvPr id="2" name="عنصر نائب لرقم الشريحة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9AF8DB-BA4B-4276-8D5E-656238AF5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3568" y="1451890"/>
            <a:ext cx="4680520" cy="13129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F580E0-2B5F-4570-B560-308588763E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800" y="3089082"/>
            <a:ext cx="6480720" cy="348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8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14290"/>
            <a:ext cx="8696356" cy="525463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/>
              <a:t>5. Primary Key(cont…)</a:t>
            </a:r>
          </a:p>
        </p:txBody>
      </p:sp>
      <p:cxnSp>
        <p:nvCxnSpPr>
          <p:cNvPr id="10" name="رابط مستقيم 9"/>
          <p:cNvCxnSpPr/>
          <p:nvPr/>
        </p:nvCxnSpPr>
        <p:spPr>
          <a:xfrm>
            <a:off x="0" y="784206"/>
            <a:ext cx="885828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مربع نص 10"/>
          <p:cNvSpPr txBox="1"/>
          <p:nvPr/>
        </p:nvSpPr>
        <p:spPr>
          <a:xfrm>
            <a:off x="214282" y="857232"/>
            <a:ext cx="857256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>
                <a:solidFill>
                  <a:schemeClr val="accent3"/>
                </a:solidFill>
              </a:rPr>
              <a:t>EX:</a:t>
            </a:r>
          </a:p>
        </p:txBody>
      </p:sp>
      <p:sp>
        <p:nvSpPr>
          <p:cNvPr id="2" name="عنصر نائب لرقم الشريحة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B464A7-5F53-4F34-B067-1418972EE2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7331" y="1628800"/>
            <a:ext cx="7173310" cy="30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81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14290"/>
            <a:ext cx="8696356" cy="525463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/>
              <a:t>5. Primary Key(cont…)</a:t>
            </a:r>
          </a:p>
        </p:txBody>
      </p:sp>
      <p:cxnSp>
        <p:nvCxnSpPr>
          <p:cNvPr id="10" name="رابط مستقيم 9"/>
          <p:cNvCxnSpPr/>
          <p:nvPr/>
        </p:nvCxnSpPr>
        <p:spPr>
          <a:xfrm>
            <a:off x="0" y="784206"/>
            <a:ext cx="885828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مربع نص 10"/>
          <p:cNvSpPr txBox="1"/>
          <p:nvPr/>
        </p:nvSpPr>
        <p:spPr>
          <a:xfrm>
            <a:off x="285720" y="1071546"/>
            <a:ext cx="8572560" cy="32624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en-US" sz="2000" b="1" i="1" u="sng" dirty="0">
              <a:solidFill>
                <a:srgbClr val="7030A0"/>
              </a:solidFill>
            </a:endParaRPr>
          </a:p>
          <a:p>
            <a:pPr marL="457200" indent="-457200" algn="l" rtl="0">
              <a:buAutoNum type="arabicPeriod" startAt="2"/>
            </a:pPr>
            <a:r>
              <a:rPr lang="en-US" sz="2800" b="1" i="1" u="sng" dirty="0">
                <a:solidFill>
                  <a:schemeClr val="accent3"/>
                </a:solidFill>
              </a:rPr>
              <a:t>After the table is created</a:t>
            </a:r>
          </a:p>
          <a:p>
            <a:pPr marL="457200" indent="-457200" algn="l" rtl="0"/>
            <a:endParaRPr lang="en-US" sz="2000" b="1" i="1" u="sng" dirty="0">
              <a:solidFill>
                <a:srgbClr val="7030A0"/>
              </a:solidFill>
            </a:endParaRPr>
          </a:p>
          <a:p>
            <a:pPr algn="l" rtl="0"/>
            <a:endParaRPr lang="en-US" sz="2000" b="1" dirty="0">
              <a:solidFill>
                <a:schemeClr val="bg1">
                  <a:lumMod val="10000"/>
                </a:schemeClr>
              </a:solidFill>
            </a:endParaRPr>
          </a:p>
          <a:p>
            <a:pPr algn="l" rtl="0"/>
            <a:endParaRPr lang="en-US" sz="2000" b="1" dirty="0">
              <a:solidFill>
                <a:schemeClr val="bg1">
                  <a:lumMod val="10000"/>
                </a:schemeClr>
              </a:solidFill>
            </a:endParaRPr>
          </a:p>
          <a:p>
            <a:pPr algn="l" rtl="0"/>
            <a:endParaRPr lang="en-US" sz="2000" b="1" dirty="0">
              <a:solidFill>
                <a:schemeClr val="bg1">
                  <a:lumMod val="10000"/>
                </a:schemeClr>
              </a:solidFill>
            </a:endParaRPr>
          </a:p>
          <a:p>
            <a:pPr algn="l" rtl="0"/>
            <a:endParaRPr lang="en-US" sz="2000" b="1" dirty="0">
              <a:solidFill>
                <a:schemeClr val="bg1">
                  <a:lumMod val="10000"/>
                </a:schemeClr>
              </a:solidFill>
            </a:endParaRPr>
          </a:p>
          <a:p>
            <a:pPr algn="l" rtl="0"/>
            <a:r>
              <a:rPr lang="en-US" sz="2000" b="1" dirty="0">
                <a:solidFill>
                  <a:schemeClr val="bg1">
                    <a:lumMod val="10000"/>
                  </a:schemeClr>
                </a:solidFill>
              </a:rPr>
              <a:t>EX:</a:t>
            </a:r>
          </a:p>
          <a:p>
            <a:pPr marL="457200" indent="-457200" algn="l" rtl="0"/>
            <a:endParaRPr lang="en-US" sz="2000" b="1" i="1" u="sng" dirty="0">
              <a:solidFill>
                <a:srgbClr val="7030A0"/>
              </a:solidFill>
            </a:endParaRPr>
          </a:p>
          <a:p>
            <a:pPr algn="l" rtl="0"/>
            <a:endParaRPr lang="ar-SA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348" y="3847195"/>
            <a:ext cx="6733832" cy="973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مربع نص 7"/>
          <p:cNvSpPr txBox="1"/>
          <p:nvPr/>
        </p:nvSpPr>
        <p:spPr>
          <a:xfrm>
            <a:off x="1142976" y="1984709"/>
            <a:ext cx="5715040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l" rtl="0"/>
            <a:r>
              <a:rPr lang="en-US" sz="2800" b="1" dirty="0">
                <a:solidFill>
                  <a:schemeClr val="accent3"/>
                </a:solidFill>
              </a:rPr>
              <a:t>Alter Table </a:t>
            </a:r>
            <a:r>
              <a:rPr lang="en-US" sz="2800" b="1" dirty="0" err="1">
                <a:solidFill>
                  <a:schemeClr val="bg1">
                    <a:lumMod val="10000"/>
                  </a:schemeClr>
                </a:solidFill>
              </a:rPr>
              <a:t>table_name</a:t>
            </a:r>
            <a:endParaRPr lang="en-US" sz="2800" b="1" dirty="0">
              <a:solidFill>
                <a:schemeClr val="bg1">
                  <a:lumMod val="10000"/>
                </a:schemeClr>
              </a:solidFill>
            </a:endParaRPr>
          </a:p>
          <a:p>
            <a:pPr algn="l" rtl="0"/>
            <a:r>
              <a:rPr lang="en-US" sz="2800" b="1" dirty="0">
                <a:solidFill>
                  <a:schemeClr val="accent3"/>
                </a:solidFill>
              </a:rPr>
              <a:t>Add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Primary key (</a:t>
            </a:r>
            <a:r>
              <a:rPr lang="en-US" sz="2800" b="1" dirty="0" err="1">
                <a:solidFill>
                  <a:schemeClr val="bg1">
                    <a:lumMod val="10000"/>
                  </a:schemeClr>
                </a:solidFill>
              </a:rPr>
              <a:t>coulmn_name</a:t>
            </a:r>
            <a:r>
              <a:rPr lang="en-US" sz="2800" b="1" dirty="0">
                <a:solidFill>
                  <a:srgbClr val="FF0000"/>
                </a:solidFill>
              </a:rPr>
              <a:t>)</a:t>
            </a:r>
          </a:p>
          <a:p>
            <a:pPr algn="l" rtl="0"/>
            <a:endParaRPr lang="ar-SA" sz="2800" dirty="0"/>
          </a:p>
        </p:txBody>
      </p:sp>
      <p:sp>
        <p:nvSpPr>
          <p:cNvPr id="9" name="مربع نص 8"/>
          <p:cNvSpPr txBox="1"/>
          <p:nvPr/>
        </p:nvSpPr>
        <p:spPr>
          <a:xfrm>
            <a:off x="38747" y="4642279"/>
            <a:ext cx="9360832" cy="193899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400" b="1" dirty="0">
                <a:solidFill>
                  <a:srgbClr val="FF0000"/>
                </a:solidFill>
              </a:rPr>
              <a:t>NOTE:</a:t>
            </a:r>
          </a:p>
          <a:p>
            <a:pPr algn="l" rtl="0">
              <a:buFont typeface="Wingdings" pitchFamily="2" charset="2"/>
              <a:buChar char="§"/>
            </a:pPr>
            <a:r>
              <a:rPr lang="en-US" sz="2400" b="1" dirty="0">
                <a:solidFill>
                  <a:srgbClr val="251F35"/>
                </a:solidFill>
              </a:rPr>
              <a:t>When Alter a column to be a primary key after table is created, </a:t>
            </a:r>
          </a:p>
          <a:p>
            <a:pPr algn="l" rtl="0"/>
            <a:r>
              <a:rPr lang="en-US" sz="2400" b="1" i="1" dirty="0">
                <a:solidFill>
                  <a:srgbClr val="251F35"/>
                </a:solidFill>
              </a:rPr>
              <a:t>sometimes you get an error. </a:t>
            </a:r>
          </a:p>
          <a:p>
            <a:pPr algn="l" rtl="0"/>
            <a:r>
              <a:rPr lang="en-US" sz="2400" b="1" u="sng" dirty="0">
                <a:solidFill>
                  <a:srgbClr val="251F35"/>
                </a:solidFill>
              </a:rPr>
              <a:t>To solve that </a:t>
            </a:r>
            <a:r>
              <a:rPr lang="en-US" sz="2400" b="1" dirty="0">
                <a:solidFill>
                  <a:srgbClr val="251F35"/>
                </a:solidFill>
              </a:rPr>
              <a:t>you must Add to the column </a:t>
            </a:r>
            <a:r>
              <a:rPr lang="en-US" sz="2400" b="1" dirty="0">
                <a:solidFill>
                  <a:srgbClr val="FF0000"/>
                </a:solidFill>
              </a:rPr>
              <a:t>not null </a:t>
            </a:r>
            <a:r>
              <a:rPr lang="en-US" sz="2400" b="1" dirty="0">
                <a:solidFill>
                  <a:srgbClr val="251F35"/>
                </a:solidFill>
              </a:rPr>
              <a:t>constrain first.</a:t>
            </a:r>
          </a:p>
          <a:p>
            <a:pPr algn="l" rtl="0"/>
            <a:r>
              <a:rPr lang="en-US" sz="2400" b="1" dirty="0">
                <a:solidFill>
                  <a:srgbClr val="251F35"/>
                </a:solidFill>
              </a:rPr>
              <a:t> Then, add the </a:t>
            </a:r>
            <a:r>
              <a:rPr lang="en-US" sz="2400" b="1" dirty="0">
                <a:solidFill>
                  <a:srgbClr val="FF0000"/>
                </a:solidFill>
              </a:rPr>
              <a:t>primary key </a:t>
            </a:r>
            <a:r>
              <a:rPr lang="en-US" sz="2400" b="1" dirty="0">
                <a:solidFill>
                  <a:srgbClr val="251F35"/>
                </a:solidFill>
              </a:rPr>
              <a:t>to the column. </a:t>
            </a:r>
            <a:endParaRPr lang="ar-SA" sz="2400" b="1" dirty="0">
              <a:solidFill>
                <a:srgbClr val="251F35"/>
              </a:solidFill>
            </a:endParaRPr>
          </a:p>
        </p:txBody>
      </p:sp>
      <p:sp>
        <p:nvSpPr>
          <p:cNvPr id="2" name="عنصر نائب لرقم الشريحة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504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14290"/>
            <a:ext cx="8696356" cy="525463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/>
              <a:t>5. Primary Key(cont…)</a:t>
            </a:r>
          </a:p>
        </p:txBody>
      </p:sp>
      <p:cxnSp>
        <p:nvCxnSpPr>
          <p:cNvPr id="10" name="رابط مستقيم 9"/>
          <p:cNvCxnSpPr/>
          <p:nvPr/>
        </p:nvCxnSpPr>
        <p:spPr>
          <a:xfrm>
            <a:off x="0" y="784206"/>
            <a:ext cx="885828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عنصر نائب لرقم الشريحة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E58FC0-1F79-4A12-88AD-998160B1CFD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800" y="980728"/>
            <a:ext cx="4104456" cy="18059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E0A25B-4D4C-40B2-8733-439094E5BB4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366" y="2981623"/>
            <a:ext cx="5314675" cy="1985014"/>
          </a:xfrm>
          <a:prstGeom prst="rect">
            <a:avLst/>
          </a:prstGeom>
        </p:spPr>
      </p:pic>
      <p:pic>
        <p:nvPicPr>
          <p:cNvPr id="1028" name="Picture 4" descr="Image result for علامة خطأ">
            <a:extLst>
              <a:ext uri="{FF2B5EF4-FFF2-40B4-BE49-F238E27FC236}">
                <a16:creationId xmlns:a16="http://schemas.microsoft.com/office/drawing/2014/main" id="{A6DB331B-C012-4245-A883-C71098B01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51560" y="4005064"/>
            <a:ext cx="567094" cy="56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B59D99-B44C-4C29-9203-57E00B18C09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9460" y="5229200"/>
            <a:ext cx="8726211" cy="127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51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مدير تنفيذي">
  <a:themeElements>
    <a:clrScheme name="مدير تنفيذي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مدير تنفيذي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مدير تنفيذي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1778</TotalTime>
  <Words>2022</Words>
  <Application>Microsoft Office PowerPoint</Application>
  <PresentationFormat>Affichage à l'écran (4:3)</PresentationFormat>
  <Paragraphs>419</Paragraphs>
  <Slides>43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Century Gothic</vt:lpstr>
      <vt:lpstr>Courier New</vt:lpstr>
      <vt:lpstr>Georgia</vt:lpstr>
      <vt:lpstr>Palatino Linotype</vt:lpstr>
      <vt:lpstr>Wingdings</vt:lpstr>
      <vt:lpstr>مدير تنفيذي</vt:lpstr>
      <vt:lpstr>   Database Systems SQL Constraints(Part-2)&amp; Retrieval Queries      </vt:lpstr>
      <vt:lpstr>Lab objective</vt:lpstr>
      <vt:lpstr>SQL CONSTRAINTS</vt:lpstr>
      <vt:lpstr>Constraints</vt:lpstr>
      <vt:lpstr>5. Primary Key</vt:lpstr>
      <vt:lpstr>5. Primary Key(cont…)</vt:lpstr>
      <vt:lpstr>5. Primary Key(cont…)</vt:lpstr>
      <vt:lpstr>5. Primary Key(cont…)</vt:lpstr>
      <vt:lpstr>5. Primary Key(cont…)</vt:lpstr>
      <vt:lpstr>5. Primary Key(cont…)</vt:lpstr>
      <vt:lpstr>5. Primary Key(cont…)</vt:lpstr>
      <vt:lpstr>5. Primary Key(cont…)</vt:lpstr>
      <vt:lpstr>5. Primary Key(cont…)</vt:lpstr>
      <vt:lpstr>5. Primary Key(cont…)</vt:lpstr>
      <vt:lpstr>5. Primary Key(cont…)</vt:lpstr>
      <vt:lpstr>5. Primary Key(cont…)</vt:lpstr>
      <vt:lpstr>Constraints</vt:lpstr>
      <vt:lpstr>6. Foreign Key</vt:lpstr>
      <vt:lpstr>6. Foreign Key(Cont…)</vt:lpstr>
      <vt:lpstr>6. Foreign Key(Cont…)</vt:lpstr>
      <vt:lpstr>6. Foreign Key(Cont…)</vt:lpstr>
      <vt:lpstr>6. Foreign Key(Cont…)</vt:lpstr>
      <vt:lpstr>6. Foreign Key(cont…)</vt:lpstr>
      <vt:lpstr>6. Foreign Key(cont…)</vt:lpstr>
      <vt:lpstr>:Primary Key&amp; Foreign Keyشروط وفكرة وجود </vt:lpstr>
      <vt:lpstr>Basic Retrieval Queries in SQL: SELECT</vt:lpstr>
      <vt:lpstr>SQL statement </vt:lpstr>
      <vt:lpstr>Difference Between Query and Transaction: </vt:lpstr>
      <vt:lpstr>SELECT </vt:lpstr>
      <vt:lpstr>SQL WHERE clause</vt:lpstr>
      <vt:lpstr>SELECT(cont…) </vt:lpstr>
      <vt:lpstr>SELECT(cont…) </vt:lpstr>
      <vt:lpstr>SELECT(cont…) </vt:lpstr>
      <vt:lpstr>SELECT(cont…) </vt:lpstr>
      <vt:lpstr>SELECT(cont…) </vt:lpstr>
      <vt:lpstr>SELECT(cont…) </vt:lpstr>
      <vt:lpstr>SELECT(cont…) </vt:lpstr>
      <vt:lpstr>SELECT columns from more than table </vt:lpstr>
      <vt:lpstr>SELECT columns from more than table </vt:lpstr>
      <vt:lpstr>SELECT columns from more than table </vt:lpstr>
      <vt:lpstr>SELECT columns from more than table </vt:lpstr>
      <vt:lpstr>SELECT columns from more than table </vt:lpstr>
      <vt:lpstr>Exercise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371-Data Base , CB- Lab 4</dc:title>
  <dc:creator>Arwa</dc:creator>
  <cp:lastModifiedBy>Najla Fathi Sassi Aljaziri</cp:lastModifiedBy>
  <cp:revision>62</cp:revision>
  <dcterms:created xsi:type="dcterms:W3CDTF">2014-10-22T16:52:02Z</dcterms:created>
  <dcterms:modified xsi:type="dcterms:W3CDTF">2021-02-14T20:10:22Z</dcterms:modified>
</cp:coreProperties>
</file>