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64" r:id="rId3"/>
    <p:sldId id="276" r:id="rId4"/>
    <p:sldId id="259" r:id="rId5"/>
    <p:sldId id="293" r:id="rId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8"/>
      <p:bold r:id="rId9"/>
    </p:embeddedFont>
    <p:embeddedFont>
      <p:font typeface="Cutive Mono" panose="020B0604020202020204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8"/>
    <a:srgbClr val="BBE1FB"/>
    <a:srgbClr val="0E1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7D3DD-4D58-4E3A-9205-551DE9D37CC2}">
  <a:tblStyle styleId="{03C7D3DD-4D58-4E3A-9205-551DE9D37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ad97bcf635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ad97bcf635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2" r:id="rId4"/>
    <p:sldLayoutId id="2147483669" r:id="rId5"/>
    <p:sldLayoutId id="2147483679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141574" y="1509208"/>
            <a:ext cx="3979639" cy="262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</a:br>
            <a: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  <a:t>فكرة المشروع نبذة </a:t>
            </a:r>
            <a:r>
              <a:rPr lang="ar-SA" sz="2000" dirty="0" err="1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  <a:t>تفصلية</a:t>
            </a:r>
            <a: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  <a:t>  </a:t>
            </a:r>
            <a:b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</a:br>
            <a: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  <a:t>صفحة لشرح او وصف الكلية التقنية الرقمية للبنات في الرياض وتخصصات الموجودة</a:t>
            </a:r>
            <a:br>
              <a:rPr lang="ar-SA" sz="2000" dirty="0">
                <a:solidFill>
                  <a:srgbClr val="0E1DA8"/>
                </a:solidFill>
                <a:latin typeface="Agency FB" panose="020B0503020202020204" pitchFamily="34" charset="0"/>
                <a:cs typeface="+mj-cs"/>
              </a:rPr>
            </a:br>
            <a:endParaRPr sz="2000" dirty="0">
              <a:solidFill>
                <a:srgbClr val="0E1DA8"/>
              </a:solidFill>
              <a:latin typeface="Agency FB" panose="020B0503020202020204" pitchFamily="34" charset="0"/>
              <a:cs typeface="+mj-cs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56733" y="675917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297;p33">
            <a:extLst>
              <a:ext uri="{FF2B5EF4-FFF2-40B4-BE49-F238E27FC236}">
                <a16:creationId xmlns:a16="http://schemas.microsoft.com/office/drawing/2014/main" id="{482A91E2-B121-4657-98E8-C65EAD3095D8}"/>
              </a:ext>
            </a:extLst>
          </p:cNvPr>
          <p:cNvSpPr txBox="1">
            <a:spLocks/>
          </p:cNvSpPr>
          <p:nvPr/>
        </p:nvSpPr>
        <p:spPr>
          <a:xfrm>
            <a:off x="-18796" y="2066769"/>
            <a:ext cx="4493841" cy="14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ar-SA" sz="6000" b="1">
                <a:solidFill>
                  <a:srgbClr val="FFA008"/>
                </a:solidFill>
                <a:latin typeface="Oswald" panose="00000500000000000000" pitchFamily="2" charset="0"/>
              </a:rPr>
              <a:t> </a:t>
            </a:r>
            <a:endParaRPr lang="en-US" sz="6000" b="1" dirty="0">
              <a:solidFill>
                <a:srgbClr val="FFA008"/>
              </a:solidFill>
              <a:latin typeface="Oswald" panose="00000500000000000000" pitchFamily="2" charset="0"/>
            </a:endParaRPr>
          </a:p>
        </p:txBody>
      </p:sp>
      <p:sp>
        <p:nvSpPr>
          <p:cNvPr id="761" name="Google Shape;297;p33">
            <a:extLst>
              <a:ext uri="{FF2B5EF4-FFF2-40B4-BE49-F238E27FC236}">
                <a16:creationId xmlns:a16="http://schemas.microsoft.com/office/drawing/2014/main" id="{0E298745-C39E-4162-BF51-2F3AAF72060C}"/>
              </a:ext>
            </a:extLst>
          </p:cNvPr>
          <p:cNvSpPr txBox="1">
            <a:spLocks/>
          </p:cNvSpPr>
          <p:nvPr/>
        </p:nvSpPr>
        <p:spPr>
          <a:xfrm>
            <a:off x="-247640" y="3995489"/>
            <a:ext cx="4357545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None/>
              <a:defRPr sz="1600" b="0" i="0" u="none" strike="noStrike" cap="non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</a:pPr>
            <a:endParaRPr lang="en-US" sz="2800" dirty="0">
              <a:solidFill>
                <a:srgbClr val="351C75"/>
              </a:solidFill>
            </a:endParaRPr>
          </a:p>
        </p:txBody>
      </p:sp>
      <p:pic>
        <p:nvPicPr>
          <p:cNvPr id="762" name="صورة 3">
            <a:extLst>
              <a:ext uri="{FF2B5EF4-FFF2-40B4-BE49-F238E27FC236}">
                <a16:creationId xmlns:a16="http://schemas.microsoft.com/office/drawing/2014/main" id="{0CA1B0DC-3C86-4528-8631-3BFDDE94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"/>
          <a:stretch/>
        </p:blipFill>
        <p:spPr>
          <a:xfrm>
            <a:off x="902130" y="265718"/>
            <a:ext cx="2683331" cy="14307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65335" y="1828452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01</a:t>
            </a:r>
            <a:endParaRPr dirty="0">
              <a:solidFill>
                <a:srgbClr val="FFA008"/>
              </a:solidFill>
            </a:endParaRPr>
          </a:p>
        </p:txBody>
      </p:sp>
      <p:sp>
        <p:nvSpPr>
          <p:cNvPr id="1280" name="Google Shape;1280;p48"/>
          <p:cNvSpPr txBox="1">
            <a:spLocks noGrp="1"/>
          </p:cNvSpPr>
          <p:nvPr>
            <p:ph type="subTitle" idx="1"/>
          </p:nvPr>
        </p:nvSpPr>
        <p:spPr>
          <a:xfrm>
            <a:off x="5582759" y="3700301"/>
            <a:ext cx="3154076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/>
              <a:t>اهداف الكلية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" name="صورة 3">
            <a:extLst>
              <a:ext uri="{FF2B5EF4-FFF2-40B4-BE49-F238E27FC236}">
                <a16:creationId xmlns:a16="http://schemas.microsoft.com/office/drawing/2014/main" id="{AE352577-3D66-4B3D-A836-78F5DD4EF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"/>
          <a:stretch/>
        </p:blipFill>
        <p:spPr>
          <a:xfrm>
            <a:off x="5972295" y="1397731"/>
            <a:ext cx="2683331" cy="1430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5090271" y="1858644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dirty="0"/>
              <a:t>02</a:t>
            </a:r>
            <a:br>
              <a:rPr lang="en-US" sz="7200" dirty="0"/>
            </a:br>
            <a:endParaRPr dirty="0"/>
          </a:p>
        </p:txBody>
      </p:sp>
      <p:sp>
        <p:nvSpPr>
          <p:cNvPr id="2050" name="Google Shape;2050;p60"/>
          <p:cNvSpPr txBox="1">
            <a:spLocks noGrp="1"/>
          </p:cNvSpPr>
          <p:nvPr>
            <p:ph type="subTitle" idx="1"/>
          </p:nvPr>
        </p:nvSpPr>
        <p:spPr>
          <a:xfrm>
            <a:off x="5054203" y="3651416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/>
              <a:t>تأسيس الكلية</a:t>
            </a:r>
            <a:endParaRPr sz="2400" dirty="0"/>
          </a:p>
        </p:txBody>
      </p:sp>
      <p:grpSp>
        <p:nvGrpSpPr>
          <p:cNvPr id="2051" name="Google Shape;2051;p60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2052" name="Google Shape;2052;p60"/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5" name="صورة 3">
            <a:extLst>
              <a:ext uri="{FF2B5EF4-FFF2-40B4-BE49-F238E27FC236}">
                <a16:creationId xmlns:a16="http://schemas.microsoft.com/office/drawing/2014/main" id="{5D48C3AA-396E-49BC-ACFF-3B8B1F02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"/>
          <a:stretch/>
        </p:blipFill>
        <p:spPr>
          <a:xfrm>
            <a:off x="6242372" y="858777"/>
            <a:ext cx="2683331" cy="1430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03</a:t>
            </a:r>
            <a:endParaRPr dirty="0">
              <a:solidFill>
                <a:srgbClr val="FFA008"/>
              </a:solidFill>
            </a:endParaRPr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5327112" y="313724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000" dirty="0"/>
              <a:t>التخصصات المتوفرة</a:t>
            </a:r>
            <a:endParaRPr sz="2000"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1" name="صورة 3">
            <a:extLst>
              <a:ext uri="{FF2B5EF4-FFF2-40B4-BE49-F238E27FC236}">
                <a16:creationId xmlns:a16="http://schemas.microsoft.com/office/drawing/2014/main" id="{C9E45D3C-E47D-4D30-B803-B04CD382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"/>
          <a:stretch/>
        </p:blipFill>
        <p:spPr>
          <a:xfrm>
            <a:off x="6242372" y="858777"/>
            <a:ext cx="2683331" cy="14307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5" name="Google Shape;3505;p77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3506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id="{9E218D4F-BCA7-433B-ACB4-81F3191272DF}"/>
              </a:ext>
            </a:extLst>
          </p:cNvPr>
          <p:cNvSpPr/>
          <p:nvPr/>
        </p:nvSpPr>
        <p:spPr>
          <a:xfrm>
            <a:off x="457200" y="3641664"/>
            <a:ext cx="3863591" cy="72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87" name="Google Shape;3487;p77"/>
          <p:cNvSpPr txBox="1">
            <a:spLocks noGrp="1"/>
          </p:cNvSpPr>
          <p:nvPr>
            <p:ph type="subTitle" idx="1"/>
          </p:nvPr>
        </p:nvSpPr>
        <p:spPr>
          <a:xfrm>
            <a:off x="139569" y="3182579"/>
            <a:ext cx="4791286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Do you have any questions?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07" name="صورة 3">
            <a:extLst>
              <a:ext uri="{FF2B5EF4-FFF2-40B4-BE49-F238E27FC236}">
                <a16:creationId xmlns:a16="http://schemas.microsoft.com/office/drawing/2014/main" id="{BC6C9BF4-6939-4D0C-98A7-744DD662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"/>
          <a:stretch/>
        </p:blipFill>
        <p:spPr>
          <a:xfrm>
            <a:off x="1334628" y="750677"/>
            <a:ext cx="2683331" cy="1430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</Words>
  <Application>Microsoft Office PowerPoint</Application>
  <PresentationFormat>عرض على الشاشة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4" baseType="lpstr">
      <vt:lpstr>Arial</vt:lpstr>
      <vt:lpstr>Roboto Slab</vt:lpstr>
      <vt:lpstr>Agency FB</vt:lpstr>
      <vt:lpstr>Lato</vt:lpstr>
      <vt:lpstr>Open Sans</vt:lpstr>
      <vt:lpstr>Oswald</vt:lpstr>
      <vt:lpstr>Montserrat</vt:lpstr>
      <vt:lpstr>Cutive Mono</vt:lpstr>
      <vt:lpstr>Investor Social Media by Slidesgo</vt:lpstr>
      <vt:lpstr> فكرة المشروع نبذة تفصلية   صفحة لشرح او وصف الكلية التقنية الرقمية للبنات في الرياض وتخصصات الموجودة </vt:lpstr>
      <vt:lpstr>01</vt:lpstr>
      <vt:lpstr>02 </vt:lpstr>
      <vt:lpstr>03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Hp</dc:creator>
  <cp:lastModifiedBy>gadh AL.3waji</cp:lastModifiedBy>
  <cp:revision>36</cp:revision>
  <dcterms:modified xsi:type="dcterms:W3CDTF">2022-02-08T17:38:07Z</dcterms:modified>
</cp:coreProperties>
</file>