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8" r:id="rId7"/>
    <p:sldId id="263" r:id="rId8"/>
    <p:sldId id="264" r:id="rId9"/>
    <p:sldId id="270" r:id="rId10"/>
    <p:sldId id="27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2" autoAdjust="0"/>
    <p:restoredTop sz="71859" autoAdjust="0"/>
  </p:normalViewPr>
  <p:slideViewPr>
    <p:cSldViewPr snapToGrid="0">
      <p:cViewPr varScale="1">
        <p:scale>
          <a:sx n="58" d="100"/>
          <a:sy n="58" d="100"/>
        </p:scale>
        <p:origin x="1272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Pipeline Overview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CI/CD pipeline is structured to automate the entire software delivery process, from code integration to deployment."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of Jenkins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"Jenkins orchestrates the pipeline, automating tasks like building, testing, and deploying the application."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Utilization of Docker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"Docker is employed for containerizing the application, ensuring consistency and reliability across different environments."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Deployment with GKE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"Google Kubernetes Engine (GKE) is utilized for deploying the containerized application, offering scalable and resilient infrastructure."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Multi-Branch Strategy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pipeline employs a multi-branch strategy, handling different branches for features, development, releases, and hotfixes, streamlining development and release cycles."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Automated Testing and Quality Assurance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"Automated tests, including unit and integration tests, are integral to our pipeline, ensuring code quality and functionality with each iteration."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82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Current Scalability Approach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pipeline is currently designed to efficiently handle moderate traffic loads, ensuring quick build and deployment cycles."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Load Balancing and Resource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"Utilizes load balancing within GKE to evenly distribute traffic and optimize resource usage, crucial for handling increasing user requests."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Automated Scaling with GKE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"GKE's automated scaling feature dynamically adjusts resources based on traffic, enhancing our ability to manage sudden spikes in usage."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Improvements for High Traffic Handling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"Proposing the integration of advanced monitoring tools to predict and prepare for traffic surges, allowing proactive scaling."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Enhanced Container Orchestration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"Consider adopting more sophisticated container orchestration strategies to improve deployment frequency and minimize downtime during high loads."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Optimizing Build Processes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"Streamlining and optimizing the build process to reduce build times, facilitating quicker updates and releases during peak traffic periods."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87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Current Debugging Approach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CI/CD pipeline incorporates several checkpoints for debugging, utilizing logging and automated test results to identify issues."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 for Debugging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"We leverage tools like Jenkins Console Output and Docker logs for real-time debugging. Additionally, GKE's built-in logging aids in monitoring container health and performance."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Challenges in Debugging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"Despite effective tools, isolating issues in a multi-service architecture can be complex and time-consuming."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Improving Debugging Efficiency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"Integrating centralized logging solutions for aggregated logs from various services, facilitating faster issue identification."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Monitoring 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"Implementing more advanced monitoring tools, such as Prometheus or Grafana, for in-depth analysis and quicker resolution of issues."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87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GKE for Container Orchestration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CI/CD pipeline capitalizes on GKE's robust container orchestration, ensuring efficient deployment and management of our Docker containers."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Load Balancing in GKE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"GKE's load balancing capabilities allow us to distribute application traffic evenly, enhancing performance and reliability during varying load conditions."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Artifact Management with Google Cloud Storage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"Google Cloud Storage is pivotal in securely storing our build artifacts, providing accessibility and scalability for our deployment needs."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Enhanced Logging and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"We utilize Google Cloud's logging and monitoring services for real-time insights into our application's performance and health."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Proactive Alerting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"Leveraging GCP's alerting mechanisms to proactively manage and respond to potential issues, ensuring high availability and minimal downtime."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43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Scalability Solutions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"Incorporate auto-scaling groups in GKE to dynamically adjust resources in response to traffic changes, enhancing our ability to handle peak loads."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"Implement container cluster management optimizations for more efficient resource utilization."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Enhanced Security Measures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"Integrate more robust security scanning tools for early detection of vulnerabilities in our code and Docker images."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"Plan to adopt network security policies and encryption standards to protect sensitive data throughout our pipeline."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Debugging and Monitoring Upgrades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"Explore advanced logging solutions,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Stackdriver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for deeper insights and streamlined analysis of application logs."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"Invest in AI-powered analytics tools for predictive monitoring and faster issue resolution."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Impact of Enhancements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"These enhancements will lead to a more resilient, secure, and responsive pipeline, capable of supporting larger scale deployments and complex application ecosystems."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19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0"/>
            <a:ext cx="552826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3" y="366340"/>
            <a:ext cx="6623345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6" y="366340"/>
            <a:ext cx="6258172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6" y="4741299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8" y="1135138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2" y="-1"/>
            <a:ext cx="4537736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2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0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8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8" y="2560321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8" y="359338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8" y="4761302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0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5" y="526962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823" y="3914025"/>
            <a:ext cx="1478597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79898" y="3909226"/>
            <a:ext cx="6412102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0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118587"/>
            <a:ext cx="5557421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19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69" y="949911"/>
            <a:ext cx="2375301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6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1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8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68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001877"/>
            <a:ext cx="1618488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731520"/>
            <a:ext cx="544980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4" y="1127048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731520"/>
            <a:ext cx="11460481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258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24" y="1908540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45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807" y="3914025"/>
            <a:ext cx="2513512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4511" y="3902916"/>
            <a:ext cx="422354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1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4013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4013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7622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0479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4974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4974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2260" y="2462918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2260" y="4362112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84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731520"/>
            <a:ext cx="11460481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258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24" y="1908540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78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032956"/>
            <a:ext cx="6726866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47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0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2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2" y="1692149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9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3" r:id="rId3"/>
    <p:sldLayoutId id="2147483669" r:id="rId4"/>
    <p:sldLayoutId id="2147483674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0438-B2F5-4D42-8979-572F275007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15E34D-3003-49F2-ADD7-91E4A708DC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AEDBF8-7D4E-4984-ABF8-F4DA29C15393}"/>
              </a:ext>
            </a:extLst>
          </p:cNvPr>
          <p:cNvSpPr/>
          <p:nvPr/>
        </p:nvSpPr>
        <p:spPr>
          <a:xfrm>
            <a:off x="5330455" y="4341762"/>
            <a:ext cx="1531088" cy="4655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3BAF-8B65-4496-B427-CA80262743AC}"/>
              </a:ext>
            </a:extLst>
          </p:cNvPr>
          <p:cNvSpPr txBox="1"/>
          <p:nvPr/>
        </p:nvSpPr>
        <p:spPr>
          <a:xfrm>
            <a:off x="5330455" y="4420659"/>
            <a:ext cx="15310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Start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886AF-08D3-4B27-B5F2-C20FF3FB58D5}"/>
              </a:ext>
            </a:extLst>
          </p:cNvPr>
          <p:cNvSpPr txBox="1"/>
          <p:nvPr/>
        </p:nvSpPr>
        <p:spPr>
          <a:xfrm>
            <a:off x="3542770" y="3771981"/>
            <a:ext cx="510646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DevOps Assessment Presentation</a:t>
            </a:r>
            <a:endParaRPr lang="en-ID" sz="1400" dirty="0">
              <a:solidFill>
                <a:schemeClr val="bg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039A2D-ACFC-4A56-82C3-63FD963FEE7D}"/>
              </a:ext>
            </a:extLst>
          </p:cNvPr>
          <p:cNvSpPr/>
          <p:nvPr/>
        </p:nvSpPr>
        <p:spPr>
          <a:xfrm>
            <a:off x="894079" y="-61943"/>
            <a:ext cx="1006017" cy="1924551"/>
          </a:xfrm>
          <a:custGeom>
            <a:avLst/>
            <a:gdLst>
              <a:gd name="connsiteX0" fmla="*/ 267255 w 988166"/>
              <a:gd name="connsiteY0" fmla="*/ 0 h 1890401"/>
              <a:gd name="connsiteX1" fmla="*/ 661893 w 988166"/>
              <a:gd name="connsiteY1" fmla="*/ 0 h 1890401"/>
              <a:gd name="connsiteX2" fmla="*/ 661893 w 988166"/>
              <a:gd name="connsiteY2" fmla="*/ 39812 h 1890401"/>
              <a:gd name="connsiteX3" fmla="*/ 988166 w 988166"/>
              <a:gd name="connsiteY3" fmla="*/ 342106 h 1890401"/>
              <a:gd name="connsiteX4" fmla="*/ 988166 w 988166"/>
              <a:gd name="connsiteY4" fmla="*/ 681937 h 1890401"/>
              <a:gd name="connsiteX5" fmla="*/ 661893 w 988166"/>
              <a:gd name="connsiteY5" fmla="*/ 986872 h 1890401"/>
              <a:gd name="connsiteX6" fmla="*/ 661893 w 988166"/>
              <a:gd name="connsiteY6" fmla="*/ 1333769 h 1890401"/>
              <a:gd name="connsiteX7" fmla="*/ 99195 w 988166"/>
              <a:gd name="connsiteY7" fmla="*/ 1890401 h 1890401"/>
              <a:gd name="connsiteX8" fmla="*/ 0 w 988166"/>
              <a:gd name="connsiteY8" fmla="*/ 1890401 h 1890401"/>
              <a:gd name="connsiteX9" fmla="*/ 0 w 988166"/>
              <a:gd name="connsiteY9" fmla="*/ 1583754 h 1890401"/>
              <a:gd name="connsiteX10" fmla="*/ 41533 w 988166"/>
              <a:gd name="connsiteY10" fmla="*/ 1583754 h 1890401"/>
              <a:gd name="connsiteX11" fmla="*/ 267255 w 988166"/>
              <a:gd name="connsiteY11" fmla="*/ 1301869 h 1890401"/>
              <a:gd name="connsiteX12" fmla="*/ 267255 w 988166"/>
              <a:gd name="connsiteY12" fmla="*/ 987871 h 1890401"/>
              <a:gd name="connsiteX13" fmla="*/ 606230 w 988166"/>
              <a:gd name="connsiteY13" fmla="*/ 517802 h 1890401"/>
              <a:gd name="connsiteX14" fmla="*/ 267255 w 988166"/>
              <a:gd name="connsiteY14" fmla="*/ 39669 h 1890401"/>
              <a:gd name="connsiteX15" fmla="*/ 267255 w 988166"/>
              <a:gd name="connsiteY15" fmla="*/ 0 h 18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8166" h="1890401">
                <a:moveTo>
                  <a:pt x="267255" y="0"/>
                </a:moveTo>
                <a:lnTo>
                  <a:pt x="661893" y="0"/>
                </a:lnTo>
                <a:lnTo>
                  <a:pt x="661893" y="39812"/>
                </a:lnTo>
                <a:cubicBezTo>
                  <a:pt x="661893" y="224856"/>
                  <a:pt x="700501" y="339537"/>
                  <a:pt x="988166" y="342106"/>
                </a:cubicBezTo>
                <a:lnTo>
                  <a:pt x="988166" y="681937"/>
                </a:lnTo>
                <a:cubicBezTo>
                  <a:pt x="702285" y="681937"/>
                  <a:pt x="661893" y="789624"/>
                  <a:pt x="661893" y="986872"/>
                </a:cubicBezTo>
                <a:lnTo>
                  <a:pt x="661893" y="1333769"/>
                </a:lnTo>
                <a:cubicBezTo>
                  <a:pt x="661893" y="1719130"/>
                  <a:pt x="412622" y="1890401"/>
                  <a:pt x="99195" y="1890401"/>
                </a:cubicBezTo>
                <a:lnTo>
                  <a:pt x="0" y="1890401"/>
                </a:lnTo>
                <a:lnTo>
                  <a:pt x="0" y="1583754"/>
                </a:lnTo>
                <a:lnTo>
                  <a:pt x="41533" y="1583754"/>
                </a:lnTo>
                <a:cubicBezTo>
                  <a:pt x="221797" y="1583754"/>
                  <a:pt x="267255" y="1473997"/>
                  <a:pt x="267255" y="1301869"/>
                </a:cubicBezTo>
                <a:lnTo>
                  <a:pt x="267255" y="987871"/>
                </a:lnTo>
                <a:cubicBezTo>
                  <a:pt x="267255" y="737458"/>
                  <a:pt x="361526" y="557837"/>
                  <a:pt x="606230" y="517802"/>
                </a:cubicBezTo>
                <a:cubicBezTo>
                  <a:pt x="353105" y="476626"/>
                  <a:pt x="267255" y="297647"/>
                  <a:pt x="267255" y="39669"/>
                </a:cubicBezTo>
                <a:lnTo>
                  <a:pt x="267255" y="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00CC0E-634B-405D-AEA6-82C423873C8C}"/>
              </a:ext>
            </a:extLst>
          </p:cNvPr>
          <p:cNvSpPr/>
          <p:nvPr/>
        </p:nvSpPr>
        <p:spPr>
          <a:xfrm>
            <a:off x="9933958" y="3994559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C20D3-7E9E-24AE-CF11-28DCE5B696B8}"/>
              </a:ext>
            </a:extLst>
          </p:cNvPr>
          <p:cNvSpPr txBox="1"/>
          <p:nvPr/>
        </p:nvSpPr>
        <p:spPr>
          <a:xfrm>
            <a:off x="0" y="2054970"/>
            <a:ext cx="121919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Enhancing DevOps: Our CI/CD Pipeline Journey</a:t>
            </a:r>
            <a:endParaRPr lang="en-ID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3A22A-B08E-D497-9643-00D223B28A16}"/>
              </a:ext>
            </a:extLst>
          </p:cNvPr>
          <p:cNvSpPr txBox="1"/>
          <p:nvPr/>
        </p:nvSpPr>
        <p:spPr>
          <a:xfrm>
            <a:off x="3542768" y="5526362"/>
            <a:ext cx="510646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2"/>
                </a:solidFill>
              </a:rPr>
              <a:t>Ghada</a:t>
            </a:r>
            <a:r>
              <a:rPr lang="en-US" sz="1400" dirty="0">
                <a:solidFill>
                  <a:schemeClr val="bg2"/>
                </a:solidFill>
              </a:rPr>
              <a:t> Yousuf</a:t>
            </a:r>
            <a:endParaRPr lang="en-ID" sz="14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8166-D50E-2DC6-C62B-7F8E407DECEF}"/>
              </a:ext>
            </a:extLst>
          </p:cNvPr>
          <p:cNvSpPr txBox="1"/>
          <p:nvPr/>
        </p:nvSpPr>
        <p:spPr>
          <a:xfrm>
            <a:off x="3559574" y="5834139"/>
            <a:ext cx="510646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12/05/2023</a:t>
            </a:r>
            <a:endParaRPr lang="en-ID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/>
      <p:bldP spid="26" grpId="0"/>
      <p:bldP spid="28" grpId="0" animBg="1"/>
      <p:bldP spid="33" grpId="0" animBg="1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EEF7C7-F432-4005-9E54-49AB84B4A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052A6-39D0-4C4C-B551-2DB3F2E34469}"/>
              </a:ext>
            </a:extLst>
          </p:cNvPr>
          <p:cNvSpPr/>
          <p:nvPr/>
        </p:nvSpPr>
        <p:spPr>
          <a:xfrm>
            <a:off x="731518" y="731518"/>
            <a:ext cx="11460481" cy="6126481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EC00396-2733-4C8D-A728-96C999022180}"/>
              </a:ext>
            </a:extLst>
          </p:cNvPr>
          <p:cNvSpPr/>
          <p:nvPr/>
        </p:nvSpPr>
        <p:spPr>
          <a:xfrm>
            <a:off x="9185881" y="731517"/>
            <a:ext cx="1006017" cy="1924551"/>
          </a:xfrm>
          <a:custGeom>
            <a:avLst/>
            <a:gdLst>
              <a:gd name="connsiteX0" fmla="*/ 267255 w 988166"/>
              <a:gd name="connsiteY0" fmla="*/ 0 h 1890401"/>
              <a:gd name="connsiteX1" fmla="*/ 661893 w 988166"/>
              <a:gd name="connsiteY1" fmla="*/ 0 h 1890401"/>
              <a:gd name="connsiteX2" fmla="*/ 661893 w 988166"/>
              <a:gd name="connsiteY2" fmla="*/ 39812 h 1890401"/>
              <a:gd name="connsiteX3" fmla="*/ 988166 w 988166"/>
              <a:gd name="connsiteY3" fmla="*/ 342106 h 1890401"/>
              <a:gd name="connsiteX4" fmla="*/ 988166 w 988166"/>
              <a:gd name="connsiteY4" fmla="*/ 681937 h 1890401"/>
              <a:gd name="connsiteX5" fmla="*/ 661893 w 988166"/>
              <a:gd name="connsiteY5" fmla="*/ 986872 h 1890401"/>
              <a:gd name="connsiteX6" fmla="*/ 661893 w 988166"/>
              <a:gd name="connsiteY6" fmla="*/ 1333769 h 1890401"/>
              <a:gd name="connsiteX7" fmla="*/ 99195 w 988166"/>
              <a:gd name="connsiteY7" fmla="*/ 1890401 h 1890401"/>
              <a:gd name="connsiteX8" fmla="*/ 0 w 988166"/>
              <a:gd name="connsiteY8" fmla="*/ 1890401 h 1890401"/>
              <a:gd name="connsiteX9" fmla="*/ 0 w 988166"/>
              <a:gd name="connsiteY9" fmla="*/ 1583754 h 1890401"/>
              <a:gd name="connsiteX10" fmla="*/ 41533 w 988166"/>
              <a:gd name="connsiteY10" fmla="*/ 1583754 h 1890401"/>
              <a:gd name="connsiteX11" fmla="*/ 267255 w 988166"/>
              <a:gd name="connsiteY11" fmla="*/ 1301869 h 1890401"/>
              <a:gd name="connsiteX12" fmla="*/ 267255 w 988166"/>
              <a:gd name="connsiteY12" fmla="*/ 987871 h 1890401"/>
              <a:gd name="connsiteX13" fmla="*/ 606230 w 988166"/>
              <a:gd name="connsiteY13" fmla="*/ 517802 h 1890401"/>
              <a:gd name="connsiteX14" fmla="*/ 267255 w 988166"/>
              <a:gd name="connsiteY14" fmla="*/ 39669 h 1890401"/>
              <a:gd name="connsiteX15" fmla="*/ 267255 w 988166"/>
              <a:gd name="connsiteY15" fmla="*/ 0 h 18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8166" h="1890401">
                <a:moveTo>
                  <a:pt x="267255" y="0"/>
                </a:moveTo>
                <a:lnTo>
                  <a:pt x="661893" y="0"/>
                </a:lnTo>
                <a:lnTo>
                  <a:pt x="661893" y="39812"/>
                </a:lnTo>
                <a:cubicBezTo>
                  <a:pt x="661893" y="224856"/>
                  <a:pt x="700501" y="339537"/>
                  <a:pt x="988166" y="342106"/>
                </a:cubicBezTo>
                <a:lnTo>
                  <a:pt x="988166" y="681937"/>
                </a:lnTo>
                <a:cubicBezTo>
                  <a:pt x="702285" y="681937"/>
                  <a:pt x="661893" y="789624"/>
                  <a:pt x="661893" y="986872"/>
                </a:cubicBezTo>
                <a:lnTo>
                  <a:pt x="661893" y="1333769"/>
                </a:lnTo>
                <a:cubicBezTo>
                  <a:pt x="661893" y="1719130"/>
                  <a:pt x="412622" y="1890401"/>
                  <a:pt x="99195" y="1890401"/>
                </a:cubicBezTo>
                <a:lnTo>
                  <a:pt x="0" y="1890401"/>
                </a:lnTo>
                <a:lnTo>
                  <a:pt x="0" y="1583754"/>
                </a:lnTo>
                <a:lnTo>
                  <a:pt x="41533" y="1583754"/>
                </a:lnTo>
                <a:cubicBezTo>
                  <a:pt x="221797" y="1583754"/>
                  <a:pt x="267255" y="1473997"/>
                  <a:pt x="267255" y="1301869"/>
                </a:cubicBezTo>
                <a:lnTo>
                  <a:pt x="267255" y="987871"/>
                </a:lnTo>
                <a:cubicBezTo>
                  <a:pt x="267255" y="737458"/>
                  <a:pt x="361526" y="557837"/>
                  <a:pt x="606230" y="517802"/>
                </a:cubicBezTo>
                <a:cubicBezTo>
                  <a:pt x="353105" y="476626"/>
                  <a:pt x="267255" y="297647"/>
                  <a:pt x="267255" y="39669"/>
                </a:cubicBezTo>
                <a:lnTo>
                  <a:pt x="267255" y="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0CAE8B-651F-49B1-8C8D-C5952880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24" y="1908540"/>
            <a:ext cx="5857176" cy="2304288"/>
          </a:xfrm>
        </p:spPr>
        <p:txBody>
          <a:bodyPr>
            <a:normAutofit/>
          </a:bodyPr>
          <a:lstStyle/>
          <a:p>
            <a:r>
              <a:rPr lang="en-US" sz="5400" dirty="0"/>
              <a:t>Questions &amp; Answers</a:t>
            </a:r>
            <a:endParaRPr lang="en-ID" sz="5400" dirty="0"/>
          </a:p>
        </p:txBody>
      </p:sp>
      <p:sp>
        <p:nvSpPr>
          <p:cNvPr id="2" name="Title 38">
            <a:extLst>
              <a:ext uri="{FF2B5EF4-FFF2-40B4-BE49-F238E27FC236}">
                <a16:creationId xmlns:a16="http://schemas.microsoft.com/office/drawing/2014/main" id="{C68ABC29-5AA0-67D4-25A4-26226B841D9F}"/>
              </a:ext>
            </a:extLst>
          </p:cNvPr>
          <p:cNvSpPr txBox="1">
            <a:spLocks/>
          </p:cNvSpPr>
          <p:nvPr/>
        </p:nvSpPr>
        <p:spPr>
          <a:xfrm>
            <a:off x="377394" y="4074955"/>
            <a:ext cx="11339034" cy="156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Thank You!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00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B247D-A01B-4A08-BD9E-F63263E651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6920" y="6175415"/>
            <a:ext cx="2649827" cy="317612"/>
          </a:xfr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17EC14-0606-4A71-A22F-132E270E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5521222" cy="1444752"/>
          </a:xfrm>
        </p:spPr>
        <p:txBody>
          <a:bodyPr/>
          <a:lstStyle/>
          <a:p>
            <a:r>
              <a:rPr lang="en-US" dirty="0"/>
              <a:t>Hello, Welcome 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F0F3E-3EC8-4D82-94B9-2ACCE1FA6E9B}"/>
              </a:ext>
            </a:extLst>
          </p:cNvPr>
          <p:cNvSpPr txBox="1"/>
          <p:nvPr/>
        </p:nvSpPr>
        <p:spPr>
          <a:xfrm>
            <a:off x="1270042" y="2522462"/>
            <a:ext cx="42619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/>
            <a:r>
              <a:rPr lang="en-ID" sz="2000" b="1" dirty="0">
                <a:latin typeface="+mj-lt"/>
              </a:rPr>
              <a:t>Sr. Cloud Engineer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98B99F-1F05-4A26-B96E-0530036F1499}"/>
              </a:ext>
            </a:extLst>
          </p:cNvPr>
          <p:cNvSpPr/>
          <p:nvPr/>
        </p:nvSpPr>
        <p:spPr>
          <a:xfrm>
            <a:off x="973221" y="2650327"/>
            <a:ext cx="144379" cy="144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454D57-BD97-4BAD-99DB-7F64DC0A9233}"/>
              </a:ext>
            </a:extLst>
          </p:cNvPr>
          <p:cNvGrpSpPr/>
          <p:nvPr/>
        </p:nvGrpSpPr>
        <p:grpSpPr>
          <a:xfrm rot="5400000">
            <a:off x="3568970" y="2073985"/>
            <a:ext cx="66134" cy="4484957"/>
            <a:chOff x="983460" y="-33106"/>
            <a:chExt cx="66134" cy="448495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4689B-605E-4C90-B337-343E2D333F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159818" y="2209373"/>
              <a:ext cx="435269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4DB18C-7015-45A1-9C42-C8E9589CBD96}"/>
                </a:ext>
              </a:extLst>
            </p:cNvPr>
            <p:cNvSpPr/>
            <p:nvPr/>
          </p:nvSpPr>
          <p:spPr>
            <a:xfrm>
              <a:off x="983460" y="-33106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9E8C35-4055-4DC9-A848-33F38D5FFB2D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69EE7-CB93-4D91-A4F6-DE84C02835A8}"/>
              </a:ext>
            </a:extLst>
          </p:cNvPr>
          <p:cNvSpPr/>
          <p:nvPr/>
        </p:nvSpPr>
        <p:spPr>
          <a:xfrm>
            <a:off x="1349398" y="4643690"/>
            <a:ext cx="1098792" cy="4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8F211B-5C47-456A-8953-26F930E1AA7C}"/>
              </a:ext>
            </a:extLst>
          </p:cNvPr>
          <p:cNvSpPr txBox="1"/>
          <p:nvPr/>
        </p:nvSpPr>
        <p:spPr>
          <a:xfrm>
            <a:off x="1377365" y="4708032"/>
            <a:ext cx="10428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More</a:t>
            </a:r>
            <a:endParaRPr lang="en-ID" sz="1600" b="1" dirty="0">
              <a:solidFill>
                <a:schemeClr val="bg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C68D6-604F-424C-A323-6B59AEAB6B76}"/>
              </a:ext>
            </a:extLst>
          </p:cNvPr>
          <p:cNvSpPr txBox="1"/>
          <p:nvPr/>
        </p:nvSpPr>
        <p:spPr>
          <a:xfrm>
            <a:off x="2570633" y="4600696"/>
            <a:ext cx="3568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+mj-lt"/>
              </a:rPr>
              <a:t>For More Information Visit Us Here :</a:t>
            </a:r>
            <a:endParaRPr lang="en-ID" sz="14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2ADBD9-B102-4C6D-8382-35A66CEE981F}"/>
              </a:ext>
            </a:extLst>
          </p:cNvPr>
          <p:cNvSpPr txBox="1"/>
          <p:nvPr/>
        </p:nvSpPr>
        <p:spPr>
          <a:xfrm>
            <a:off x="2570633" y="4870311"/>
            <a:ext cx="40071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https://www.linkedin.com/in/ghadayiabushawish/</a:t>
            </a:r>
            <a:endParaRPr lang="en-ID" sz="1200" dirty="0"/>
          </a:p>
        </p:txBody>
      </p:sp>
      <p:pic>
        <p:nvPicPr>
          <p:cNvPr id="5" name="Picture Placeholder 4" descr="A person with a scarf on her head&#10;&#10;Description automatically generated">
            <a:extLst>
              <a:ext uri="{FF2B5EF4-FFF2-40B4-BE49-F238E27FC236}">
                <a16:creationId xmlns:a16="http://schemas.microsoft.com/office/drawing/2014/main" id="{57627ACA-29FC-2064-BEBC-9A65CB4049C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18362" b="18362"/>
          <a:stretch/>
        </p:blipFill>
        <p:spPr>
          <a:xfrm>
            <a:off x="7118759" y="1444408"/>
            <a:ext cx="4461951" cy="3969184"/>
          </a:xfrm>
        </p:spPr>
      </p:pic>
      <p:pic>
        <p:nvPicPr>
          <p:cNvPr id="7" name="Picture 2" descr="Azure surpasses AWS as most-used cloud by businesses - DEV Community">
            <a:extLst>
              <a:ext uri="{FF2B5EF4-FFF2-40B4-BE49-F238E27FC236}">
                <a16:creationId xmlns:a16="http://schemas.microsoft.com/office/drawing/2014/main" id="{8FAEE053-A401-06E6-9E0E-25312901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B"/>
              </a:clrFrom>
              <a:clrTo>
                <a:srgbClr val="F7F7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90" y="3184209"/>
            <a:ext cx="1985800" cy="83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10A78-D35D-6527-98D3-F56D2F56B7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2289" y="3040350"/>
            <a:ext cx="1169738" cy="1169738"/>
          </a:xfrm>
          <a:prstGeom prst="rect">
            <a:avLst/>
          </a:prstGeom>
        </p:spPr>
      </p:pic>
      <p:pic>
        <p:nvPicPr>
          <p:cNvPr id="1028" name="Picture 4" descr="Download PNG Google Cloud Logo - Free Transparent PNG">
            <a:extLst>
              <a:ext uri="{FF2B5EF4-FFF2-40B4-BE49-F238E27FC236}">
                <a16:creationId xmlns:a16="http://schemas.microsoft.com/office/drawing/2014/main" id="{401FD7B4-3CD8-3F02-3314-EDF467BFD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10"/>
          <a:stretch/>
        </p:blipFill>
        <p:spPr bwMode="auto">
          <a:xfrm>
            <a:off x="2420223" y="3274320"/>
            <a:ext cx="2447963" cy="8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4D32F42-4D25-1387-2128-B06EE00E6F8A}"/>
              </a:ext>
            </a:extLst>
          </p:cNvPr>
          <p:cNvSpPr txBox="1">
            <a:spLocks/>
          </p:cNvSpPr>
          <p:nvPr/>
        </p:nvSpPr>
        <p:spPr>
          <a:xfrm>
            <a:off x="257907" y="5786342"/>
            <a:ext cx="3707775" cy="8723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02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2" grpId="0" animBg="1"/>
      <p:bldP spid="43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38550-9B8D-4A21-B2D5-7EA33AC2D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7907" y="5786343"/>
            <a:ext cx="3707775" cy="660894"/>
          </a:xfrm>
          <a:solidFill>
            <a:schemeClr val="bg1"/>
          </a:solidFill>
        </p:spPr>
        <p:txBody>
          <a:bodyPr/>
          <a:lstStyle/>
          <a:p>
            <a:r>
              <a:rPr lang="en-ID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FAA3A9-ED76-444A-9D88-D76398AB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5004020" cy="144475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Agenda </a:t>
            </a:r>
            <a:br>
              <a:rPr lang="en-US" sz="4400" b="1" dirty="0">
                <a:latin typeface="+mj-lt"/>
              </a:rPr>
            </a:b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1410979" y="3240824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1410979" y="3862495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1410979" y="4481620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1410979" y="5100745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1815543" y="3135002"/>
            <a:ext cx="278296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01. Introduction</a:t>
            </a:r>
            <a:endParaRPr lang="en-ID" sz="2000" b="1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1815543" y="3600239"/>
            <a:ext cx="37441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02. Understanding Our CI/CD Pipeline</a:t>
            </a:r>
            <a:endParaRPr lang="en-ID" sz="2000" b="1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1815542" y="4373252"/>
            <a:ext cx="37441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03. Managing High Traffic</a:t>
            </a:r>
            <a:endParaRPr lang="en-ID" sz="2000" b="1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1815542" y="4838489"/>
            <a:ext cx="333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04. Streamlining Debugging Processes</a:t>
            </a:r>
            <a:endParaRPr lang="en-ID" sz="20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1410979" y="3643363"/>
            <a:ext cx="31875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1410979" y="4257913"/>
            <a:ext cx="320077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1410979" y="4878540"/>
            <a:ext cx="31875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E8A86E-0324-75B3-254C-1FB7647CCAF6}"/>
              </a:ext>
            </a:extLst>
          </p:cNvPr>
          <p:cNvSpPr/>
          <p:nvPr/>
        </p:nvSpPr>
        <p:spPr>
          <a:xfrm>
            <a:off x="6632337" y="4452570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FBD3D-7AEF-2E66-6810-FECEB13CFDEC}"/>
              </a:ext>
            </a:extLst>
          </p:cNvPr>
          <p:cNvSpPr/>
          <p:nvPr/>
        </p:nvSpPr>
        <p:spPr>
          <a:xfrm>
            <a:off x="6632337" y="5074241"/>
            <a:ext cx="180975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603D-5FC2-3427-FD23-60D9D7BC4C0B}"/>
              </a:ext>
            </a:extLst>
          </p:cNvPr>
          <p:cNvSpPr txBox="1"/>
          <p:nvPr/>
        </p:nvSpPr>
        <p:spPr>
          <a:xfrm>
            <a:off x="7036901" y="4192861"/>
            <a:ext cx="39624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05. Optimizing with Google Cloud Platform</a:t>
            </a:r>
            <a:endParaRPr lang="en-ID" sz="20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1E7C7-CA0E-BD83-49DB-3CC5A14A9457}"/>
              </a:ext>
            </a:extLst>
          </p:cNvPr>
          <p:cNvSpPr txBox="1"/>
          <p:nvPr/>
        </p:nvSpPr>
        <p:spPr>
          <a:xfrm>
            <a:off x="7036901" y="4838489"/>
            <a:ext cx="42539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06. Evolving Our Pipeline: Beyond MVP</a:t>
            </a:r>
            <a:endParaRPr lang="en-ID" sz="2000" b="1" dirty="0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BB3D05-63D9-6EA8-BDF3-FDF744E5CA30}"/>
              </a:ext>
            </a:extLst>
          </p:cNvPr>
          <p:cNvCxnSpPr>
            <a:cxnSpLocks/>
          </p:cNvCxnSpPr>
          <p:nvPr/>
        </p:nvCxnSpPr>
        <p:spPr>
          <a:xfrm flipH="1">
            <a:off x="6632337" y="4855109"/>
            <a:ext cx="31875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4CA38E-C926-1DAA-47C8-036C76F784E3}"/>
              </a:ext>
            </a:extLst>
          </p:cNvPr>
          <p:cNvCxnSpPr>
            <a:cxnSpLocks/>
          </p:cNvCxnSpPr>
          <p:nvPr/>
        </p:nvCxnSpPr>
        <p:spPr>
          <a:xfrm flipH="1">
            <a:off x="6632337" y="5469659"/>
            <a:ext cx="320077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aphic 134">
            <a:extLst>
              <a:ext uri="{FF2B5EF4-FFF2-40B4-BE49-F238E27FC236}">
                <a16:creationId xmlns:a16="http://schemas.microsoft.com/office/drawing/2014/main" id="{BEDDDABF-D882-F18E-0B51-B1155FFC6BBC}"/>
              </a:ext>
            </a:extLst>
          </p:cNvPr>
          <p:cNvGrpSpPr/>
          <p:nvPr/>
        </p:nvGrpSpPr>
        <p:grpSpPr>
          <a:xfrm>
            <a:off x="6632337" y="-224204"/>
            <a:ext cx="4306560" cy="4306283"/>
            <a:chOff x="2404303" y="1922971"/>
            <a:chExt cx="7282403" cy="7281935"/>
          </a:xfrm>
        </p:grpSpPr>
        <p:grpSp>
          <p:nvGrpSpPr>
            <p:cNvPr id="48" name="Graphic 134">
              <a:extLst>
                <a:ext uri="{FF2B5EF4-FFF2-40B4-BE49-F238E27FC236}">
                  <a16:creationId xmlns:a16="http://schemas.microsoft.com/office/drawing/2014/main" id="{648CCE32-85F0-AE8A-3E3F-F99CC2863E91}"/>
                </a:ext>
              </a:extLst>
            </p:cNvPr>
            <p:cNvGrpSpPr/>
            <p:nvPr/>
          </p:nvGrpSpPr>
          <p:grpSpPr>
            <a:xfrm>
              <a:off x="2423130" y="5425627"/>
              <a:ext cx="7244122" cy="3760784"/>
              <a:chOff x="2423130" y="5425627"/>
              <a:chExt cx="7244122" cy="3760784"/>
            </a:xfrm>
          </p:grpSpPr>
          <p:grpSp>
            <p:nvGrpSpPr>
              <p:cNvPr id="103" name="Graphic 134">
                <a:extLst>
                  <a:ext uri="{FF2B5EF4-FFF2-40B4-BE49-F238E27FC236}">
                    <a16:creationId xmlns:a16="http://schemas.microsoft.com/office/drawing/2014/main" id="{E6389BFE-335B-9266-2BDC-9C352B9C0E05}"/>
                  </a:ext>
                </a:extLst>
              </p:cNvPr>
              <p:cNvGrpSpPr/>
              <p:nvPr/>
            </p:nvGrpSpPr>
            <p:grpSpPr>
              <a:xfrm>
                <a:off x="2423130" y="5783284"/>
                <a:ext cx="7244122" cy="3403127"/>
                <a:chOff x="2423130" y="5783284"/>
                <a:chExt cx="7244122" cy="3403127"/>
              </a:xfrm>
            </p:grpSpPr>
            <p:sp>
              <p:nvSpPr>
                <p:cNvPr id="105" name="Freeform 199">
                  <a:extLst>
                    <a:ext uri="{FF2B5EF4-FFF2-40B4-BE49-F238E27FC236}">
                      <a16:creationId xmlns:a16="http://schemas.microsoft.com/office/drawing/2014/main" id="{71A6DCEE-6929-B6BE-19E0-0081380428B0}"/>
                    </a:ext>
                  </a:extLst>
                </p:cNvPr>
                <p:cNvSpPr/>
                <p:nvPr/>
              </p:nvSpPr>
              <p:spPr>
                <a:xfrm>
                  <a:off x="4886214" y="6510530"/>
                  <a:ext cx="4364290" cy="1887235"/>
                </a:xfrm>
                <a:custGeom>
                  <a:avLst/>
                  <a:gdLst>
                    <a:gd name="connsiteX0" fmla="*/ 4359831 w 4364290"/>
                    <a:gd name="connsiteY0" fmla="*/ 795052 h 1887235"/>
                    <a:gd name="connsiteX1" fmla="*/ 4317528 w 4364290"/>
                    <a:gd name="connsiteY1" fmla="*/ 959608 h 1887235"/>
                    <a:gd name="connsiteX2" fmla="*/ 4313075 w 4364290"/>
                    <a:gd name="connsiteY2" fmla="*/ 970943 h 1887235"/>
                    <a:gd name="connsiteX3" fmla="*/ 4285143 w 4364290"/>
                    <a:gd name="connsiteY3" fmla="*/ 1027616 h 1887235"/>
                    <a:gd name="connsiteX4" fmla="*/ 3778722 w 4364290"/>
                    <a:gd name="connsiteY4" fmla="*/ 1508331 h 1887235"/>
                    <a:gd name="connsiteX5" fmla="*/ 2187202 w 4364290"/>
                    <a:gd name="connsiteY5" fmla="*/ 1887236 h 1887235"/>
                    <a:gd name="connsiteX6" fmla="*/ 588800 w 4364290"/>
                    <a:gd name="connsiteY6" fmla="*/ 1508331 h 1887235"/>
                    <a:gd name="connsiteX7" fmla="*/ 280130 w 4364290"/>
                    <a:gd name="connsiteY7" fmla="*/ 1283458 h 1887235"/>
                    <a:gd name="connsiteX8" fmla="*/ 281547 w 4364290"/>
                    <a:gd name="connsiteY8" fmla="*/ 1248847 h 1887235"/>
                    <a:gd name="connsiteX9" fmla="*/ 277094 w 4364290"/>
                    <a:gd name="connsiteY9" fmla="*/ 1177195 h 1887235"/>
                    <a:gd name="connsiteX10" fmla="*/ 573619 w 4364290"/>
                    <a:gd name="connsiteY10" fmla="*/ 1005149 h 1887235"/>
                    <a:gd name="connsiteX11" fmla="*/ 778049 w 4364290"/>
                    <a:gd name="connsiteY11" fmla="*/ 885932 h 1887235"/>
                    <a:gd name="connsiteX12" fmla="*/ 841403 w 4364290"/>
                    <a:gd name="connsiteY12" fmla="*/ 747891 h 1887235"/>
                    <a:gd name="connsiteX13" fmla="*/ 625638 w 4364290"/>
                    <a:gd name="connsiteY13" fmla="*/ 375868 h 1887235"/>
                    <a:gd name="connsiteX14" fmla="*/ 471607 w 4364290"/>
                    <a:gd name="connsiteY14" fmla="*/ 360081 h 1887235"/>
                    <a:gd name="connsiteX15" fmla="*/ 176498 w 4364290"/>
                    <a:gd name="connsiteY15" fmla="*/ 531316 h 1887235"/>
                    <a:gd name="connsiteX16" fmla="*/ 0 w 4364290"/>
                    <a:gd name="connsiteY16" fmla="*/ 633936 h 1887235"/>
                    <a:gd name="connsiteX17" fmla="*/ 115372 w 4364290"/>
                    <a:gd name="connsiteY17" fmla="*/ 341055 h 1887235"/>
                    <a:gd name="connsiteX18" fmla="*/ 466951 w 4364290"/>
                    <a:gd name="connsiteY18" fmla="*/ 0 h 1887235"/>
                    <a:gd name="connsiteX19" fmla="*/ 467761 w 4364290"/>
                    <a:gd name="connsiteY19" fmla="*/ 0 h 1887235"/>
                    <a:gd name="connsiteX20" fmla="*/ 794445 w 4364290"/>
                    <a:gd name="connsiteY20" fmla="*/ 236208 h 1887235"/>
                    <a:gd name="connsiteX21" fmla="*/ 4102167 w 4364290"/>
                    <a:gd name="connsiteY21" fmla="*/ 236208 h 1887235"/>
                    <a:gd name="connsiteX22" fmla="*/ 4135362 w 4364290"/>
                    <a:gd name="connsiteY22" fmla="*/ 216575 h 1887235"/>
                    <a:gd name="connsiteX23" fmla="*/ 4359831 w 4364290"/>
                    <a:gd name="connsiteY23" fmla="*/ 795052 h 1887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364290" h="1887235">
                      <a:moveTo>
                        <a:pt x="4359831" y="795052"/>
                      </a:moveTo>
                      <a:cubicBezTo>
                        <a:pt x="4352949" y="850106"/>
                        <a:pt x="4338780" y="905161"/>
                        <a:pt x="4317528" y="959608"/>
                      </a:cubicBezTo>
                      <a:cubicBezTo>
                        <a:pt x="4316111" y="963454"/>
                        <a:pt x="4314492" y="967097"/>
                        <a:pt x="4313075" y="970943"/>
                      </a:cubicBezTo>
                      <a:cubicBezTo>
                        <a:pt x="4304776" y="989767"/>
                        <a:pt x="4295668" y="1008590"/>
                        <a:pt x="4285143" y="1027616"/>
                      </a:cubicBezTo>
                      <a:cubicBezTo>
                        <a:pt x="4193048" y="1201888"/>
                        <a:pt x="4019586" y="1368671"/>
                        <a:pt x="3778722" y="1508331"/>
                      </a:cubicBezTo>
                      <a:cubicBezTo>
                        <a:pt x="3358325" y="1752838"/>
                        <a:pt x="2793206" y="1887236"/>
                        <a:pt x="2187202" y="1887236"/>
                      </a:cubicBezTo>
                      <a:cubicBezTo>
                        <a:pt x="1579781" y="1887236"/>
                        <a:pt x="1012234" y="1752838"/>
                        <a:pt x="588800" y="1508331"/>
                      </a:cubicBezTo>
                      <a:cubicBezTo>
                        <a:pt x="469583" y="1438906"/>
                        <a:pt x="366153" y="1363409"/>
                        <a:pt x="280130" y="1283458"/>
                      </a:cubicBezTo>
                      <a:cubicBezTo>
                        <a:pt x="280940" y="1272123"/>
                        <a:pt x="281547" y="1260788"/>
                        <a:pt x="281547" y="1248847"/>
                      </a:cubicBezTo>
                      <a:cubicBezTo>
                        <a:pt x="281547" y="1225367"/>
                        <a:pt x="280130" y="1201281"/>
                        <a:pt x="277094" y="1177195"/>
                      </a:cubicBezTo>
                      <a:lnTo>
                        <a:pt x="573619" y="1005149"/>
                      </a:lnTo>
                      <a:lnTo>
                        <a:pt x="778049" y="885932"/>
                      </a:lnTo>
                      <a:cubicBezTo>
                        <a:pt x="817316" y="864072"/>
                        <a:pt x="841403" y="816507"/>
                        <a:pt x="841403" y="747891"/>
                      </a:cubicBezTo>
                      <a:cubicBezTo>
                        <a:pt x="842212" y="611267"/>
                        <a:pt x="744855" y="443674"/>
                        <a:pt x="625638" y="375868"/>
                      </a:cubicBezTo>
                      <a:cubicBezTo>
                        <a:pt x="565321" y="340447"/>
                        <a:pt x="510873" y="337411"/>
                        <a:pt x="471607" y="360081"/>
                      </a:cubicBezTo>
                      <a:lnTo>
                        <a:pt x="176498" y="531316"/>
                      </a:lnTo>
                      <a:lnTo>
                        <a:pt x="0" y="633936"/>
                      </a:lnTo>
                      <a:cubicBezTo>
                        <a:pt x="13561" y="534353"/>
                        <a:pt x="52018" y="436185"/>
                        <a:pt x="115372" y="341055"/>
                      </a:cubicBezTo>
                      <a:cubicBezTo>
                        <a:pt x="194715" y="219611"/>
                        <a:pt x="313932" y="104037"/>
                        <a:pt x="466951" y="0"/>
                      </a:cubicBezTo>
                      <a:lnTo>
                        <a:pt x="467761" y="0"/>
                      </a:lnTo>
                      <a:cubicBezTo>
                        <a:pt x="559046" y="83796"/>
                        <a:pt x="668548" y="162937"/>
                        <a:pt x="794445" y="236208"/>
                      </a:cubicBezTo>
                      <a:cubicBezTo>
                        <a:pt x="1711345" y="765298"/>
                        <a:pt x="3192756" y="765298"/>
                        <a:pt x="4102167" y="236208"/>
                      </a:cubicBezTo>
                      <a:cubicBezTo>
                        <a:pt x="4113502" y="229326"/>
                        <a:pt x="4124837" y="223457"/>
                        <a:pt x="4135362" y="216575"/>
                      </a:cubicBezTo>
                      <a:cubicBezTo>
                        <a:pt x="4304776" y="397324"/>
                        <a:pt x="4384727" y="597301"/>
                        <a:pt x="4359831" y="795052"/>
                      </a:cubicBezTo>
                      <a:close/>
                    </a:path>
                  </a:pathLst>
                </a:custGeom>
                <a:solidFill>
                  <a:srgbClr val="E3E7F0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6" name="Freeform 200">
                  <a:extLst>
                    <a:ext uri="{FF2B5EF4-FFF2-40B4-BE49-F238E27FC236}">
                      <a16:creationId xmlns:a16="http://schemas.microsoft.com/office/drawing/2014/main" id="{991A100E-C2FB-BD17-7A75-5DC1118090E9}"/>
                    </a:ext>
                  </a:extLst>
                </p:cNvPr>
                <p:cNvSpPr/>
                <p:nvPr/>
              </p:nvSpPr>
              <p:spPr>
                <a:xfrm>
                  <a:off x="2423130" y="8235857"/>
                  <a:ext cx="740001" cy="950554"/>
                </a:xfrm>
                <a:custGeom>
                  <a:avLst/>
                  <a:gdLst>
                    <a:gd name="connsiteX0" fmla="*/ 370811 w 740001"/>
                    <a:gd name="connsiteY0" fmla="*/ 50990 h 950554"/>
                    <a:gd name="connsiteX1" fmla="*/ 740000 w 740001"/>
                    <a:gd name="connsiteY1" fmla="*/ 688772 h 950554"/>
                    <a:gd name="connsiteX2" fmla="*/ 368382 w 740001"/>
                    <a:gd name="connsiteY2" fmla="*/ 899679 h 950554"/>
                    <a:gd name="connsiteX3" fmla="*/ 3 w 740001"/>
                    <a:gd name="connsiteY3" fmla="*/ 261492 h 950554"/>
                    <a:gd name="connsiteX4" fmla="*/ 370811 w 740001"/>
                    <a:gd name="connsiteY4" fmla="*/ 50990 h 950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001" h="950554">
                      <a:moveTo>
                        <a:pt x="370811" y="50990"/>
                      </a:moveTo>
                      <a:cubicBezTo>
                        <a:pt x="574634" y="168790"/>
                        <a:pt x="740607" y="454385"/>
                        <a:pt x="740000" y="688772"/>
                      </a:cubicBezTo>
                      <a:cubicBezTo>
                        <a:pt x="739393" y="923968"/>
                        <a:pt x="572205" y="1017480"/>
                        <a:pt x="368382" y="899679"/>
                      </a:cubicBezTo>
                      <a:cubicBezTo>
                        <a:pt x="163750" y="781474"/>
                        <a:pt x="-807" y="496688"/>
                        <a:pt x="3" y="261492"/>
                      </a:cubicBezTo>
                      <a:cubicBezTo>
                        <a:pt x="610" y="27106"/>
                        <a:pt x="166179" y="-67216"/>
                        <a:pt x="370811" y="509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7" name="Freeform 201">
                  <a:extLst>
                    <a:ext uri="{FF2B5EF4-FFF2-40B4-BE49-F238E27FC236}">
                      <a16:creationId xmlns:a16="http://schemas.microsoft.com/office/drawing/2014/main" id="{C2746098-2046-D38B-0B0B-B1FA61D11431}"/>
                    </a:ext>
                  </a:extLst>
                </p:cNvPr>
                <p:cNvSpPr/>
                <p:nvPr/>
              </p:nvSpPr>
              <p:spPr>
                <a:xfrm>
                  <a:off x="4986405" y="5783284"/>
                  <a:ext cx="4680846" cy="2273831"/>
                </a:xfrm>
                <a:custGeom>
                  <a:avLst/>
                  <a:gdLst>
                    <a:gd name="connsiteX0" fmla="*/ 4680847 w 4680846"/>
                    <a:gd name="connsiteY0" fmla="*/ 13764 h 2273831"/>
                    <a:gd name="connsiteX1" fmla="*/ 4677001 w 4680846"/>
                    <a:gd name="connsiteY1" fmla="*/ 927628 h 2273831"/>
                    <a:gd name="connsiteX2" fmla="*/ 4184951 w 4680846"/>
                    <a:gd name="connsiteY2" fmla="*/ 1754660 h 2273831"/>
                    <a:gd name="connsiteX3" fmla="*/ 3997726 w 4680846"/>
                    <a:gd name="connsiteY3" fmla="*/ 1877723 h 2273831"/>
                    <a:gd name="connsiteX4" fmla="*/ 690003 w 4680846"/>
                    <a:gd name="connsiteY4" fmla="*/ 1876913 h 2273831"/>
                    <a:gd name="connsiteX5" fmla="*/ 473428 w 4680846"/>
                    <a:gd name="connsiteY5" fmla="*/ 1731990 h 2273831"/>
                    <a:gd name="connsiteX6" fmla="*/ 677858 w 4680846"/>
                    <a:gd name="connsiteY6" fmla="*/ 1612773 h 2273831"/>
                    <a:gd name="connsiteX7" fmla="*/ 741212 w 4680846"/>
                    <a:gd name="connsiteY7" fmla="*/ 1474732 h 2273831"/>
                    <a:gd name="connsiteX8" fmla="*/ 525447 w 4680846"/>
                    <a:gd name="connsiteY8" fmla="*/ 1102709 h 2273831"/>
                    <a:gd name="connsiteX9" fmla="*/ 371415 w 4680846"/>
                    <a:gd name="connsiteY9" fmla="*/ 1086922 h 2273831"/>
                    <a:gd name="connsiteX10" fmla="*/ 76307 w 4680846"/>
                    <a:gd name="connsiteY10" fmla="*/ 1258158 h 2273831"/>
                    <a:gd name="connsiteX11" fmla="*/ 15180 w 4680846"/>
                    <a:gd name="connsiteY11" fmla="*/ 1067896 h 2273831"/>
                    <a:gd name="connsiteX12" fmla="*/ 0 w 4680846"/>
                    <a:gd name="connsiteY12" fmla="*/ 912448 h 2273831"/>
                    <a:gd name="connsiteX13" fmla="*/ 3846 w 4680846"/>
                    <a:gd name="connsiteY13" fmla="*/ 0 h 2273831"/>
                    <a:gd name="connsiteX14" fmla="*/ 366760 w 4680846"/>
                    <a:gd name="connsiteY14" fmla="*/ 726841 h 2273831"/>
                    <a:gd name="connsiteX15" fmla="*/ 693444 w 4680846"/>
                    <a:gd name="connsiteY15" fmla="*/ 963049 h 2273831"/>
                    <a:gd name="connsiteX16" fmla="*/ 4001167 w 4680846"/>
                    <a:gd name="connsiteY16" fmla="*/ 963859 h 2273831"/>
                    <a:gd name="connsiteX17" fmla="*/ 4035171 w 4680846"/>
                    <a:gd name="connsiteY17" fmla="*/ 943416 h 2273831"/>
                    <a:gd name="connsiteX18" fmla="*/ 4680847 w 4680846"/>
                    <a:gd name="connsiteY18" fmla="*/ 13764 h 2273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80846" h="2273831">
                      <a:moveTo>
                        <a:pt x="4680847" y="13764"/>
                      </a:moveTo>
                      <a:lnTo>
                        <a:pt x="4677001" y="927628"/>
                      </a:lnTo>
                      <a:cubicBezTo>
                        <a:pt x="4675585" y="1220510"/>
                        <a:pt x="4512445" y="1512582"/>
                        <a:pt x="4184951" y="1754660"/>
                      </a:cubicBezTo>
                      <a:cubicBezTo>
                        <a:pt x="4127671" y="1797772"/>
                        <a:pt x="4064925" y="1838456"/>
                        <a:pt x="3997726" y="1877723"/>
                      </a:cubicBezTo>
                      <a:cubicBezTo>
                        <a:pt x="3088315" y="2406003"/>
                        <a:pt x="1606903" y="2406003"/>
                        <a:pt x="690003" y="1876913"/>
                      </a:cubicBezTo>
                      <a:cubicBezTo>
                        <a:pt x="610862" y="1831575"/>
                        <a:pt x="539008" y="1783402"/>
                        <a:pt x="473428" y="1731990"/>
                      </a:cubicBezTo>
                      <a:lnTo>
                        <a:pt x="677858" y="1612773"/>
                      </a:lnTo>
                      <a:cubicBezTo>
                        <a:pt x="717125" y="1590913"/>
                        <a:pt x="741212" y="1543348"/>
                        <a:pt x="741212" y="1474732"/>
                      </a:cubicBezTo>
                      <a:cubicBezTo>
                        <a:pt x="742021" y="1338108"/>
                        <a:pt x="644664" y="1170516"/>
                        <a:pt x="525447" y="1102709"/>
                      </a:cubicBezTo>
                      <a:cubicBezTo>
                        <a:pt x="465129" y="1067288"/>
                        <a:pt x="410682" y="1064252"/>
                        <a:pt x="371415" y="1086922"/>
                      </a:cubicBezTo>
                      <a:lnTo>
                        <a:pt x="76307" y="1258158"/>
                      </a:lnTo>
                      <a:cubicBezTo>
                        <a:pt x="47565" y="1195614"/>
                        <a:pt x="27325" y="1132058"/>
                        <a:pt x="15180" y="1067896"/>
                      </a:cubicBezTo>
                      <a:cubicBezTo>
                        <a:pt x="4655" y="1016484"/>
                        <a:pt x="0" y="964466"/>
                        <a:pt x="0" y="912448"/>
                      </a:cubicBezTo>
                      <a:lnTo>
                        <a:pt x="3846" y="0"/>
                      </a:lnTo>
                      <a:cubicBezTo>
                        <a:pt x="3846" y="252805"/>
                        <a:pt x="124682" y="505611"/>
                        <a:pt x="366760" y="726841"/>
                      </a:cubicBezTo>
                      <a:cubicBezTo>
                        <a:pt x="458045" y="810637"/>
                        <a:pt x="567547" y="889778"/>
                        <a:pt x="693444" y="963049"/>
                      </a:cubicBezTo>
                      <a:cubicBezTo>
                        <a:pt x="1610344" y="1492139"/>
                        <a:pt x="3091756" y="1492139"/>
                        <a:pt x="4001167" y="963859"/>
                      </a:cubicBezTo>
                      <a:cubicBezTo>
                        <a:pt x="4012501" y="956977"/>
                        <a:pt x="4023836" y="950297"/>
                        <a:pt x="4035171" y="943416"/>
                      </a:cubicBezTo>
                      <a:cubicBezTo>
                        <a:pt x="4464880" y="683931"/>
                        <a:pt x="4679228" y="348746"/>
                        <a:pt x="4680847" y="13764"/>
                      </a:cubicBezTo>
                      <a:close/>
                    </a:path>
                  </a:pathLst>
                </a:custGeom>
                <a:solidFill>
                  <a:srgbClr val="C9CEE2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8" name="Freeform 202">
                  <a:extLst>
                    <a:ext uri="{FF2B5EF4-FFF2-40B4-BE49-F238E27FC236}">
                      <a16:creationId xmlns:a16="http://schemas.microsoft.com/office/drawing/2014/main" id="{2775D884-2D06-E692-8671-24038944933E}"/>
                    </a:ext>
                  </a:extLst>
                </p:cNvPr>
                <p:cNvSpPr/>
                <p:nvPr/>
              </p:nvSpPr>
              <p:spPr>
                <a:xfrm>
                  <a:off x="5918081" y="5922337"/>
                  <a:ext cx="2962822" cy="947868"/>
                </a:xfrm>
                <a:custGeom>
                  <a:avLst/>
                  <a:gdLst>
                    <a:gd name="connsiteX0" fmla="*/ 2962823 w 2962822"/>
                    <a:gd name="connsiteY0" fmla="*/ 89666 h 947868"/>
                    <a:gd name="connsiteX1" fmla="*/ 1476149 w 2962822"/>
                    <a:gd name="connsiteY1" fmla="*/ 947868 h 947868"/>
                    <a:gd name="connsiteX2" fmla="*/ 0 w 2962822"/>
                    <a:gd name="connsiteY2" fmla="*/ 90475 h 947868"/>
                    <a:gd name="connsiteX3" fmla="*/ 138041 w 2962822"/>
                    <a:gd name="connsiteY3" fmla="*/ 10525 h 947868"/>
                    <a:gd name="connsiteX4" fmla="*/ 156055 w 2962822"/>
                    <a:gd name="connsiteY4" fmla="*/ 0 h 947868"/>
                    <a:gd name="connsiteX5" fmla="*/ 568964 w 2962822"/>
                    <a:gd name="connsiteY5" fmla="*/ 239851 h 947868"/>
                    <a:gd name="connsiteX6" fmla="*/ 792421 w 2962822"/>
                    <a:gd name="connsiteY6" fmla="*/ 368986 h 947868"/>
                    <a:gd name="connsiteX7" fmla="*/ 1477566 w 2962822"/>
                    <a:gd name="connsiteY7" fmla="*/ 767524 h 947868"/>
                    <a:gd name="connsiteX8" fmla="*/ 2807375 w 2962822"/>
                    <a:gd name="connsiteY8" fmla="*/ 0 h 947868"/>
                    <a:gd name="connsiteX9" fmla="*/ 2826198 w 2962822"/>
                    <a:gd name="connsiteY9" fmla="*/ 10525 h 947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62822" h="947868">
                      <a:moveTo>
                        <a:pt x="2962823" y="89666"/>
                      </a:moveTo>
                      <a:lnTo>
                        <a:pt x="1476149" y="947868"/>
                      </a:lnTo>
                      <a:lnTo>
                        <a:pt x="0" y="90475"/>
                      </a:lnTo>
                      <a:lnTo>
                        <a:pt x="138041" y="10525"/>
                      </a:lnTo>
                      <a:lnTo>
                        <a:pt x="156055" y="0"/>
                      </a:lnTo>
                      <a:lnTo>
                        <a:pt x="568964" y="239851"/>
                      </a:lnTo>
                      <a:lnTo>
                        <a:pt x="792421" y="368986"/>
                      </a:lnTo>
                      <a:lnTo>
                        <a:pt x="1477566" y="767524"/>
                      </a:lnTo>
                      <a:lnTo>
                        <a:pt x="2807375" y="0"/>
                      </a:lnTo>
                      <a:lnTo>
                        <a:pt x="2826198" y="10525"/>
                      </a:lnTo>
                      <a:close/>
                    </a:path>
                  </a:pathLst>
                </a:custGeom>
                <a:solidFill>
                  <a:srgbClr val="E4E7F0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104" name="Freeform 203">
                <a:extLst>
                  <a:ext uri="{FF2B5EF4-FFF2-40B4-BE49-F238E27FC236}">
                    <a16:creationId xmlns:a16="http://schemas.microsoft.com/office/drawing/2014/main" id="{C4B29E6B-5D71-FD16-02C3-2E37B6295A67}"/>
                  </a:ext>
                </a:extLst>
              </p:cNvPr>
              <p:cNvSpPr/>
              <p:nvPr/>
            </p:nvSpPr>
            <p:spPr>
              <a:xfrm rot="-1350026">
                <a:off x="3408482" y="5458081"/>
                <a:ext cx="211722" cy="211722"/>
              </a:xfrm>
              <a:custGeom>
                <a:avLst/>
                <a:gdLst>
                  <a:gd name="connsiteX0" fmla="*/ 211722 w 211722"/>
                  <a:gd name="connsiteY0" fmla="*/ 105861 h 211722"/>
                  <a:gd name="connsiteX1" fmla="*/ 105861 w 211722"/>
                  <a:gd name="connsiteY1" fmla="*/ 211723 h 211722"/>
                  <a:gd name="connsiteX2" fmla="*/ 0 w 211722"/>
                  <a:gd name="connsiteY2" fmla="*/ 105861 h 211722"/>
                  <a:gd name="connsiteX3" fmla="*/ 105861 w 211722"/>
                  <a:gd name="connsiteY3" fmla="*/ 0 h 211722"/>
                  <a:gd name="connsiteX4" fmla="*/ 211722 w 211722"/>
                  <a:gd name="connsiteY4" fmla="*/ 105861 h 21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22" h="211722">
                    <a:moveTo>
                      <a:pt x="211722" y="105861"/>
                    </a:moveTo>
                    <a:cubicBezTo>
                      <a:pt x="211722" y="164327"/>
                      <a:pt x="164327" y="211723"/>
                      <a:pt x="105861" y="211723"/>
                    </a:cubicBezTo>
                    <a:cubicBezTo>
                      <a:pt x="47396" y="211723"/>
                      <a:pt x="0" y="164327"/>
                      <a:pt x="0" y="105861"/>
                    </a:cubicBezTo>
                    <a:cubicBezTo>
                      <a:pt x="0" y="47396"/>
                      <a:pt x="47396" y="0"/>
                      <a:pt x="105861" y="0"/>
                    </a:cubicBezTo>
                    <a:cubicBezTo>
                      <a:pt x="164327" y="0"/>
                      <a:pt x="211722" y="47396"/>
                      <a:pt x="211722" y="105861"/>
                    </a:cubicBezTo>
                    <a:close/>
                  </a:path>
                </a:pathLst>
              </a:custGeom>
              <a:solidFill>
                <a:srgbClr val="B0B8C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49" name="Graphic 134">
              <a:extLst>
                <a:ext uri="{FF2B5EF4-FFF2-40B4-BE49-F238E27FC236}">
                  <a16:creationId xmlns:a16="http://schemas.microsoft.com/office/drawing/2014/main" id="{CB44A061-D83D-124B-F09B-C1F2D1B8E2BD}"/>
                </a:ext>
              </a:extLst>
            </p:cNvPr>
            <p:cNvGrpSpPr/>
            <p:nvPr/>
          </p:nvGrpSpPr>
          <p:grpSpPr>
            <a:xfrm>
              <a:off x="6270470" y="3313320"/>
              <a:ext cx="2509636" cy="2891373"/>
              <a:chOff x="6270470" y="3313320"/>
              <a:chExt cx="2509636" cy="2891373"/>
            </a:xfrm>
          </p:grpSpPr>
          <p:grpSp>
            <p:nvGrpSpPr>
              <p:cNvPr id="75" name="Graphic 134">
                <a:extLst>
                  <a:ext uri="{FF2B5EF4-FFF2-40B4-BE49-F238E27FC236}">
                    <a16:creationId xmlns:a16="http://schemas.microsoft.com/office/drawing/2014/main" id="{4BD0910A-BF14-2B5A-08F6-D202AB3DA862}"/>
                  </a:ext>
                </a:extLst>
              </p:cNvPr>
              <p:cNvGrpSpPr/>
              <p:nvPr/>
            </p:nvGrpSpPr>
            <p:grpSpPr>
              <a:xfrm>
                <a:off x="6270470" y="3998728"/>
                <a:ext cx="2509636" cy="2205965"/>
                <a:chOff x="6270470" y="3998728"/>
                <a:chExt cx="2509636" cy="2205965"/>
              </a:xfrm>
            </p:grpSpPr>
            <p:grpSp>
              <p:nvGrpSpPr>
                <p:cNvPr id="77" name="Graphic 134">
                  <a:extLst>
                    <a:ext uri="{FF2B5EF4-FFF2-40B4-BE49-F238E27FC236}">
                      <a16:creationId xmlns:a16="http://schemas.microsoft.com/office/drawing/2014/main" id="{BBEC4E7B-5862-72FB-90CD-F380222F2F1D}"/>
                    </a:ext>
                  </a:extLst>
                </p:cNvPr>
                <p:cNvGrpSpPr/>
                <p:nvPr/>
              </p:nvGrpSpPr>
              <p:grpSpPr>
                <a:xfrm>
                  <a:off x="6270470" y="5308034"/>
                  <a:ext cx="2509636" cy="896659"/>
                  <a:chOff x="6270470" y="5308034"/>
                  <a:chExt cx="2509636" cy="896659"/>
                </a:xfrm>
              </p:grpSpPr>
              <p:sp>
                <p:nvSpPr>
                  <p:cNvPr id="96" name="Freeform 207">
                    <a:extLst>
                      <a:ext uri="{FF2B5EF4-FFF2-40B4-BE49-F238E27FC236}">
                        <a16:creationId xmlns:a16="http://schemas.microsoft.com/office/drawing/2014/main" id="{D4E338E4-3C0E-09FD-E302-763ED26FB9A2}"/>
                      </a:ext>
                    </a:extLst>
                  </p:cNvPr>
                  <p:cNvSpPr/>
                  <p:nvPr/>
                </p:nvSpPr>
                <p:spPr>
                  <a:xfrm>
                    <a:off x="6270470" y="5308034"/>
                    <a:ext cx="2258651" cy="729674"/>
                  </a:xfrm>
                  <a:custGeom>
                    <a:avLst/>
                    <a:gdLst>
                      <a:gd name="connsiteX0" fmla="*/ 2258652 w 2258651"/>
                      <a:gd name="connsiteY0" fmla="*/ 75498 h 729674"/>
                      <a:gd name="connsiteX1" fmla="*/ 1892701 w 2258651"/>
                      <a:gd name="connsiteY1" fmla="*/ 286810 h 729674"/>
                      <a:gd name="connsiteX2" fmla="*/ 1125177 w 2258651"/>
                      <a:gd name="connsiteY2" fmla="*/ 729675 h 729674"/>
                      <a:gd name="connsiteX3" fmla="*/ 366760 w 2258651"/>
                      <a:gd name="connsiteY3" fmla="*/ 289036 h 729674"/>
                      <a:gd name="connsiteX4" fmla="*/ 0 w 2258651"/>
                      <a:gd name="connsiteY4" fmla="*/ 75498 h 729674"/>
                      <a:gd name="connsiteX5" fmla="*/ 110919 w 2258651"/>
                      <a:gd name="connsiteY5" fmla="*/ 11335 h 729674"/>
                      <a:gd name="connsiteX6" fmla="*/ 129743 w 2258651"/>
                      <a:gd name="connsiteY6" fmla="*/ 607 h 729674"/>
                      <a:gd name="connsiteX7" fmla="*/ 1125177 w 2258651"/>
                      <a:gd name="connsiteY7" fmla="*/ 579489 h 729674"/>
                      <a:gd name="connsiteX8" fmla="*/ 1670054 w 2258651"/>
                      <a:gd name="connsiteY8" fmla="*/ 264747 h 729674"/>
                      <a:gd name="connsiteX9" fmla="*/ 1867805 w 2258651"/>
                      <a:gd name="connsiteY9" fmla="*/ 150185 h 729674"/>
                      <a:gd name="connsiteX10" fmla="*/ 2128909 w 2258651"/>
                      <a:gd name="connsiteY10" fmla="*/ 0 h 729674"/>
                      <a:gd name="connsiteX11" fmla="*/ 2146923 w 2258651"/>
                      <a:gd name="connsiteY11" fmla="*/ 10525 h 72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58651" h="729674">
                        <a:moveTo>
                          <a:pt x="2258652" y="75498"/>
                        </a:moveTo>
                        <a:lnTo>
                          <a:pt x="1892701" y="286810"/>
                        </a:lnTo>
                        <a:lnTo>
                          <a:pt x="1125177" y="729675"/>
                        </a:lnTo>
                        <a:lnTo>
                          <a:pt x="366760" y="289036"/>
                        </a:lnTo>
                        <a:lnTo>
                          <a:pt x="0" y="75498"/>
                        </a:lnTo>
                        <a:lnTo>
                          <a:pt x="110919" y="11335"/>
                        </a:lnTo>
                        <a:lnTo>
                          <a:pt x="129743" y="607"/>
                        </a:lnTo>
                        <a:lnTo>
                          <a:pt x="1125177" y="579489"/>
                        </a:lnTo>
                        <a:lnTo>
                          <a:pt x="1670054" y="264747"/>
                        </a:lnTo>
                        <a:lnTo>
                          <a:pt x="1867805" y="150185"/>
                        </a:lnTo>
                        <a:lnTo>
                          <a:pt x="2128909" y="0"/>
                        </a:lnTo>
                        <a:lnTo>
                          <a:pt x="2146923" y="10525"/>
                        </a:lnTo>
                        <a:close/>
                      </a:path>
                    </a:pathLst>
                  </a:custGeom>
                  <a:solidFill>
                    <a:srgbClr val="E4E7F0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grpSp>
                <p:nvGrpSpPr>
                  <p:cNvPr id="97" name="Graphic 134">
                    <a:extLst>
                      <a:ext uri="{FF2B5EF4-FFF2-40B4-BE49-F238E27FC236}">
                        <a16:creationId xmlns:a16="http://schemas.microsoft.com/office/drawing/2014/main" id="{42044261-D718-1537-F971-D7AF45EABC96}"/>
                      </a:ext>
                    </a:extLst>
                  </p:cNvPr>
                  <p:cNvGrpSpPr/>
                  <p:nvPr/>
                </p:nvGrpSpPr>
                <p:grpSpPr>
                  <a:xfrm>
                    <a:off x="6313223" y="5789206"/>
                    <a:ext cx="687686" cy="415487"/>
                    <a:chOff x="6313223" y="5789206"/>
                    <a:chExt cx="687686" cy="415487"/>
                  </a:xfrm>
                  <a:solidFill>
                    <a:srgbClr val="2E58FF"/>
                  </a:solidFill>
                </p:grpSpPr>
                <p:sp>
                  <p:nvSpPr>
                    <p:cNvPr id="101" name="Freeform 209">
                      <a:extLst>
                        <a:ext uri="{FF2B5EF4-FFF2-40B4-BE49-F238E27FC236}">
                          <a16:creationId xmlns:a16="http://schemas.microsoft.com/office/drawing/2014/main" id="{387DC797-A727-392E-D163-CD9379457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002" y="5808180"/>
                      <a:ext cx="649926" cy="377690"/>
                    </a:xfrm>
                    <a:custGeom>
                      <a:avLst/>
                      <a:gdLst>
                        <a:gd name="connsiteX0" fmla="*/ 0 w 649926"/>
                        <a:gd name="connsiteY0" fmla="*/ 0 h 377690"/>
                        <a:gd name="connsiteX1" fmla="*/ 649926 w 649926"/>
                        <a:gd name="connsiteY1" fmla="*/ 377690 h 377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49926" h="377690">
                          <a:moveTo>
                            <a:pt x="0" y="0"/>
                          </a:moveTo>
                          <a:lnTo>
                            <a:pt x="649926" y="377690"/>
                          </a:lnTo>
                        </a:path>
                      </a:pathLst>
                    </a:custGeom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102" name="Freeform 210">
                      <a:extLst>
                        <a:ext uri="{FF2B5EF4-FFF2-40B4-BE49-F238E27FC236}">
                          <a16:creationId xmlns:a16="http://schemas.microsoft.com/office/drawing/2014/main" id="{A28ACF79-48DD-7832-6689-086561794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3223" y="5789206"/>
                      <a:ext cx="687686" cy="415487"/>
                    </a:xfrm>
                    <a:custGeom>
                      <a:avLst/>
                      <a:gdLst>
                        <a:gd name="connsiteX0" fmla="*/ 668705 w 687686"/>
                        <a:gd name="connsiteY0" fmla="*/ 415488 h 415487"/>
                        <a:gd name="connsiteX1" fmla="*/ 659192 w 687686"/>
                        <a:gd name="connsiteY1" fmla="*/ 412856 h 415487"/>
                        <a:gd name="connsiteX2" fmla="*/ 9266 w 687686"/>
                        <a:gd name="connsiteY2" fmla="*/ 35166 h 415487"/>
                        <a:gd name="connsiteX3" fmla="*/ 2586 w 687686"/>
                        <a:gd name="connsiteY3" fmla="*/ 9461 h 415487"/>
                        <a:gd name="connsiteX4" fmla="*/ 28292 w 687686"/>
                        <a:gd name="connsiteY4" fmla="*/ 2579 h 415487"/>
                        <a:gd name="connsiteX5" fmla="*/ 678421 w 687686"/>
                        <a:gd name="connsiteY5" fmla="*/ 380269 h 415487"/>
                        <a:gd name="connsiteX6" fmla="*/ 685100 w 687686"/>
                        <a:gd name="connsiteY6" fmla="*/ 405974 h 415487"/>
                        <a:gd name="connsiteX7" fmla="*/ 668705 w 687686"/>
                        <a:gd name="connsiteY7" fmla="*/ 415488 h 415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87686" h="415487">
                          <a:moveTo>
                            <a:pt x="668705" y="415488"/>
                          </a:moveTo>
                          <a:cubicBezTo>
                            <a:pt x="665467" y="415488"/>
                            <a:pt x="662228" y="414678"/>
                            <a:pt x="659192" y="412856"/>
                          </a:cubicBezTo>
                          <a:lnTo>
                            <a:pt x="9266" y="35166"/>
                          </a:lnTo>
                          <a:cubicBezTo>
                            <a:pt x="360" y="29904"/>
                            <a:pt x="-2676" y="18366"/>
                            <a:pt x="2586" y="9461"/>
                          </a:cubicBezTo>
                          <a:cubicBezTo>
                            <a:pt x="7646" y="352"/>
                            <a:pt x="19184" y="-2684"/>
                            <a:pt x="28292" y="2579"/>
                          </a:cubicBezTo>
                          <a:lnTo>
                            <a:pt x="678421" y="380269"/>
                          </a:lnTo>
                          <a:cubicBezTo>
                            <a:pt x="687326" y="385531"/>
                            <a:pt x="690363" y="397069"/>
                            <a:pt x="685100" y="405974"/>
                          </a:cubicBezTo>
                          <a:cubicBezTo>
                            <a:pt x="681660" y="412249"/>
                            <a:pt x="675385" y="415488"/>
                            <a:pt x="668705" y="415488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  <p:sp>
                <p:nvSpPr>
                  <p:cNvPr id="98" name="Freeform 211">
                    <a:extLst>
                      <a:ext uri="{FF2B5EF4-FFF2-40B4-BE49-F238E27FC236}">
                        <a16:creationId xmlns:a16="http://schemas.microsoft.com/office/drawing/2014/main" id="{DFB76CF3-A75F-01DB-CFF1-2A284007C74F}"/>
                      </a:ext>
                    </a:extLst>
                  </p:cNvPr>
                  <p:cNvSpPr/>
                  <p:nvPr/>
                </p:nvSpPr>
                <p:spPr>
                  <a:xfrm>
                    <a:off x="8656839" y="5604012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59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59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99" name="Freeform 212">
                    <a:extLst>
                      <a:ext uri="{FF2B5EF4-FFF2-40B4-BE49-F238E27FC236}">
                        <a16:creationId xmlns:a16="http://schemas.microsoft.com/office/drawing/2014/main" id="{04C678BA-747B-EB7A-2533-D90C0208D0CC}"/>
                      </a:ext>
                    </a:extLst>
                  </p:cNvPr>
                  <p:cNvSpPr/>
                  <p:nvPr/>
                </p:nvSpPr>
                <p:spPr>
                  <a:xfrm>
                    <a:off x="8411927" y="5746304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60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60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9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100" name="Freeform 213">
                    <a:extLst>
                      <a:ext uri="{FF2B5EF4-FFF2-40B4-BE49-F238E27FC236}">
                        <a16:creationId xmlns:a16="http://schemas.microsoft.com/office/drawing/2014/main" id="{6F0495D6-940B-F010-9E67-E68069F9D63B}"/>
                      </a:ext>
                    </a:extLst>
                  </p:cNvPr>
                  <p:cNvSpPr/>
                  <p:nvPr/>
                </p:nvSpPr>
                <p:spPr>
                  <a:xfrm>
                    <a:off x="8167016" y="5888393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59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59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842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  <p:grpSp>
              <p:nvGrpSpPr>
                <p:cNvPr id="78" name="Graphic 134">
                  <a:extLst>
                    <a:ext uri="{FF2B5EF4-FFF2-40B4-BE49-F238E27FC236}">
                      <a16:creationId xmlns:a16="http://schemas.microsoft.com/office/drawing/2014/main" id="{92F73DC9-56B2-68B4-B1F2-A2182E2798E3}"/>
                    </a:ext>
                  </a:extLst>
                </p:cNvPr>
                <p:cNvGrpSpPr/>
                <p:nvPr/>
              </p:nvGrpSpPr>
              <p:grpSpPr>
                <a:xfrm>
                  <a:off x="6270470" y="4505696"/>
                  <a:ext cx="2509636" cy="896457"/>
                  <a:chOff x="6270470" y="4505696"/>
                  <a:chExt cx="2509636" cy="896457"/>
                </a:xfrm>
              </p:grpSpPr>
              <p:sp>
                <p:nvSpPr>
                  <p:cNvPr id="86" name="Freeform 215">
                    <a:extLst>
                      <a:ext uri="{FF2B5EF4-FFF2-40B4-BE49-F238E27FC236}">
                        <a16:creationId xmlns:a16="http://schemas.microsoft.com/office/drawing/2014/main" id="{D86FACB9-92BF-11A9-8561-D4564C81BD0B}"/>
                      </a:ext>
                    </a:extLst>
                  </p:cNvPr>
                  <p:cNvSpPr/>
                  <p:nvPr/>
                </p:nvSpPr>
                <p:spPr>
                  <a:xfrm>
                    <a:off x="6270470" y="4505696"/>
                    <a:ext cx="2258651" cy="729876"/>
                  </a:xfrm>
                  <a:custGeom>
                    <a:avLst/>
                    <a:gdLst>
                      <a:gd name="connsiteX0" fmla="*/ 2258652 w 2258651"/>
                      <a:gd name="connsiteY0" fmla="*/ 75498 h 729876"/>
                      <a:gd name="connsiteX1" fmla="*/ 1125177 w 2258651"/>
                      <a:gd name="connsiteY1" fmla="*/ 729877 h 729876"/>
                      <a:gd name="connsiteX2" fmla="*/ 0 w 2258651"/>
                      <a:gd name="connsiteY2" fmla="*/ 76307 h 729876"/>
                      <a:gd name="connsiteX3" fmla="*/ 130552 w 2258651"/>
                      <a:gd name="connsiteY3" fmla="*/ 810 h 729876"/>
                      <a:gd name="connsiteX4" fmla="*/ 1125177 w 2258651"/>
                      <a:gd name="connsiteY4" fmla="*/ 578882 h 729876"/>
                      <a:gd name="connsiteX5" fmla="*/ 2128100 w 2258651"/>
                      <a:gd name="connsiteY5" fmla="*/ 0 h 729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58651" h="729876">
                        <a:moveTo>
                          <a:pt x="2258652" y="75498"/>
                        </a:moveTo>
                        <a:lnTo>
                          <a:pt x="1125177" y="729877"/>
                        </a:lnTo>
                        <a:lnTo>
                          <a:pt x="0" y="76307"/>
                        </a:lnTo>
                        <a:lnTo>
                          <a:pt x="130552" y="810"/>
                        </a:lnTo>
                        <a:lnTo>
                          <a:pt x="1125177" y="578882"/>
                        </a:lnTo>
                        <a:lnTo>
                          <a:pt x="2128100" y="0"/>
                        </a:lnTo>
                        <a:close/>
                      </a:path>
                    </a:pathLst>
                  </a:custGeom>
                  <a:solidFill>
                    <a:srgbClr val="E4E7F0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grpSp>
                <p:nvGrpSpPr>
                  <p:cNvPr id="87" name="Graphic 134">
                    <a:extLst>
                      <a:ext uri="{FF2B5EF4-FFF2-40B4-BE49-F238E27FC236}">
                        <a16:creationId xmlns:a16="http://schemas.microsoft.com/office/drawing/2014/main" id="{1D39A467-26D4-751D-C62C-744257523BA1}"/>
                      </a:ext>
                    </a:extLst>
                  </p:cNvPr>
                  <p:cNvGrpSpPr/>
                  <p:nvPr/>
                </p:nvGrpSpPr>
                <p:grpSpPr>
                  <a:xfrm>
                    <a:off x="6609546" y="5158913"/>
                    <a:ext cx="391161" cy="243239"/>
                    <a:chOff x="6609546" y="5158913"/>
                    <a:chExt cx="391161" cy="243239"/>
                  </a:xfrm>
                  <a:solidFill>
                    <a:srgbClr val="2E58FF"/>
                  </a:solidFill>
                </p:grpSpPr>
                <p:sp>
                  <p:nvSpPr>
                    <p:cNvPr id="94" name="Freeform 217">
                      <a:extLst>
                        <a:ext uri="{FF2B5EF4-FFF2-40B4-BE49-F238E27FC236}">
                          <a16:creationId xmlns:a16="http://schemas.microsoft.com/office/drawing/2014/main" id="{E285B9C1-1CCC-2AEE-715E-6FA182CC1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527" y="5177887"/>
                      <a:ext cx="353401" cy="205442"/>
                    </a:xfrm>
                    <a:custGeom>
                      <a:avLst/>
                      <a:gdLst>
                        <a:gd name="connsiteX0" fmla="*/ 0 w 353401"/>
                        <a:gd name="connsiteY0" fmla="*/ 0 h 205442"/>
                        <a:gd name="connsiteX1" fmla="*/ 353401 w 353401"/>
                        <a:gd name="connsiteY1" fmla="*/ 205442 h 205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53401" h="205442">
                          <a:moveTo>
                            <a:pt x="0" y="0"/>
                          </a:moveTo>
                          <a:lnTo>
                            <a:pt x="353401" y="205442"/>
                          </a:lnTo>
                        </a:path>
                      </a:pathLst>
                    </a:custGeom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95" name="Freeform 218">
                      <a:extLst>
                        <a:ext uri="{FF2B5EF4-FFF2-40B4-BE49-F238E27FC236}">
                          <a16:creationId xmlns:a16="http://schemas.microsoft.com/office/drawing/2014/main" id="{9D1C2BDA-B137-10AB-81A3-C8BB1E58E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9546" y="5158913"/>
                      <a:ext cx="391161" cy="243239"/>
                    </a:xfrm>
                    <a:custGeom>
                      <a:avLst/>
                      <a:gdLst>
                        <a:gd name="connsiteX0" fmla="*/ 372383 w 391161"/>
                        <a:gd name="connsiteY0" fmla="*/ 243240 h 243239"/>
                        <a:gd name="connsiteX1" fmla="*/ 362870 w 391161"/>
                        <a:gd name="connsiteY1" fmla="*/ 240609 h 243239"/>
                        <a:gd name="connsiteX2" fmla="*/ 9266 w 391161"/>
                        <a:gd name="connsiteY2" fmla="*/ 35166 h 243239"/>
                        <a:gd name="connsiteX3" fmla="*/ 2586 w 391161"/>
                        <a:gd name="connsiteY3" fmla="*/ 9461 h 243239"/>
                        <a:gd name="connsiteX4" fmla="*/ 28292 w 391161"/>
                        <a:gd name="connsiteY4" fmla="*/ 2579 h 243239"/>
                        <a:gd name="connsiteX5" fmla="*/ 381896 w 391161"/>
                        <a:gd name="connsiteY5" fmla="*/ 208021 h 243239"/>
                        <a:gd name="connsiteX6" fmla="*/ 388575 w 391161"/>
                        <a:gd name="connsiteY6" fmla="*/ 233727 h 243239"/>
                        <a:gd name="connsiteX7" fmla="*/ 372383 w 391161"/>
                        <a:gd name="connsiteY7" fmla="*/ 243240 h 243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1161" h="243239">
                          <a:moveTo>
                            <a:pt x="372383" y="243240"/>
                          </a:moveTo>
                          <a:cubicBezTo>
                            <a:pt x="369144" y="243240"/>
                            <a:pt x="365906" y="242430"/>
                            <a:pt x="362870" y="240609"/>
                          </a:cubicBezTo>
                          <a:lnTo>
                            <a:pt x="9266" y="35166"/>
                          </a:lnTo>
                          <a:cubicBezTo>
                            <a:pt x="360" y="29904"/>
                            <a:pt x="-2676" y="18366"/>
                            <a:pt x="2586" y="9461"/>
                          </a:cubicBezTo>
                          <a:cubicBezTo>
                            <a:pt x="7647" y="352"/>
                            <a:pt x="19184" y="-2684"/>
                            <a:pt x="28292" y="2579"/>
                          </a:cubicBezTo>
                          <a:lnTo>
                            <a:pt x="381896" y="208021"/>
                          </a:lnTo>
                          <a:cubicBezTo>
                            <a:pt x="390802" y="213284"/>
                            <a:pt x="393838" y="224821"/>
                            <a:pt x="388575" y="233727"/>
                          </a:cubicBezTo>
                          <a:cubicBezTo>
                            <a:pt x="385337" y="240001"/>
                            <a:pt x="379062" y="243240"/>
                            <a:pt x="372383" y="24324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  <p:grpSp>
                <p:nvGrpSpPr>
                  <p:cNvPr id="88" name="Graphic 134">
                    <a:extLst>
                      <a:ext uri="{FF2B5EF4-FFF2-40B4-BE49-F238E27FC236}">
                        <a16:creationId xmlns:a16="http://schemas.microsoft.com/office/drawing/2014/main" id="{FB58D80B-F27F-8F24-06BD-E91E92F07195}"/>
                      </a:ext>
                    </a:extLst>
                  </p:cNvPr>
                  <p:cNvGrpSpPr/>
                  <p:nvPr/>
                </p:nvGrpSpPr>
                <p:grpSpPr>
                  <a:xfrm>
                    <a:off x="6313223" y="4986665"/>
                    <a:ext cx="199887" cy="132118"/>
                    <a:chOff x="6313223" y="4986665"/>
                    <a:chExt cx="199887" cy="132118"/>
                  </a:xfrm>
                  <a:solidFill>
                    <a:srgbClr val="2E58FF"/>
                  </a:solidFill>
                </p:grpSpPr>
                <p:sp>
                  <p:nvSpPr>
                    <p:cNvPr id="92" name="Freeform 220">
                      <a:extLst>
                        <a:ext uri="{FF2B5EF4-FFF2-40B4-BE49-F238E27FC236}">
                          <a16:creationId xmlns:a16="http://schemas.microsoft.com/office/drawing/2014/main" id="{D617BA0F-62B5-C084-569C-B2D16B483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002" y="5005437"/>
                      <a:ext cx="162329" cy="94523"/>
                    </a:xfrm>
                    <a:custGeom>
                      <a:avLst/>
                      <a:gdLst>
                        <a:gd name="connsiteX0" fmla="*/ 0 w 162329"/>
                        <a:gd name="connsiteY0" fmla="*/ 0 h 94523"/>
                        <a:gd name="connsiteX1" fmla="*/ 162330 w 162329"/>
                        <a:gd name="connsiteY1" fmla="*/ 94524 h 945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2329" h="94523">
                          <a:moveTo>
                            <a:pt x="0" y="0"/>
                          </a:moveTo>
                          <a:lnTo>
                            <a:pt x="162330" y="94524"/>
                          </a:lnTo>
                        </a:path>
                      </a:pathLst>
                    </a:custGeom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93" name="Freeform 221">
                      <a:extLst>
                        <a:ext uri="{FF2B5EF4-FFF2-40B4-BE49-F238E27FC236}">
                          <a16:creationId xmlns:a16="http://schemas.microsoft.com/office/drawing/2014/main" id="{F8B3F24D-8BAA-4A25-6B9B-1BE4D44D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3223" y="4986665"/>
                      <a:ext cx="199887" cy="132118"/>
                    </a:xfrm>
                    <a:custGeom>
                      <a:avLst/>
                      <a:gdLst>
                        <a:gd name="connsiteX0" fmla="*/ 181109 w 199887"/>
                        <a:gd name="connsiteY0" fmla="*/ 132119 h 132118"/>
                        <a:gd name="connsiteX1" fmla="*/ 171596 w 199887"/>
                        <a:gd name="connsiteY1" fmla="*/ 129488 h 132118"/>
                        <a:gd name="connsiteX2" fmla="*/ 9266 w 199887"/>
                        <a:gd name="connsiteY2" fmla="*/ 35166 h 132118"/>
                        <a:gd name="connsiteX3" fmla="*/ 2586 w 199887"/>
                        <a:gd name="connsiteY3" fmla="*/ 9461 h 132118"/>
                        <a:gd name="connsiteX4" fmla="*/ 28292 w 199887"/>
                        <a:gd name="connsiteY4" fmla="*/ 2579 h 132118"/>
                        <a:gd name="connsiteX5" fmla="*/ 190622 w 199887"/>
                        <a:gd name="connsiteY5" fmla="*/ 96900 h 132118"/>
                        <a:gd name="connsiteX6" fmla="*/ 197301 w 199887"/>
                        <a:gd name="connsiteY6" fmla="*/ 122606 h 132118"/>
                        <a:gd name="connsiteX7" fmla="*/ 181109 w 199887"/>
                        <a:gd name="connsiteY7" fmla="*/ 132119 h 1321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99887" h="132118">
                          <a:moveTo>
                            <a:pt x="181109" y="132119"/>
                          </a:moveTo>
                          <a:cubicBezTo>
                            <a:pt x="177870" y="132119"/>
                            <a:pt x="174632" y="131309"/>
                            <a:pt x="171596" y="129488"/>
                          </a:cubicBezTo>
                          <a:lnTo>
                            <a:pt x="9266" y="35166"/>
                          </a:lnTo>
                          <a:cubicBezTo>
                            <a:pt x="360" y="29904"/>
                            <a:pt x="-2676" y="18367"/>
                            <a:pt x="2586" y="9461"/>
                          </a:cubicBezTo>
                          <a:cubicBezTo>
                            <a:pt x="7646" y="352"/>
                            <a:pt x="19184" y="-2684"/>
                            <a:pt x="28292" y="2579"/>
                          </a:cubicBezTo>
                          <a:lnTo>
                            <a:pt x="190622" y="96900"/>
                          </a:lnTo>
                          <a:cubicBezTo>
                            <a:pt x="199527" y="102163"/>
                            <a:pt x="202564" y="113700"/>
                            <a:pt x="197301" y="122606"/>
                          </a:cubicBezTo>
                          <a:cubicBezTo>
                            <a:pt x="194063" y="128678"/>
                            <a:pt x="187586" y="132119"/>
                            <a:pt x="181109" y="13211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  <p:sp>
                <p:nvSpPr>
                  <p:cNvPr id="89" name="Freeform 222">
                    <a:extLst>
                      <a:ext uri="{FF2B5EF4-FFF2-40B4-BE49-F238E27FC236}">
                        <a16:creationId xmlns:a16="http://schemas.microsoft.com/office/drawing/2014/main" id="{39C14F0A-A9A4-2331-F213-861B69561624}"/>
                      </a:ext>
                    </a:extLst>
                  </p:cNvPr>
                  <p:cNvSpPr/>
                  <p:nvPr/>
                </p:nvSpPr>
                <p:spPr>
                  <a:xfrm>
                    <a:off x="8656839" y="4801471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60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60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90" name="Freeform 223">
                    <a:extLst>
                      <a:ext uri="{FF2B5EF4-FFF2-40B4-BE49-F238E27FC236}">
                        <a16:creationId xmlns:a16="http://schemas.microsoft.com/office/drawing/2014/main" id="{5B0FDA04-2E69-D5B5-2657-E2F8FAE2527F}"/>
                      </a:ext>
                    </a:extLst>
                  </p:cNvPr>
                  <p:cNvSpPr/>
                  <p:nvPr/>
                </p:nvSpPr>
                <p:spPr>
                  <a:xfrm>
                    <a:off x="8411927" y="4943561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60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60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842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91" name="Freeform 224">
                    <a:extLst>
                      <a:ext uri="{FF2B5EF4-FFF2-40B4-BE49-F238E27FC236}">
                        <a16:creationId xmlns:a16="http://schemas.microsoft.com/office/drawing/2014/main" id="{251FCFBD-7CA9-F809-A63A-17DE159BA9B9}"/>
                      </a:ext>
                    </a:extLst>
                  </p:cNvPr>
                  <p:cNvSpPr/>
                  <p:nvPr/>
                </p:nvSpPr>
                <p:spPr>
                  <a:xfrm>
                    <a:off x="8167016" y="5085852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60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60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  <p:grpSp>
              <p:nvGrpSpPr>
                <p:cNvPr id="79" name="Graphic 134">
                  <a:extLst>
                    <a:ext uri="{FF2B5EF4-FFF2-40B4-BE49-F238E27FC236}">
                      <a16:creationId xmlns:a16="http://schemas.microsoft.com/office/drawing/2014/main" id="{62370C5B-57B2-7FDE-1946-E6A5085BFBD8}"/>
                    </a:ext>
                  </a:extLst>
                </p:cNvPr>
                <p:cNvGrpSpPr/>
                <p:nvPr/>
              </p:nvGrpSpPr>
              <p:grpSpPr>
                <a:xfrm>
                  <a:off x="6313223" y="3998728"/>
                  <a:ext cx="2466883" cy="600883"/>
                  <a:chOff x="6313223" y="3998728"/>
                  <a:chExt cx="2466883" cy="600883"/>
                </a:xfrm>
              </p:grpSpPr>
              <p:grpSp>
                <p:nvGrpSpPr>
                  <p:cNvPr id="80" name="Graphic 134">
                    <a:extLst>
                      <a:ext uri="{FF2B5EF4-FFF2-40B4-BE49-F238E27FC236}">
                        <a16:creationId xmlns:a16="http://schemas.microsoft.com/office/drawing/2014/main" id="{DF3E6E1F-907E-7160-1D00-EB1069BCA9B7}"/>
                      </a:ext>
                    </a:extLst>
                  </p:cNvPr>
                  <p:cNvGrpSpPr/>
                  <p:nvPr/>
                </p:nvGrpSpPr>
                <p:grpSpPr>
                  <a:xfrm>
                    <a:off x="6313223" y="4184124"/>
                    <a:ext cx="687686" cy="415487"/>
                    <a:chOff x="6313223" y="4184124"/>
                    <a:chExt cx="687686" cy="415487"/>
                  </a:xfrm>
                  <a:solidFill>
                    <a:srgbClr val="2E58FF"/>
                  </a:solidFill>
                </p:grpSpPr>
                <p:sp>
                  <p:nvSpPr>
                    <p:cNvPr id="84" name="Freeform 227">
                      <a:extLst>
                        <a:ext uri="{FF2B5EF4-FFF2-40B4-BE49-F238E27FC236}">
                          <a16:creationId xmlns:a16="http://schemas.microsoft.com/office/drawing/2014/main" id="{2DFCBB29-C4B2-7264-C712-DD34ABEC4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002" y="4202896"/>
                      <a:ext cx="649926" cy="377892"/>
                    </a:xfrm>
                    <a:custGeom>
                      <a:avLst/>
                      <a:gdLst>
                        <a:gd name="connsiteX0" fmla="*/ 0 w 649926"/>
                        <a:gd name="connsiteY0" fmla="*/ 0 h 377892"/>
                        <a:gd name="connsiteX1" fmla="*/ 649926 w 649926"/>
                        <a:gd name="connsiteY1" fmla="*/ 377892 h 37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49926" h="377892">
                          <a:moveTo>
                            <a:pt x="0" y="0"/>
                          </a:moveTo>
                          <a:lnTo>
                            <a:pt x="649926" y="377892"/>
                          </a:lnTo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85" name="Freeform 228">
                      <a:extLst>
                        <a:ext uri="{FF2B5EF4-FFF2-40B4-BE49-F238E27FC236}">
                          <a16:creationId xmlns:a16="http://schemas.microsoft.com/office/drawing/2014/main" id="{BED3F960-C5F4-3255-B914-FC0402EC2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3223" y="4184124"/>
                      <a:ext cx="687686" cy="415487"/>
                    </a:xfrm>
                    <a:custGeom>
                      <a:avLst/>
                      <a:gdLst>
                        <a:gd name="connsiteX0" fmla="*/ 668705 w 687686"/>
                        <a:gd name="connsiteY0" fmla="*/ 415488 h 415487"/>
                        <a:gd name="connsiteX1" fmla="*/ 659192 w 687686"/>
                        <a:gd name="connsiteY1" fmla="*/ 412856 h 415487"/>
                        <a:gd name="connsiteX2" fmla="*/ 9266 w 687686"/>
                        <a:gd name="connsiteY2" fmla="*/ 35166 h 415487"/>
                        <a:gd name="connsiteX3" fmla="*/ 2586 w 687686"/>
                        <a:gd name="connsiteY3" fmla="*/ 9461 h 415487"/>
                        <a:gd name="connsiteX4" fmla="*/ 28292 w 687686"/>
                        <a:gd name="connsiteY4" fmla="*/ 2579 h 415487"/>
                        <a:gd name="connsiteX5" fmla="*/ 678421 w 687686"/>
                        <a:gd name="connsiteY5" fmla="*/ 380471 h 415487"/>
                        <a:gd name="connsiteX6" fmla="*/ 685100 w 687686"/>
                        <a:gd name="connsiteY6" fmla="*/ 406177 h 415487"/>
                        <a:gd name="connsiteX7" fmla="*/ 668705 w 687686"/>
                        <a:gd name="connsiteY7" fmla="*/ 415488 h 415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87686" h="415487">
                          <a:moveTo>
                            <a:pt x="668705" y="415488"/>
                          </a:moveTo>
                          <a:cubicBezTo>
                            <a:pt x="665467" y="415488"/>
                            <a:pt x="662228" y="414678"/>
                            <a:pt x="659192" y="412856"/>
                          </a:cubicBezTo>
                          <a:lnTo>
                            <a:pt x="9266" y="35166"/>
                          </a:lnTo>
                          <a:cubicBezTo>
                            <a:pt x="360" y="29904"/>
                            <a:pt x="-2676" y="18367"/>
                            <a:pt x="2586" y="9461"/>
                          </a:cubicBezTo>
                          <a:cubicBezTo>
                            <a:pt x="7646" y="352"/>
                            <a:pt x="19184" y="-2684"/>
                            <a:pt x="28292" y="2579"/>
                          </a:cubicBezTo>
                          <a:lnTo>
                            <a:pt x="678421" y="380471"/>
                          </a:lnTo>
                          <a:cubicBezTo>
                            <a:pt x="687326" y="385734"/>
                            <a:pt x="690363" y="397271"/>
                            <a:pt x="685100" y="406177"/>
                          </a:cubicBezTo>
                          <a:cubicBezTo>
                            <a:pt x="681660" y="412047"/>
                            <a:pt x="675385" y="415488"/>
                            <a:pt x="668705" y="415488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  <p:sp>
                <p:nvSpPr>
                  <p:cNvPr id="81" name="Freeform 229">
                    <a:extLst>
                      <a:ext uri="{FF2B5EF4-FFF2-40B4-BE49-F238E27FC236}">
                        <a16:creationId xmlns:a16="http://schemas.microsoft.com/office/drawing/2014/main" id="{8AF7FD1A-C08E-059D-1C1B-81F891334119}"/>
                      </a:ext>
                    </a:extLst>
                  </p:cNvPr>
                  <p:cNvSpPr/>
                  <p:nvPr/>
                </p:nvSpPr>
                <p:spPr>
                  <a:xfrm>
                    <a:off x="8656839" y="3998728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59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59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842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82" name="Freeform 230">
                    <a:extLst>
                      <a:ext uri="{FF2B5EF4-FFF2-40B4-BE49-F238E27FC236}">
                        <a16:creationId xmlns:a16="http://schemas.microsoft.com/office/drawing/2014/main" id="{99CB8A2F-CFD5-6BE2-6F2B-CD80C37D1C56}"/>
                      </a:ext>
                    </a:extLst>
                  </p:cNvPr>
                  <p:cNvSpPr/>
                  <p:nvPr/>
                </p:nvSpPr>
                <p:spPr>
                  <a:xfrm>
                    <a:off x="8411927" y="4141020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59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59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8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83" name="Freeform 231">
                    <a:extLst>
                      <a:ext uri="{FF2B5EF4-FFF2-40B4-BE49-F238E27FC236}">
                        <a16:creationId xmlns:a16="http://schemas.microsoft.com/office/drawing/2014/main" id="{04DEBAFE-4630-ED7A-BF2C-FB1AB7A5C440}"/>
                      </a:ext>
                    </a:extLst>
                  </p:cNvPr>
                  <p:cNvSpPr/>
                  <p:nvPr/>
                </p:nvSpPr>
                <p:spPr>
                  <a:xfrm>
                    <a:off x="8167016" y="4283311"/>
                    <a:ext cx="123267" cy="158363"/>
                  </a:xfrm>
                  <a:custGeom>
                    <a:avLst/>
                    <a:gdLst>
                      <a:gd name="connsiteX0" fmla="*/ 61330 w 123267"/>
                      <a:gd name="connsiteY0" fmla="*/ 8441 h 158363"/>
                      <a:gd name="connsiteX1" fmla="*/ 123267 w 123267"/>
                      <a:gd name="connsiteY1" fmla="*/ 43660 h 158363"/>
                      <a:gd name="connsiteX2" fmla="*/ 61735 w 123267"/>
                      <a:gd name="connsiteY2" fmla="*/ 149923 h 158363"/>
                      <a:gd name="connsiteX3" fmla="*/ 1 w 123267"/>
                      <a:gd name="connsiteY3" fmla="*/ 114704 h 158363"/>
                      <a:gd name="connsiteX4" fmla="*/ 61330 w 123267"/>
                      <a:gd name="connsiteY4" fmla="*/ 8441 h 15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67" h="158363">
                        <a:moveTo>
                          <a:pt x="61330" y="8441"/>
                        </a:moveTo>
                        <a:cubicBezTo>
                          <a:pt x="95335" y="-11193"/>
                          <a:pt x="123064" y="4595"/>
                          <a:pt x="123267" y="43660"/>
                        </a:cubicBezTo>
                        <a:cubicBezTo>
                          <a:pt x="123469" y="82724"/>
                          <a:pt x="95739" y="130289"/>
                          <a:pt x="61735" y="149923"/>
                        </a:cubicBezTo>
                        <a:cubicBezTo>
                          <a:pt x="27731" y="169556"/>
                          <a:pt x="1" y="153769"/>
                          <a:pt x="1" y="114704"/>
                        </a:cubicBezTo>
                        <a:cubicBezTo>
                          <a:pt x="-201" y="75640"/>
                          <a:pt x="27326" y="28074"/>
                          <a:pt x="61330" y="84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sp>
            <p:nvSpPr>
              <p:cNvPr id="76" name="Freeform 232">
                <a:extLst>
                  <a:ext uri="{FF2B5EF4-FFF2-40B4-BE49-F238E27FC236}">
                    <a16:creationId xmlns:a16="http://schemas.microsoft.com/office/drawing/2014/main" id="{5F80949C-B8D6-4626-A367-17F0B8088738}"/>
                  </a:ext>
                </a:extLst>
              </p:cNvPr>
              <p:cNvSpPr/>
              <p:nvPr/>
            </p:nvSpPr>
            <p:spPr>
              <a:xfrm>
                <a:off x="6734183" y="3313320"/>
                <a:ext cx="1330618" cy="770763"/>
              </a:xfrm>
              <a:custGeom>
                <a:avLst/>
                <a:gdLst>
                  <a:gd name="connsiteX0" fmla="*/ 1330619 w 1330618"/>
                  <a:gd name="connsiteY0" fmla="*/ 384774 h 770763"/>
                  <a:gd name="connsiteX1" fmla="*/ 668548 w 1330618"/>
                  <a:gd name="connsiteY1" fmla="*/ 0 h 770763"/>
                  <a:gd name="connsiteX2" fmla="*/ 0 w 1330618"/>
                  <a:gd name="connsiteY2" fmla="*/ 385989 h 770763"/>
                  <a:gd name="connsiteX3" fmla="*/ 662071 w 1330618"/>
                  <a:gd name="connsiteY3" fmla="*/ 770763 h 770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618" h="770763">
                    <a:moveTo>
                      <a:pt x="1330619" y="384774"/>
                    </a:moveTo>
                    <a:lnTo>
                      <a:pt x="668548" y="0"/>
                    </a:lnTo>
                    <a:lnTo>
                      <a:pt x="0" y="385989"/>
                    </a:lnTo>
                    <a:lnTo>
                      <a:pt x="662071" y="77076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51" name="Freeform 233">
              <a:extLst>
                <a:ext uri="{FF2B5EF4-FFF2-40B4-BE49-F238E27FC236}">
                  <a16:creationId xmlns:a16="http://schemas.microsoft.com/office/drawing/2014/main" id="{9B1A1429-F16D-FC4E-BE56-FEEE85A58086}"/>
                </a:ext>
              </a:extLst>
            </p:cNvPr>
            <p:cNvSpPr/>
            <p:nvPr/>
          </p:nvSpPr>
          <p:spPr>
            <a:xfrm>
              <a:off x="2982381" y="1942195"/>
              <a:ext cx="2179510" cy="2748050"/>
            </a:xfrm>
            <a:custGeom>
              <a:avLst/>
              <a:gdLst>
                <a:gd name="connsiteX0" fmla="*/ 2151578 w 2179510"/>
                <a:gd name="connsiteY0" fmla="*/ 919962 h 2748050"/>
                <a:gd name="connsiteX1" fmla="*/ 2179511 w 2179510"/>
                <a:gd name="connsiteY1" fmla="*/ 861871 h 2748050"/>
                <a:gd name="connsiteX2" fmla="*/ 2178701 w 2179510"/>
                <a:gd name="connsiteY2" fmla="*/ 626473 h 2748050"/>
                <a:gd name="connsiteX3" fmla="*/ 2149959 w 2179510"/>
                <a:gd name="connsiteY3" fmla="*/ 600160 h 2748050"/>
                <a:gd name="connsiteX4" fmla="*/ 1915978 w 2179510"/>
                <a:gd name="connsiteY4" fmla="*/ 651571 h 2748050"/>
                <a:gd name="connsiteX5" fmla="*/ 1823073 w 2179510"/>
                <a:gd name="connsiteY5" fmla="*/ 450177 h 2748050"/>
                <a:gd name="connsiteX6" fmla="*/ 1937837 w 2179510"/>
                <a:gd name="connsiteY6" fmla="*/ 133209 h 2748050"/>
                <a:gd name="connsiteX7" fmla="*/ 1929539 w 2179510"/>
                <a:gd name="connsiteY7" fmla="*/ 83417 h 2748050"/>
                <a:gd name="connsiteX8" fmla="*/ 1784616 w 2179510"/>
                <a:gd name="connsiteY8" fmla="*/ 2657 h 2748050"/>
                <a:gd name="connsiteX9" fmla="*/ 1757494 w 2179510"/>
                <a:gd name="connsiteY9" fmla="*/ 4883 h 2748050"/>
                <a:gd name="connsiteX10" fmla="*/ 1738670 w 2179510"/>
                <a:gd name="connsiteY10" fmla="*/ 20671 h 2748050"/>
                <a:gd name="connsiteX11" fmla="*/ 1521286 w 2179510"/>
                <a:gd name="connsiteY11" fmla="*/ 277929 h 2748050"/>
                <a:gd name="connsiteX12" fmla="*/ 1298639 w 2179510"/>
                <a:gd name="connsiteY12" fmla="*/ 300599 h 2748050"/>
                <a:gd name="connsiteX13" fmla="*/ 1225570 w 2179510"/>
                <a:gd name="connsiteY13" fmla="*/ 70867 h 2748050"/>
                <a:gd name="connsiteX14" fmla="*/ 1186303 w 2179510"/>
                <a:gd name="connsiteY14" fmla="*/ 61759 h 2748050"/>
                <a:gd name="connsiteX15" fmla="*/ 984099 w 2179510"/>
                <a:gd name="connsiteY15" fmla="*/ 178750 h 2748050"/>
                <a:gd name="connsiteX16" fmla="*/ 947059 w 2179510"/>
                <a:gd name="connsiteY16" fmla="*/ 231578 h 2748050"/>
                <a:gd name="connsiteX17" fmla="*/ 873788 w 2179510"/>
                <a:gd name="connsiteY17" fmla="*/ 545510 h 2748050"/>
                <a:gd name="connsiteX18" fmla="*/ 653367 w 2179510"/>
                <a:gd name="connsiteY18" fmla="*/ 778682 h 2748050"/>
                <a:gd name="connsiteX19" fmla="*/ 433757 w 2179510"/>
                <a:gd name="connsiteY19" fmla="*/ 774229 h 2748050"/>
                <a:gd name="connsiteX20" fmla="*/ 415742 w 2179510"/>
                <a:gd name="connsiteY20" fmla="*/ 778682 h 2748050"/>
                <a:gd name="connsiteX21" fmla="*/ 387810 w 2179510"/>
                <a:gd name="connsiteY21" fmla="*/ 808841 h 2748050"/>
                <a:gd name="connsiteX22" fmla="*/ 243697 w 2179510"/>
                <a:gd name="connsiteY22" fmla="*/ 1057193 h 2748050"/>
                <a:gd name="connsiteX23" fmla="*/ 236815 w 2179510"/>
                <a:gd name="connsiteY23" fmla="*/ 1113867 h 2748050"/>
                <a:gd name="connsiteX24" fmla="*/ 351580 w 2179510"/>
                <a:gd name="connsiteY24" fmla="*/ 1298057 h 2748050"/>
                <a:gd name="connsiteX25" fmla="*/ 261711 w 2179510"/>
                <a:gd name="connsiteY25" fmla="*/ 1605917 h 2748050"/>
                <a:gd name="connsiteX26" fmla="*/ 27122 w 2179510"/>
                <a:gd name="connsiteY26" fmla="*/ 1827754 h 2748050"/>
                <a:gd name="connsiteX27" fmla="*/ 0 w 2179510"/>
                <a:gd name="connsiteY27" fmla="*/ 1885035 h 2748050"/>
                <a:gd name="connsiteX28" fmla="*/ 0 w 2179510"/>
                <a:gd name="connsiteY28" fmla="*/ 2119016 h 2748050"/>
                <a:gd name="connsiteX29" fmla="*/ 27932 w 2179510"/>
                <a:gd name="connsiteY29" fmla="*/ 2146139 h 2748050"/>
                <a:gd name="connsiteX30" fmla="*/ 263330 w 2179510"/>
                <a:gd name="connsiteY30" fmla="*/ 2095537 h 2748050"/>
                <a:gd name="connsiteX31" fmla="*/ 355425 w 2179510"/>
                <a:gd name="connsiteY31" fmla="*/ 2297741 h 2748050"/>
                <a:gd name="connsiteX32" fmla="*/ 241471 w 2179510"/>
                <a:gd name="connsiteY32" fmla="*/ 2614102 h 2748050"/>
                <a:gd name="connsiteX33" fmla="*/ 248352 w 2179510"/>
                <a:gd name="connsiteY33" fmla="*/ 2662477 h 2748050"/>
                <a:gd name="connsiteX34" fmla="*/ 393275 w 2179510"/>
                <a:gd name="connsiteY34" fmla="*/ 2745464 h 2748050"/>
                <a:gd name="connsiteX35" fmla="*/ 420398 w 2179510"/>
                <a:gd name="connsiteY35" fmla="*/ 2742428 h 2748050"/>
                <a:gd name="connsiteX36" fmla="*/ 440031 w 2179510"/>
                <a:gd name="connsiteY36" fmla="*/ 2726640 h 2748050"/>
                <a:gd name="connsiteX37" fmla="*/ 656606 w 2179510"/>
                <a:gd name="connsiteY37" fmla="*/ 2469382 h 2748050"/>
                <a:gd name="connsiteX38" fmla="*/ 879253 w 2179510"/>
                <a:gd name="connsiteY38" fmla="*/ 2447522 h 2748050"/>
                <a:gd name="connsiteX39" fmla="*/ 953941 w 2179510"/>
                <a:gd name="connsiteY39" fmla="*/ 2674419 h 2748050"/>
                <a:gd name="connsiteX40" fmla="*/ 990981 w 2179510"/>
                <a:gd name="connsiteY40" fmla="*/ 2684944 h 2748050"/>
                <a:gd name="connsiteX41" fmla="*/ 1194804 w 2179510"/>
                <a:gd name="connsiteY41" fmla="*/ 2567954 h 2748050"/>
                <a:gd name="connsiteX42" fmla="*/ 1231844 w 2179510"/>
                <a:gd name="connsiteY42" fmla="*/ 2513709 h 2748050"/>
                <a:gd name="connsiteX43" fmla="*/ 1305116 w 2179510"/>
                <a:gd name="connsiteY43" fmla="*/ 2201193 h 2748050"/>
                <a:gd name="connsiteX44" fmla="*/ 1526143 w 2179510"/>
                <a:gd name="connsiteY44" fmla="*/ 1967212 h 2748050"/>
                <a:gd name="connsiteX45" fmla="*/ 1745754 w 2179510"/>
                <a:gd name="connsiteY45" fmla="*/ 1972474 h 2748050"/>
                <a:gd name="connsiteX46" fmla="*/ 1763768 w 2179510"/>
                <a:gd name="connsiteY46" fmla="*/ 1967212 h 2748050"/>
                <a:gd name="connsiteX47" fmla="*/ 1790891 w 2179510"/>
                <a:gd name="connsiteY47" fmla="*/ 1937863 h 2748050"/>
                <a:gd name="connsiteX48" fmla="*/ 1934194 w 2179510"/>
                <a:gd name="connsiteY48" fmla="*/ 1689510 h 2748050"/>
                <a:gd name="connsiteX49" fmla="*/ 1941076 w 2179510"/>
                <a:gd name="connsiteY49" fmla="*/ 1632837 h 2748050"/>
                <a:gd name="connsiteX50" fmla="*/ 1826312 w 2179510"/>
                <a:gd name="connsiteY50" fmla="*/ 1447432 h 2748050"/>
                <a:gd name="connsiteX51" fmla="*/ 1917597 w 2179510"/>
                <a:gd name="connsiteY51" fmla="*/ 1139573 h 2748050"/>
                <a:gd name="connsiteX52" fmla="*/ 2151578 w 2179510"/>
                <a:gd name="connsiteY52" fmla="*/ 919962 h 2748050"/>
                <a:gd name="connsiteX53" fmla="*/ 1091982 w 2179510"/>
                <a:gd name="connsiteY53" fmla="*/ 1963568 h 2748050"/>
                <a:gd name="connsiteX54" fmla="*/ 1090565 w 2179510"/>
                <a:gd name="connsiteY54" fmla="*/ 1963568 h 2748050"/>
                <a:gd name="connsiteX55" fmla="*/ 575846 w 2179510"/>
                <a:gd name="connsiteY55" fmla="*/ 1669270 h 2748050"/>
                <a:gd name="connsiteX56" fmla="*/ 1087529 w 2179510"/>
                <a:gd name="connsiteY56" fmla="*/ 783338 h 2748050"/>
                <a:gd name="connsiteX57" fmla="*/ 1602248 w 2179510"/>
                <a:gd name="connsiteY57" fmla="*/ 1077636 h 2748050"/>
                <a:gd name="connsiteX58" fmla="*/ 1091982 w 2179510"/>
                <a:gd name="connsiteY58" fmla="*/ 1963568 h 274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9510" h="2748050">
                  <a:moveTo>
                    <a:pt x="2151578" y="919962"/>
                  </a:moveTo>
                  <a:cubicBezTo>
                    <a:pt x="2168176" y="905591"/>
                    <a:pt x="2179511" y="882314"/>
                    <a:pt x="2179511" y="861871"/>
                  </a:cubicBezTo>
                  <a:lnTo>
                    <a:pt x="2178701" y="626473"/>
                  </a:lnTo>
                  <a:cubicBezTo>
                    <a:pt x="2178701" y="607649"/>
                    <a:pt x="2167366" y="597731"/>
                    <a:pt x="2149959" y="600160"/>
                  </a:cubicBezTo>
                  <a:lnTo>
                    <a:pt x="1915978" y="651571"/>
                  </a:lnTo>
                  <a:cubicBezTo>
                    <a:pt x="1896344" y="571621"/>
                    <a:pt x="1864566" y="504422"/>
                    <a:pt x="1823073" y="450177"/>
                  </a:cubicBezTo>
                  <a:lnTo>
                    <a:pt x="1937837" y="133209"/>
                  </a:lnTo>
                  <a:cubicBezTo>
                    <a:pt x="1944719" y="112158"/>
                    <a:pt x="1940874" y="91715"/>
                    <a:pt x="1929539" y="83417"/>
                  </a:cubicBezTo>
                  <a:lnTo>
                    <a:pt x="1784616" y="2657"/>
                  </a:lnTo>
                  <a:cubicBezTo>
                    <a:pt x="1777734" y="-1796"/>
                    <a:pt x="1768019" y="-380"/>
                    <a:pt x="1757494" y="4883"/>
                  </a:cubicBezTo>
                  <a:cubicBezTo>
                    <a:pt x="1750612" y="8729"/>
                    <a:pt x="1745349" y="13991"/>
                    <a:pt x="1738670" y="20671"/>
                  </a:cubicBezTo>
                  <a:lnTo>
                    <a:pt x="1521286" y="277929"/>
                  </a:lnTo>
                  <a:cubicBezTo>
                    <a:pt x="1452670" y="270440"/>
                    <a:pt x="1377982" y="277120"/>
                    <a:pt x="1298639" y="300599"/>
                  </a:cubicBezTo>
                  <a:lnTo>
                    <a:pt x="1225570" y="70867"/>
                  </a:lnTo>
                  <a:cubicBezTo>
                    <a:pt x="1218688" y="57306"/>
                    <a:pt x="1205127" y="52044"/>
                    <a:pt x="1186303" y="61759"/>
                  </a:cubicBezTo>
                  <a:lnTo>
                    <a:pt x="984099" y="178750"/>
                  </a:lnTo>
                  <a:cubicBezTo>
                    <a:pt x="966085" y="189275"/>
                    <a:pt x="952321" y="211135"/>
                    <a:pt x="947059" y="231578"/>
                  </a:cubicBezTo>
                  <a:lnTo>
                    <a:pt x="873788" y="545510"/>
                  </a:lnTo>
                  <a:cubicBezTo>
                    <a:pt x="794445" y="614126"/>
                    <a:pt x="720566" y="692660"/>
                    <a:pt x="653367" y="778682"/>
                  </a:cubicBezTo>
                  <a:lnTo>
                    <a:pt x="433757" y="774229"/>
                  </a:lnTo>
                  <a:cubicBezTo>
                    <a:pt x="428494" y="774229"/>
                    <a:pt x="422422" y="776456"/>
                    <a:pt x="415742" y="778682"/>
                  </a:cubicBezTo>
                  <a:cubicBezTo>
                    <a:pt x="406027" y="784754"/>
                    <a:pt x="395299" y="795279"/>
                    <a:pt x="387810" y="808841"/>
                  </a:cubicBezTo>
                  <a:lnTo>
                    <a:pt x="243697" y="1057193"/>
                  </a:lnTo>
                  <a:cubicBezTo>
                    <a:pt x="232362" y="1078243"/>
                    <a:pt x="229326" y="1100306"/>
                    <a:pt x="236815" y="1113867"/>
                  </a:cubicBezTo>
                  <a:lnTo>
                    <a:pt x="351580" y="1298057"/>
                  </a:lnTo>
                  <a:cubicBezTo>
                    <a:pt x="312313" y="1400677"/>
                    <a:pt x="280738" y="1504106"/>
                    <a:pt x="261711" y="1605917"/>
                  </a:cubicBezTo>
                  <a:lnTo>
                    <a:pt x="27122" y="1827754"/>
                  </a:lnTo>
                  <a:cubicBezTo>
                    <a:pt x="9715" y="1842125"/>
                    <a:pt x="0" y="1866211"/>
                    <a:pt x="0" y="1885035"/>
                  </a:cubicBezTo>
                  <a:lnTo>
                    <a:pt x="0" y="2119016"/>
                  </a:lnTo>
                  <a:cubicBezTo>
                    <a:pt x="0" y="2139459"/>
                    <a:pt x="11335" y="2150794"/>
                    <a:pt x="27932" y="2146139"/>
                  </a:cubicBezTo>
                  <a:lnTo>
                    <a:pt x="263330" y="2095537"/>
                  </a:lnTo>
                  <a:cubicBezTo>
                    <a:pt x="282964" y="2175488"/>
                    <a:pt x="314742" y="2241877"/>
                    <a:pt x="355425" y="2297741"/>
                  </a:cubicBezTo>
                  <a:lnTo>
                    <a:pt x="241471" y="2614102"/>
                  </a:lnTo>
                  <a:cubicBezTo>
                    <a:pt x="233982" y="2635152"/>
                    <a:pt x="237018" y="2655595"/>
                    <a:pt x="248352" y="2662477"/>
                  </a:cubicBezTo>
                  <a:lnTo>
                    <a:pt x="393275" y="2745464"/>
                  </a:lnTo>
                  <a:cubicBezTo>
                    <a:pt x="401574" y="2749309"/>
                    <a:pt x="410682" y="2749309"/>
                    <a:pt x="420398" y="2742428"/>
                  </a:cubicBezTo>
                  <a:cubicBezTo>
                    <a:pt x="426470" y="2738582"/>
                    <a:pt x="433959" y="2733319"/>
                    <a:pt x="440031" y="2726640"/>
                  </a:cubicBezTo>
                  <a:lnTo>
                    <a:pt x="656606" y="2469382"/>
                  </a:lnTo>
                  <a:cubicBezTo>
                    <a:pt x="725222" y="2476871"/>
                    <a:pt x="799302" y="2470191"/>
                    <a:pt x="879253" y="2447522"/>
                  </a:cubicBezTo>
                  <a:lnTo>
                    <a:pt x="953941" y="2674419"/>
                  </a:lnTo>
                  <a:cubicBezTo>
                    <a:pt x="958394" y="2690207"/>
                    <a:pt x="973574" y="2694862"/>
                    <a:pt x="990981" y="2684944"/>
                  </a:cubicBezTo>
                  <a:lnTo>
                    <a:pt x="1194804" y="2567954"/>
                  </a:lnTo>
                  <a:cubicBezTo>
                    <a:pt x="1212211" y="2557428"/>
                    <a:pt x="1227189" y="2536176"/>
                    <a:pt x="1231844" y="2513709"/>
                  </a:cubicBezTo>
                  <a:lnTo>
                    <a:pt x="1305116" y="2201193"/>
                  </a:lnTo>
                  <a:cubicBezTo>
                    <a:pt x="1384459" y="2133185"/>
                    <a:pt x="1459147" y="2054044"/>
                    <a:pt x="1526143" y="1967212"/>
                  </a:cubicBezTo>
                  <a:lnTo>
                    <a:pt x="1745754" y="1972474"/>
                  </a:lnTo>
                  <a:cubicBezTo>
                    <a:pt x="1751017" y="1972474"/>
                    <a:pt x="1757898" y="1970248"/>
                    <a:pt x="1763768" y="1967212"/>
                  </a:cubicBezTo>
                  <a:cubicBezTo>
                    <a:pt x="1773484" y="1961139"/>
                    <a:pt x="1784211" y="1951424"/>
                    <a:pt x="1790891" y="1937863"/>
                  </a:cubicBezTo>
                  <a:lnTo>
                    <a:pt x="1934194" y="1689510"/>
                  </a:lnTo>
                  <a:cubicBezTo>
                    <a:pt x="1946946" y="1667650"/>
                    <a:pt x="1949375" y="1645791"/>
                    <a:pt x="1941076" y="1632837"/>
                  </a:cubicBezTo>
                  <a:lnTo>
                    <a:pt x="1826312" y="1447432"/>
                  </a:lnTo>
                  <a:cubicBezTo>
                    <a:pt x="1865578" y="1346229"/>
                    <a:pt x="1897154" y="1243002"/>
                    <a:pt x="1917597" y="1139573"/>
                  </a:cubicBezTo>
                  <a:lnTo>
                    <a:pt x="2151578" y="919962"/>
                  </a:lnTo>
                  <a:close/>
                  <a:moveTo>
                    <a:pt x="1091982" y="1963568"/>
                  </a:moveTo>
                  <a:lnTo>
                    <a:pt x="1090565" y="1963568"/>
                  </a:lnTo>
                  <a:cubicBezTo>
                    <a:pt x="806791" y="2128125"/>
                    <a:pt x="575846" y="1995953"/>
                    <a:pt x="575846" y="1669270"/>
                  </a:cubicBezTo>
                  <a:cubicBezTo>
                    <a:pt x="575036" y="1344003"/>
                    <a:pt x="803755" y="947084"/>
                    <a:pt x="1087529" y="783338"/>
                  </a:cubicBezTo>
                  <a:cubicBezTo>
                    <a:pt x="1370493" y="618781"/>
                    <a:pt x="1601438" y="750953"/>
                    <a:pt x="1602248" y="1077636"/>
                  </a:cubicBezTo>
                  <a:cubicBezTo>
                    <a:pt x="1603665" y="1402903"/>
                    <a:pt x="1375755" y="1798405"/>
                    <a:pt x="1091982" y="1963568"/>
                  </a:cubicBezTo>
                  <a:close/>
                </a:path>
              </a:pathLst>
            </a:custGeom>
            <a:solidFill>
              <a:schemeClr val="accent3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52" name="Graphic 134">
              <a:extLst>
                <a:ext uri="{FF2B5EF4-FFF2-40B4-BE49-F238E27FC236}">
                  <a16:creationId xmlns:a16="http://schemas.microsoft.com/office/drawing/2014/main" id="{DAFC5D5F-442A-4A6C-F717-7B1A2AD8D9B3}"/>
                </a:ext>
              </a:extLst>
            </p:cNvPr>
            <p:cNvGrpSpPr/>
            <p:nvPr/>
          </p:nvGrpSpPr>
          <p:grpSpPr>
            <a:xfrm>
              <a:off x="2404303" y="1922971"/>
              <a:ext cx="7282403" cy="7281935"/>
              <a:chOff x="2404303" y="1922971"/>
              <a:chExt cx="7282403" cy="7281935"/>
            </a:xfrm>
            <a:solidFill>
              <a:srgbClr val="2F2F2F"/>
            </a:solidFill>
          </p:grpSpPr>
          <p:sp>
            <p:nvSpPr>
              <p:cNvPr id="54" name="Freeform 235">
                <a:extLst>
                  <a:ext uri="{FF2B5EF4-FFF2-40B4-BE49-F238E27FC236}">
                    <a16:creationId xmlns:a16="http://schemas.microsoft.com/office/drawing/2014/main" id="{D1188914-AAFC-DC6C-EC9A-387755C558C7}"/>
                  </a:ext>
                </a:extLst>
              </p:cNvPr>
              <p:cNvSpPr/>
              <p:nvPr/>
            </p:nvSpPr>
            <p:spPr>
              <a:xfrm>
                <a:off x="4056349" y="5314106"/>
                <a:ext cx="37647" cy="152411"/>
              </a:xfrm>
              <a:custGeom>
                <a:avLst/>
                <a:gdLst>
                  <a:gd name="connsiteX0" fmla="*/ 0 w 37647"/>
                  <a:gd name="connsiteY0" fmla="*/ 133588 h 152411"/>
                  <a:gd name="connsiteX1" fmla="*/ 18824 w 37647"/>
                  <a:gd name="connsiteY1" fmla="*/ 152412 h 152411"/>
                  <a:gd name="connsiteX2" fmla="*/ 37648 w 37647"/>
                  <a:gd name="connsiteY2" fmla="*/ 133588 h 152411"/>
                  <a:gd name="connsiteX3" fmla="*/ 37648 w 37647"/>
                  <a:gd name="connsiteY3" fmla="*/ 18824 h 152411"/>
                  <a:gd name="connsiteX4" fmla="*/ 18824 w 37647"/>
                  <a:gd name="connsiteY4" fmla="*/ 0 h 152411"/>
                  <a:gd name="connsiteX5" fmla="*/ 0 w 37647"/>
                  <a:gd name="connsiteY5" fmla="*/ 18824 h 152411"/>
                  <a:gd name="connsiteX6" fmla="*/ 0 w 37647"/>
                  <a:gd name="connsiteY6" fmla="*/ 133588 h 15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7" h="152411">
                    <a:moveTo>
                      <a:pt x="0" y="133588"/>
                    </a:moveTo>
                    <a:cubicBezTo>
                      <a:pt x="0" y="144113"/>
                      <a:pt x="8299" y="152412"/>
                      <a:pt x="18824" y="152412"/>
                    </a:cubicBezTo>
                    <a:cubicBezTo>
                      <a:pt x="28539" y="152412"/>
                      <a:pt x="37648" y="144113"/>
                      <a:pt x="37648" y="133588"/>
                    </a:cubicBezTo>
                    <a:lnTo>
                      <a:pt x="37648" y="18824"/>
                    </a:lnTo>
                    <a:cubicBezTo>
                      <a:pt x="37648" y="8299"/>
                      <a:pt x="29349" y="0"/>
                      <a:pt x="18824" y="0"/>
                    </a:cubicBezTo>
                    <a:cubicBezTo>
                      <a:pt x="9108" y="0"/>
                      <a:pt x="0" y="8299"/>
                      <a:pt x="0" y="18824"/>
                    </a:cubicBezTo>
                    <a:lnTo>
                      <a:pt x="0" y="133588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5" name="Freeform 236">
                <a:extLst>
                  <a:ext uri="{FF2B5EF4-FFF2-40B4-BE49-F238E27FC236}">
                    <a16:creationId xmlns:a16="http://schemas.microsoft.com/office/drawing/2014/main" id="{79195055-4932-9281-03F2-CD9AB809C26E}"/>
                  </a:ext>
                </a:extLst>
              </p:cNvPr>
              <p:cNvSpPr/>
              <p:nvPr/>
            </p:nvSpPr>
            <p:spPr>
              <a:xfrm>
                <a:off x="4057765" y="4868610"/>
                <a:ext cx="38457" cy="153221"/>
              </a:xfrm>
              <a:custGeom>
                <a:avLst/>
                <a:gdLst>
                  <a:gd name="connsiteX0" fmla="*/ 0 w 38457"/>
                  <a:gd name="connsiteY0" fmla="*/ 134398 h 153221"/>
                  <a:gd name="connsiteX1" fmla="*/ 18824 w 38457"/>
                  <a:gd name="connsiteY1" fmla="*/ 153222 h 153221"/>
                  <a:gd name="connsiteX2" fmla="*/ 37648 w 38457"/>
                  <a:gd name="connsiteY2" fmla="*/ 134398 h 153221"/>
                  <a:gd name="connsiteX3" fmla="*/ 38457 w 38457"/>
                  <a:gd name="connsiteY3" fmla="*/ 19633 h 153221"/>
                  <a:gd name="connsiteX4" fmla="*/ 19633 w 38457"/>
                  <a:gd name="connsiteY4" fmla="*/ 0 h 153221"/>
                  <a:gd name="connsiteX5" fmla="*/ 810 w 38457"/>
                  <a:gd name="connsiteY5" fmla="*/ 18824 h 153221"/>
                  <a:gd name="connsiteX6" fmla="*/ 0 w 38457"/>
                  <a:gd name="connsiteY6" fmla="*/ 134398 h 15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457" h="153221">
                    <a:moveTo>
                      <a:pt x="0" y="134398"/>
                    </a:moveTo>
                    <a:cubicBezTo>
                      <a:pt x="0" y="144923"/>
                      <a:pt x="8299" y="153222"/>
                      <a:pt x="18824" y="153222"/>
                    </a:cubicBezTo>
                    <a:cubicBezTo>
                      <a:pt x="29349" y="153222"/>
                      <a:pt x="37648" y="144923"/>
                      <a:pt x="37648" y="134398"/>
                    </a:cubicBezTo>
                    <a:lnTo>
                      <a:pt x="38457" y="19633"/>
                    </a:lnTo>
                    <a:cubicBezTo>
                      <a:pt x="38457" y="9108"/>
                      <a:pt x="30159" y="810"/>
                      <a:pt x="19633" y="0"/>
                    </a:cubicBezTo>
                    <a:cubicBezTo>
                      <a:pt x="9108" y="0"/>
                      <a:pt x="810" y="9108"/>
                      <a:pt x="810" y="18824"/>
                    </a:cubicBezTo>
                    <a:lnTo>
                      <a:pt x="0" y="134398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6" name="Freeform 237">
                <a:extLst>
                  <a:ext uri="{FF2B5EF4-FFF2-40B4-BE49-F238E27FC236}">
                    <a16:creationId xmlns:a16="http://schemas.microsoft.com/office/drawing/2014/main" id="{8AC4C7CF-84DC-71E1-82D7-522DFF902626}"/>
                  </a:ext>
                </a:extLst>
              </p:cNvPr>
              <p:cNvSpPr/>
              <p:nvPr/>
            </p:nvSpPr>
            <p:spPr>
              <a:xfrm>
                <a:off x="4059334" y="4646975"/>
                <a:ext cx="37697" cy="152411"/>
              </a:xfrm>
              <a:custGeom>
                <a:avLst/>
                <a:gdLst>
                  <a:gd name="connsiteX0" fmla="*/ 18064 w 37697"/>
                  <a:gd name="connsiteY0" fmla="*/ 152412 h 152411"/>
                  <a:gd name="connsiteX1" fmla="*/ 18874 w 37697"/>
                  <a:gd name="connsiteY1" fmla="*/ 152412 h 152411"/>
                  <a:gd name="connsiteX2" fmla="*/ 37698 w 37697"/>
                  <a:gd name="connsiteY2" fmla="*/ 133588 h 152411"/>
                  <a:gd name="connsiteX3" fmla="*/ 37698 w 37697"/>
                  <a:gd name="connsiteY3" fmla="*/ 18824 h 152411"/>
                  <a:gd name="connsiteX4" fmla="*/ 18874 w 37697"/>
                  <a:gd name="connsiteY4" fmla="*/ 0 h 152411"/>
                  <a:gd name="connsiteX5" fmla="*/ 50 w 37697"/>
                  <a:gd name="connsiteY5" fmla="*/ 18824 h 152411"/>
                  <a:gd name="connsiteX6" fmla="*/ 50 w 37697"/>
                  <a:gd name="connsiteY6" fmla="*/ 133588 h 152411"/>
                  <a:gd name="connsiteX7" fmla="*/ 18064 w 37697"/>
                  <a:gd name="connsiteY7" fmla="*/ 152412 h 15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97" h="152411">
                    <a:moveTo>
                      <a:pt x="18064" y="152412"/>
                    </a:moveTo>
                    <a:lnTo>
                      <a:pt x="18874" y="152412"/>
                    </a:lnTo>
                    <a:cubicBezTo>
                      <a:pt x="28590" y="152412"/>
                      <a:pt x="36888" y="144113"/>
                      <a:pt x="37698" y="133588"/>
                    </a:cubicBezTo>
                    <a:lnTo>
                      <a:pt x="37698" y="18824"/>
                    </a:lnTo>
                    <a:cubicBezTo>
                      <a:pt x="37698" y="8299"/>
                      <a:pt x="29399" y="0"/>
                      <a:pt x="18874" y="0"/>
                    </a:cubicBezTo>
                    <a:cubicBezTo>
                      <a:pt x="8349" y="0"/>
                      <a:pt x="50" y="8299"/>
                      <a:pt x="50" y="18824"/>
                    </a:cubicBezTo>
                    <a:lnTo>
                      <a:pt x="50" y="133588"/>
                    </a:lnTo>
                    <a:cubicBezTo>
                      <a:pt x="-759" y="144113"/>
                      <a:pt x="8349" y="152412"/>
                      <a:pt x="18064" y="15241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7" name="Freeform 238">
                <a:extLst>
                  <a:ext uri="{FF2B5EF4-FFF2-40B4-BE49-F238E27FC236}">
                    <a16:creationId xmlns:a16="http://schemas.microsoft.com/office/drawing/2014/main" id="{491D3C18-E900-5791-B850-173C6DAA24DE}"/>
                  </a:ext>
                </a:extLst>
              </p:cNvPr>
              <p:cNvSpPr/>
              <p:nvPr/>
            </p:nvSpPr>
            <p:spPr>
              <a:xfrm>
                <a:off x="4056956" y="5091662"/>
                <a:ext cx="38457" cy="153019"/>
              </a:xfrm>
              <a:custGeom>
                <a:avLst/>
                <a:gdLst>
                  <a:gd name="connsiteX0" fmla="*/ 0 w 38457"/>
                  <a:gd name="connsiteY0" fmla="*/ 133386 h 153019"/>
                  <a:gd name="connsiteX1" fmla="*/ 18824 w 38457"/>
                  <a:gd name="connsiteY1" fmla="*/ 153019 h 153019"/>
                  <a:gd name="connsiteX2" fmla="*/ 37648 w 38457"/>
                  <a:gd name="connsiteY2" fmla="*/ 134195 h 153019"/>
                  <a:gd name="connsiteX3" fmla="*/ 38457 w 38457"/>
                  <a:gd name="connsiteY3" fmla="*/ 18824 h 153019"/>
                  <a:gd name="connsiteX4" fmla="*/ 19633 w 38457"/>
                  <a:gd name="connsiteY4" fmla="*/ 0 h 153019"/>
                  <a:gd name="connsiteX5" fmla="*/ 810 w 38457"/>
                  <a:gd name="connsiteY5" fmla="*/ 18824 h 153019"/>
                  <a:gd name="connsiteX6" fmla="*/ 0 w 38457"/>
                  <a:gd name="connsiteY6" fmla="*/ 133386 h 15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457" h="153019">
                    <a:moveTo>
                      <a:pt x="0" y="133386"/>
                    </a:moveTo>
                    <a:cubicBezTo>
                      <a:pt x="0" y="143911"/>
                      <a:pt x="8299" y="153019"/>
                      <a:pt x="18824" y="153019"/>
                    </a:cubicBezTo>
                    <a:cubicBezTo>
                      <a:pt x="29349" y="153019"/>
                      <a:pt x="37648" y="143911"/>
                      <a:pt x="37648" y="134195"/>
                    </a:cubicBezTo>
                    <a:lnTo>
                      <a:pt x="38457" y="18824"/>
                    </a:lnTo>
                    <a:cubicBezTo>
                      <a:pt x="38457" y="8299"/>
                      <a:pt x="30159" y="0"/>
                      <a:pt x="19633" y="0"/>
                    </a:cubicBezTo>
                    <a:cubicBezTo>
                      <a:pt x="9108" y="0"/>
                      <a:pt x="810" y="8299"/>
                      <a:pt x="810" y="18824"/>
                    </a:cubicBezTo>
                    <a:lnTo>
                      <a:pt x="0" y="133386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8" name="Freeform 239">
                <a:extLst>
                  <a:ext uri="{FF2B5EF4-FFF2-40B4-BE49-F238E27FC236}">
                    <a16:creationId xmlns:a16="http://schemas.microsoft.com/office/drawing/2014/main" id="{5FD34EDB-B73E-A758-83A2-E008508FB597}"/>
                  </a:ext>
                </a:extLst>
              </p:cNvPr>
              <p:cNvSpPr/>
              <p:nvPr/>
            </p:nvSpPr>
            <p:spPr>
              <a:xfrm>
                <a:off x="4054729" y="5536551"/>
                <a:ext cx="38457" cy="152411"/>
              </a:xfrm>
              <a:custGeom>
                <a:avLst/>
                <a:gdLst>
                  <a:gd name="connsiteX0" fmla="*/ 0 w 38457"/>
                  <a:gd name="connsiteY0" fmla="*/ 133588 h 152411"/>
                  <a:gd name="connsiteX1" fmla="*/ 18824 w 38457"/>
                  <a:gd name="connsiteY1" fmla="*/ 152412 h 152411"/>
                  <a:gd name="connsiteX2" fmla="*/ 37648 w 38457"/>
                  <a:gd name="connsiteY2" fmla="*/ 133588 h 152411"/>
                  <a:gd name="connsiteX3" fmla="*/ 38457 w 38457"/>
                  <a:gd name="connsiteY3" fmla="*/ 18824 h 152411"/>
                  <a:gd name="connsiteX4" fmla="*/ 19633 w 38457"/>
                  <a:gd name="connsiteY4" fmla="*/ 0 h 152411"/>
                  <a:gd name="connsiteX5" fmla="*/ 810 w 38457"/>
                  <a:gd name="connsiteY5" fmla="*/ 18014 h 152411"/>
                  <a:gd name="connsiteX6" fmla="*/ 0 w 38457"/>
                  <a:gd name="connsiteY6" fmla="*/ 133588 h 15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457" h="152411">
                    <a:moveTo>
                      <a:pt x="0" y="133588"/>
                    </a:moveTo>
                    <a:cubicBezTo>
                      <a:pt x="0" y="144113"/>
                      <a:pt x="8299" y="152412"/>
                      <a:pt x="18824" y="152412"/>
                    </a:cubicBezTo>
                    <a:cubicBezTo>
                      <a:pt x="29349" y="152412"/>
                      <a:pt x="37648" y="144113"/>
                      <a:pt x="37648" y="133588"/>
                    </a:cubicBezTo>
                    <a:lnTo>
                      <a:pt x="38457" y="18824"/>
                    </a:lnTo>
                    <a:cubicBezTo>
                      <a:pt x="38457" y="8299"/>
                      <a:pt x="30159" y="0"/>
                      <a:pt x="19633" y="0"/>
                    </a:cubicBezTo>
                    <a:cubicBezTo>
                      <a:pt x="9108" y="0"/>
                      <a:pt x="810" y="8299"/>
                      <a:pt x="810" y="18014"/>
                    </a:cubicBezTo>
                    <a:lnTo>
                      <a:pt x="0" y="133588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9" name="Freeform 240">
                <a:extLst>
                  <a:ext uri="{FF2B5EF4-FFF2-40B4-BE49-F238E27FC236}">
                    <a16:creationId xmlns:a16="http://schemas.microsoft.com/office/drawing/2014/main" id="{462550B5-6FB4-9362-1982-A320ED503BB7}"/>
                  </a:ext>
                </a:extLst>
              </p:cNvPr>
              <p:cNvSpPr/>
              <p:nvPr/>
            </p:nvSpPr>
            <p:spPr>
              <a:xfrm>
                <a:off x="4054325" y="5758590"/>
                <a:ext cx="86645" cy="122718"/>
              </a:xfrm>
              <a:custGeom>
                <a:avLst/>
                <a:gdLst>
                  <a:gd name="connsiteX0" fmla="*/ 0 w 86645"/>
                  <a:gd name="connsiteY0" fmla="*/ 75498 h 122718"/>
                  <a:gd name="connsiteX1" fmla="*/ 9513 w 86645"/>
                  <a:gd name="connsiteY1" fmla="*/ 91892 h 122718"/>
                  <a:gd name="connsiteX2" fmla="*/ 58495 w 86645"/>
                  <a:gd name="connsiteY2" fmla="*/ 120229 h 122718"/>
                  <a:gd name="connsiteX3" fmla="*/ 84201 w 86645"/>
                  <a:gd name="connsiteY3" fmla="*/ 113348 h 122718"/>
                  <a:gd name="connsiteX4" fmla="*/ 77319 w 86645"/>
                  <a:gd name="connsiteY4" fmla="*/ 87642 h 122718"/>
                  <a:gd name="connsiteX5" fmla="*/ 37850 w 86645"/>
                  <a:gd name="connsiteY5" fmla="*/ 64770 h 122718"/>
                  <a:gd name="connsiteX6" fmla="*/ 38052 w 86645"/>
                  <a:gd name="connsiteY6" fmla="*/ 19026 h 122718"/>
                  <a:gd name="connsiteX7" fmla="*/ 19229 w 86645"/>
                  <a:gd name="connsiteY7" fmla="*/ 0 h 122718"/>
                  <a:gd name="connsiteX8" fmla="*/ 19229 w 86645"/>
                  <a:gd name="connsiteY8" fmla="*/ 0 h 122718"/>
                  <a:gd name="connsiteX9" fmla="*/ 405 w 86645"/>
                  <a:gd name="connsiteY9" fmla="*/ 18824 h 122718"/>
                  <a:gd name="connsiteX10" fmla="*/ 0 w 86645"/>
                  <a:gd name="connsiteY10" fmla="*/ 75498 h 12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645" h="122718">
                    <a:moveTo>
                      <a:pt x="0" y="75498"/>
                    </a:moveTo>
                    <a:cubicBezTo>
                      <a:pt x="0" y="82177"/>
                      <a:pt x="3441" y="88451"/>
                      <a:pt x="9513" y="91892"/>
                    </a:cubicBezTo>
                    <a:lnTo>
                      <a:pt x="58495" y="120229"/>
                    </a:lnTo>
                    <a:cubicBezTo>
                      <a:pt x="67199" y="125290"/>
                      <a:pt x="78938" y="122456"/>
                      <a:pt x="84201" y="113348"/>
                    </a:cubicBezTo>
                    <a:cubicBezTo>
                      <a:pt x="89261" y="104239"/>
                      <a:pt x="86225" y="92702"/>
                      <a:pt x="77319" y="87642"/>
                    </a:cubicBezTo>
                    <a:lnTo>
                      <a:pt x="37850" y="64770"/>
                    </a:lnTo>
                    <a:lnTo>
                      <a:pt x="38052" y="19026"/>
                    </a:lnTo>
                    <a:cubicBezTo>
                      <a:pt x="38052" y="8501"/>
                      <a:pt x="29551" y="202"/>
                      <a:pt x="19229" y="0"/>
                    </a:cubicBezTo>
                    <a:lnTo>
                      <a:pt x="19229" y="0"/>
                    </a:lnTo>
                    <a:cubicBezTo>
                      <a:pt x="8906" y="0"/>
                      <a:pt x="405" y="8501"/>
                      <a:pt x="405" y="18824"/>
                    </a:cubicBezTo>
                    <a:lnTo>
                      <a:pt x="0" y="75498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0" name="Freeform 241">
                <a:extLst>
                  <a:ext uri="{FF2B5EF4-FFF2-40B4-BE49-F238E27FC236}">
                    <a16:creationId xmlns:a16="http://schemas.microsoft.com/office/drawing/2014/main" id="{C7F0A967-FD02-D895-E973-6183F704EACB}"/>
                  </a:ext>
                </a:extLst>
              </p:cNvPr>
              <p:cNvSpPr/>
              <p:nvPr/>
            </p:nvSpPr>
            <p:spPr>
              <a:xfrm>
                <a:off x="4585693" y="6121962"/>
                <a:ext cx="138138" cy="96240"/>
              </a:xfrm>
              <a:custGeom>
                <a:avLst/>
                <a:gdLst>
                  <a:gd name="connsiteX0" fmla="*/ 2579 w 138138"/>
                  <a:gd name="connsiteY0" fmla="*/ 9461 h 96240"/>
                  <a:gd name="connsiteX1" fmla="*/ 9461 w 138138"/>
                  <a:gd name="connsiteY1" fmla="*/ 35166 h 96240"/>
                  <a:gd name="connsiteX2" fmla="*/ 109854 w 138138"/>
                  <a:gd name="connsiteY2" fmla="*/ 93257 h 96240"/>
                  <a:gd name="connsiteX3" fmla="*/ 135560 w 138138"/>
                  <a:gd name="connsiteY3" fmla="*/ 86375 h 96240"/>
                  <a:gd name="connsiteX4" fmla="*/ 128678 w 138138"/>
                  <a:gd name="connsiteY4" fmla="*/ 60669 h 96240"/>
                  <a:gd name="connsiteX5" fmla="*/ 28285 w 138138"/>
                  <a:gd name="connsiteY5" fmla="*/ 2579 h 96240"/>
                  <a:gd name="connsiteX6" fmla="*/ 2579 w 138138"/>
                  <a:gd name="connsiteY6" fmla="*/ 9461 h 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38" h="96240">
                    <a:moveTo>
                      <a:pt x="2579" y="9461"/>
                    </a:moveTo>
                    <a:cubicBezTo>
                      <a:pt x="-2684" y="18569"/>
                      <a:pt x="352" y="30511"/>
                      <a:pt x="9461" y="35166"/>
                    </a:cubicBezTo>
                    <a:lnTo>
                      <a:pt x="109854" y="93257"/>
                    </a:lnTo>
                    <a:cubicBezTo>
                      <a:pt x="117950" y="99329"/>
                      <a:pt x="130904" y="95686"/>
                      <a:pt x="135560" y="86375"/>
                    </a:cubicBezTo>
                    <a:cubicBezTo>
                      <a:pt x="140822" y="77267"/>
                      <a:pt x="137786" y="65932"/>
                      <a:pt x="128678" y="60669"/>
                    </a:cubicBezTo>
                    <a:lnTo>
                      <a:pt x="28285" y="2579"/>
                    </a:lnTo>
                    <a:cubicBezTo>
                      <a:pt x="19176" y="-2684"/>
                      <a:pt x="7841" y="352"/>
                      <a:pt x="2579" y="946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1" name="Freeform 242">
                <a:extLst>
                  <a:ext uri="{FF2B5EF4-FFF2-40B4-BE49-F238E27FC236}">
                    <a16:creationId xmlns:a16="http://schemas.microsoft.com/office/drawing/2014/main" id="{D2C25F2D-1E3E-2FE1-8874-EF10B9801890}"/>
                  </a:ext>
                </a:extLst>
              </p:cNvPr>
              <p:cNvSpPr/>
              <p:nvPr/>
            </p:nvSpPr>
            <p:spPr>
              <a:xfrm>
                <a:off x="4780147" y="6234297"/>
                <a:ext cx="138197" cy="95521"/>
              </a:xfrm>
              <a:custGeom>
                <a:avLst/>
                <a:gdLst>
                  <a:gd name="connsiteX0" fmla="*/ 2031 w 138197"/>
                  <a:gd name="connsiteY0" fmla="*/ 9461 h 95521"/>
                  <a:gd name="connsiteX1" fmla="*/ 9520 w 138197"/>
                  <a:gd name="connsiteY1" fmla="*/ 35166 h 95521"/>
                  <a:gd name="connsiteX2" fmla="*/ 109913 w 138197"/>
                  <a:gd name="connsiteY2" fmla="*/ 93257 h 95521"/>
                  <a:gd name="connsiteX3" fmla="*/ 135619 w 138197"/>
                  <a:gd name="connsiteY3" fmla="*/ 86375 h 95521"/>
                  <a:gd name="connsiteX4" fmla="*/ 128737 w 138197"/>
                  <a:gd name="connsiteY4" fmla="*/ 60669 h 95521"/>
                  <a:gd name="connsiteX5" fmla="*/ 28343 w 138197"/>
                  <a:gd name="connsiteY5" fmla="*/ 2579 h 95521"/>
                  <a:gd name="connsiteX6" fmla="*/ 2031 w 138197"/>
                  <a:gd name="connsiteY6" fmla="*/ 9461 h 9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97" h="95521">
                    <a:moveTo>
                      <a:pt x="2031" y="9461"/>
                    </a:moveTo>
                    <a:cubicBezTo>
                      <a:pt x="-2422" y="18569"/>
                      <a:pt x="614" y="29904"/>
                      <a:pt x="9520" y="35166"/>
                    </a:cubicBezTo>
                    <a:lnTo>
                      <a:pt x="109913" y="93257"/>
                    </a:lnTo>
                    <a:cubicBezTo>
                      <a:pt x="119426" y="97912"/>
                      <a:pt x="130154" y="95281"/>
                      <a:pt x="135619" y="86375"/>
                    </a:cubicBezTo>
                    <a:cubicBezTo>
                      <a:pt x="140881" y="77267"/>
                      <a:pt x="137845" y="65932"/>
                      <a:pt x="128737" y="60669"/>
                    </a:cubicBezTo>
                    <a:lnTo>
                      <a:pt x="28343" y="2579"/>
                    </a:lnTo>
                    <a:cubicBezTo>
                      <a:pt x="19437" y="-2684"/>
                      <a:pt x="7293" y="352"/>
                      <a:pt x="2031" y="946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2" name="Freeform 243">
                <a:extLst>
                  <a:ext uri="{FF2B5EF4-FFF2-40B4-BE49-F238E27FC236}">
                    <a16:creationId xmlns:a16="http://schemas.microsoft.com/office/drawing/2014/main" id="{CD2282D4-9060-9CE5-B8F7-ACF113360224}"/>
                  </a:ext>
                </a:extLst>
              </p:cNvPr>
              <p:cNvSpPr/>
              <p:nvPr/>
            </p:nvSpPr>
            <p:spPr>
              <a:xfrm>
                <a:off x="4391788" y="6010293"/>
                <a:ext cx="138138" cy="95506"/>
              </a:xfrm>
              <a:custGeom>
                <a:avLst/>
                <a:gdLst>
                  <a:gd name="connsiteX0" fmla="*/ 2579 w 138138"/>
                  <a:gd name="connsiteY0" fmla="*/ 9401 h 95506"/>
                  <a:gd name="connsiteX1" fmla="*/ 9461 w 138138"/>
                  <a:gd name="connsiteY1" fmla="*/ 35107 h 95506"/>
                  <a:gd name="connsiteX2" fmla="*/ 109854 w 138138"/>
                  <a:gd name="connsiteY2" fmla="*/ 93197 h 95506"/>
                  <a:gd name="connsiteX3" fmla="*/ 135560 w 138138"/>
                  <a:gd name="connsiteY3" fmla="*/ 86315 h 95506"/>
                  <a:gd name="connsiteX4" fmla="*/ 128678 w 138138"/>
                  <a:gd name="connsiteY4" fmla="*/ 60003 h 95506"/>
                  <a:gd name="connsiteX5" fmla="*/ 28284 w 138138"/>
                  <a:gd name="connsiteY5" fmla="*/ 2722 h 95506"/>
                  <a:gd name="connsiteX6" fmla="*/ 2579 w 138138"/>
                  <a:gd name="connsiteY6" fmla="*/ 9401 h 9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38" h="95506">
                    <a:moveTo>
                      <a:pt x="2579" y="9401"/>
                    </a:moveTo>
                    <a:cubicBezTo>
                      <a:pt x="-2684" y="18509"/>
                      <a:pt x="352" y="29844"/>
                      <a:pt x="9461" y="35107"/>
                    </a:cubicBezTo>
                    <a:lnTo>
                      <a:pt x="109854" y="93197"/>
                    </a:lnTo>
                    <a:cubicBezTo>
                      <a:pt x="118963" y="97853"/>
                      <a:pt x="129892" y="95424"/>
                      <a:pt x="135560" y="86315"/>
                    </a:cubicBezTo>
                    <a:cubicBezTo>
                      <a:pt x="140822" y="77207"/>
                      <a:pt x="137786" y="65265"/>
                      <a:pt x="128678" y="60003"/>
                    </a:cubicBezTo>
                    <a:lnTo>
                      <a:pt x="28284" y="2722"/>
                    </a:lnTo>
                    <a:cubicBezTo>
                      <a:pt x="19176" y="-2743"/>
                      <a:pt x="7842" y="293"/>
                      <a:pt x="2579" y="940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3" name="Freeform 244">
                <a:extLst>
                  <a:ext uri="{FF2B5EF4-FFF2-40B4-BE49-F238E27FC236}">
                    <a16:creationId xmlns:a16="http://schemas.microsoft.com/office/drawing/2014/main" id="{B7E513E9-EC34-7F47-412F-54254D6B8702}"/>
                  </a:ext>
                </a:extLst>
              </p:cNvPr>
              <p:cNvSpPr/>
              <p:nvPr/>
            </p:nvSpPr>
            <p:spPr>
              <a:xfrm>
                <a:off x="4197073" y="5897786"/>
                <a:ext cx="138197" cy="95436"/>
              </a:xfrm>
              <a:custGeom>
                <a:avLst/>
                <a:gdLst>
                  <a:gd name="connsiteX0" fmla="*/ 2579 w 138197"/>
                  <a:gd name="connsiteY0" fmla="*/ 9371 h 95436"/>
                  <a:gd name="connsiteX1" fmla="*/ 9461 w 138197"/>
                  <a:gd name="connsiteY1" fmla="*/ 35076 h 95436"/>
                  <a:gd name="connsiteX2" fmla="*/ 109854 w 138197"/>
                  <a:gd name="connsiteY2" fmla="*/ 93167 h 95436"/>
                  <a:gd name="connsiteX3" fmla="*/ 136167 w 138197"/>
                  <a:gd name="connsiteY3" fmla="*/ 86285 h 95436"/>
                  <a:gd name="connsiteX4" fmla="*/ 128678 w 138197"/>
                  <a:gd name="connsiteY4" fmla="*/ 60579 h 95436"/>
                  <a:gd name="connsiteX5" fmla="*/ 28284 w 138197"/>
                  <a:gd name="connsiteY5" fmla="*/ 2489 h 95436"/>
                  <a:gd name="connsiteX6" fmla="*/ 2579 w 138197"/>
                  <a:gd name="connsiteY6" fmla="*/ 9371 h 9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97" h="95436">
                    <a:moveTo>
                      <a:pt x="2579" y="9371"/>
                    </a:moveTo>
                    <a:cubicBezTo>
                      <a:pt x="-2684" y="18479"/>
                      <a:pt x="352" y="29814"/>
                      <a:pt x="9461" y="35076"/>
                    </a:cubicBezTo>
                    <a:lnTo>
                      <a:pt x="109854" y="93167"/>
                    </a:lnTo>
                    <a:cubicBezTo>
                      <a:pt x="119570" y="98025"/>
                      <a:pt x="131107" y="94786"/>
                      <a:pt x="136167" y="86285"/>
                    </a:cubicBezTo>
                    <a:cubicBezTo>
                      <a:pt x="140620" y="77177"/>
                      <a:pt x="137584" y="65842"/>
                      <a:pt x="128678" y="60579"/>
                    </a:cubicBezTo>
                    <a:lnTo>
                      <a:pt x="28284" y="2489"/>
                    </a:lnTo>
                    <a:cubicBezTo>
                      <a:pt x="19176" y="-2571"/>
                      <a:pt x="7841" y="262"/>
                      <a:pt x="2579" y="937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4" name="Freeform 245">
                <a:extLst>
                  <a:ext uri="{FF2B5EF4-FFF2-40B4-BE49-F238E27FC236}">
                    <a16:creationId xmlns:a16="http://schemas.microsoft.com/office/drawing/2014/main" id="{0EC715AF-B462-5314-C05E-034F1DC33D7A}"/>
                  </a:ext>
                </a:extLst>
              </p:cNvPr>
              <p:cNvSpPr/>
              <p:nvPr/>
            </p:nvSpPr>
            <p:spPr>
              <a:xfrm>
                <a:off x="2404303" y="2822232"/>
                <a:ext cx="7282403" cy="6382673"/>
              </a:xfrm>
              <a:custGeom>
                <a:avLst/>
                <a:gdLst>
                  <a:gd name="connsiteX0" fmla="*/ 3841272 w 7282403"/>
                  <a:gd name="connsiteY0" fmla="*/ 2374883 h 6382673"/>
                  <a:gd name="connsiteX1" fmla="*/ 3842689 w 7282403"/>
                  <a:gd name="connsiteY1" fmla="*/ 2376300 h 6382673"/>
                  <a:gd name="connsiteX2" fmla="*/ 3846535 w 7282403"/>
                  <a:gd name="connsiteY2" fmla="*/ 2377717 h 6382673"/>
                  <a:gd name="connsiteX3" fmla="*/ 3841272 w 7282403"/>
                  <a:gd name="connsiteY3" fmla="*/ 2374883 h 6382673"/>
                  <a:gd name="connsiteX4" fmla="*/ 3826901 w 7282403"/>
                  <a:gd name="connsiteY4" fmla="*/ 2367192 h 6382673"/>
                  <a:gd name="connsiteX5" fmla="*/ 3836010 w 7282403"/>
                  <a:gd name="connsiteY5" fmla="*/ 2372454 h 6382673"/>
                  <a:gd name="connsiteX6" fmla="*/ 3841272 w 7282403"/>
                  <a:gd name="connsiteY6" fmla="*/ 2374681 h 6382673"/>
                  <a:gd name="connsiteX7" fmla="*/ 3824675 w 7282403"/>
                  <a:gd name="connsiteY7" fmla="*/ 2364965 h 6382673"/>
                  <a:gd name="connsiteX8" fmla="*/ 3826901 w 7282403"/>
                  <a:gd name="connsiteY8" fmla="*/ 2367192 h 6382673"/>
                  <a:gd name="connsiteX9" fmla="*/ 3815567 w 7282403"/>
                  <a:gd name="connsiteY9" fmla="*/ 2360512 h 6382673"/>
                  <a:gd name="connsiteX10" fmla="*/ 3824675 w 7282403"/>
                  <a:gd name="connsiteY10" fmla="*/ 2364965 h 6382673"/>
                  <a:gd name="connsiteX11" fmla="*/ 3810304 w 7282403"/>
                  <a:gd name="connsiteY11" fmla="*/ 2356667 h 6382673"/>
                  <a:gd name="connsiteX12" fmla="*/ 3815567 w 7282403"/>
                  <a:gd name="connsiteY12" fmla="*/ 2360512 h 6382673"/>
                  <a:gd name="connsiteX13" fmla="*/ 3805041 w 7282403"/>
                  <a:gd name="connsiteY13" fmla="*/ 2354440 h 6382673"/>
                  <a:gd name="connsiteX14" fmla="*/ 3810304 w 7282403"/>
                  <a:gd name="connsiteY14" fmla="*/ 2356667 h 6382673"/>
                  <a:gd name="connsiteX15" fmla="*/ 3802005 w 7282403"/>
                  <a:gd name="connsiteY15" fmla="*/ 2352214 h 6382673"/>
                  <a:gd name="connsiteX16" fmla="*/ 3805041 w 7282403"/>
                  <a:gd name="connsiteY16" fmla="*/ 2354440 h 6382673"/>
                  <a:gd name="connsiteX17" fmla="*/ 7280964 w 7282403"/>
                  <a:gd name="connsiteY17" fmla="*/ 2967326 h 6382673"/>
                  <a:gd name="connsiteX18" fmla="*/ 6580639 w 7282403"/>
                  <a:gd name="connsiteY18" fmla="*/ 1993145 h 6382673"/>
                  <a:gd name="connsiteX19" fmla="*/ 6496033 w 7282403"/>
                  <a:gd name="connsiteY19" fmla="*/ 1946389 h 6382673"/>
                  <a:gd name="connsiteX20" fmla="*/ 6495223 w 7282403"/>
                  <a:gd name="connsiteY20" fmla="*/ 1679213 h 6382673"/>
                  <a:gd name="connsiteX21" fmla="*/ 6485508 w 7282403"/>
                  <a:gd name="connsiteY21" fmla="*/ 1662616 h 6382673"/>
                  <a:gd name="connsiteX22" fmla="*/ 6277231 w 7282403"/>
                  <a:gd name="connsiteY22" fmla="*/ 1541779 h 6382673"/>
                  <a:gd name="connsiteX23" fmla="*/ 6487127 w 7282403"/>
                  <a:gd name="connsiteY23" fmla="*/ 1420335 h 6382673"/>
                  <a:gd name="connsiteX24" fmla="*/ 6496842 w 7282403"/>
                  <a:gd name="connsiteY24" fmla="*/ 1404548 h 6382673"/>
                  <a:gd name="connsiteX25" fmla="*/ 6495425 w 7282403"/>
                  <a:gd name="connsiteY25" fmla="*/ 876267 h 6382673"/>
                  <a:gd name="connsiteX26" fmla="*/ 6492389 w 7282403"/>
                  <a:gd name="connsiteY26" fmla="*/ 867159 h 6382673"/>
                  <a:gd name="connsiteX27" fmla="*/ 5010168 w 7282403"/>
                  <a:gd name="connsiteY27" fmla="*/ 2277 h 6382673"/>
                  <a:gd name="connsiteX28" fmla="*/ 4991345 w 7282403"/>
                  <a:gd name="connsiteY28" fmla="*/ 2277 h 6382673"/>
                  <a:gd name="connsiteX29" fmla="*/ 4393639 w 7282403"/>
                  <a:gd name="connsiteY29" fmla="*/ 347177 h 6382673"/>
                  <a:gd name="connsiteX30" fmla="*/ 4386757 w 7282403"/>
                  <a:gd name="connsiteY30" fmla="*/ 372883 h 6382673"/>
                  <a:gd name="connsiteX31" fmla="*/ 4412463 w 7282403"/>
                  <a:gd name="connsiteY31" fmla="*/ 379765 h 6382673"/>
                  <a:gd name="connsiteX32" fmla="*/ 5000251 w 7282403"/>
                  <a:gd name="connsiteY32" fmla="*/ 40937 h 6382673"/>
                  <a:gd name="connsiteX33" fmla="*/ 6438550 w 7282403"/>
                  <a:gd name="connsiteY33" fmla="*/ 876267 h 6382673"/>
                  <a:gd name="connsiteX34" fmla="*/ 4989523 w 7282403"/>
                  <a:gd name="connsiteY34" fmla="*/ 1712408 h 6382673"/>
                  <a:gd name="connsiteX35" fmla="*/ 3551224 w 7282403"/>
                  <a:gd name="connsiteY35" fmla="*/ 877077 h 6382673"/>
                  <a:gd name="connsiteX36" fmla="*/ 4212283 w 7282403"/>
                  <a:gd name="connsiteY36" fmla="*/ 495136 h 6382673"/>
                  <a:gd name="connsiteX37" fmla="*/ 4219165 w 7282403"/>
                  <a:gd name="connsiteY37" fmla="*/ 469431 h 6382673"/>
                  <a:gd name="connsiteX38" fmla="*/ 4193459 w 7282403"/>
                  <a:gd name="connsiteY38" fmla="*/ 462549 h 6382673"/>
                  <a:gd name="connsiteX39" fmla="*/ 3504468 w 7282403"/>
                  <a:gd name="connsiteY39" fmla="*/ 860277 h 6382673"/>
                  <a:gd name="connsiteX40" fmla="*/ 3494753 w 7282403"/>
                  <a:gd name="connsiteY40" fmla="*/ 876875 h 6382673"/>
                  <a:gd name="connsiteX41" fmla="*/ 3496170 w 7282403"/>
                  <a:gd name="connsiteY41" fmla="*/ 1405155 h 6382673"/>
                  <a:gd name="connsiteX42" fmla="*/ 3506088 w 7282403"/>
                  <a:gd name="connsiteY42" fmla="*/ 1420943 h 6382673"/>
                  <a:gd name="connsiteX43" fmla="*/ 3714363 w 7282403"/>
                  <a:gd name="connsiteY43" fmla="*/ 1542386 h 6382673"/>
                  <a:gd name="connsiteX44" fmla="*/ 3509124 w 7282403"/>
                  <a:gd name="connsiteY44" fmla="*/ 1660794 h 6382673"/>
                  <a:gd name="connsiteX45" fmla="*/ 3504671 w 7282403"/>
                  <a:gd name="connsiteY45" fmla="*/ 1663020 h 6382673"/>
                  <a:gd name="connsiteX46" fmla="*/ 3494955 w 7282403"/>
                  <a:gd name="connsiteY46" fmla="*/ 1678808 h 6382673"/>
                  <a:gd name="connsiteX47" fmla="*/ 3494955 w 7282403"/>
                  <a:gd name="connsiteY47" fmla="*/ 1679618 h 6382673"/>
                  <a:gd name="connsiteX48" fmla="*/ 3495765 w 7282403"/>
                  <a:gd name="connsiteY48" fmla="*/ 1872106 h 6382673"/>
                  <a:gd name="connsiteX49" fmla="*/ 3255711 w 7282403"/>
                  <a:gd name="connsiteY49" fmla="*/ 1992943 h 6382673"/>
                  <a:gd name="connsiteX50" fmla="*/ 2570566 w 7282403"/>
                  <a:gd name="connsiteY50" fmla="*/ 2951336 h 6382673"/>
                  <a:gd name="connsiteX51" fmla="*/ 2564494 w 7282403"/>
                  <a:gd name="connsiteY51" fmla="*/ 3873499 h 6382673"/>
                  <a:gd name="connsiteX52" fmla="*/ 2635336 w 7282403"/>
                  <a:gd name="connsiteY52" fmla="*/ 4211518 h 6382673"/>
                  <a:gd name="connsiteX53" fmla="*/ 2454182 w 7282403"/>
                  <a:gd name="connsiteY53" fmla="*/ 4316364 h 6382673"/>
                  <a:gd name="connsiteX54" fmla="*/ 2404390 w 7282403"/>
                  <a:gd name="connsiteY54" fmla="*/ 4283170 h 6382673"/>
                  <a:gd name="connsiteX55" fmla="*/ 2122236 w 7282403"/>
                  <a:gd name="connsiteY55" fmla="*/ 4256857 h 6382673"/>
                  <a:gd name="connsiteX56" fmla="*/ 117807 w 7282403"/>
                  <a:gd name="connsiteY56" fmla="*/ 5422110 h 6382673"/>
                  <a:gd name="connsiteX57" fmla="*/ 6 w 7282403"/>
                  <a:gd name="connsiteY57" fmla="*/ 5674915 h 6382673"/>
                  <a:gd name="connsiteX58" fmla="*/ 203020 w 7282403"/>
                  <a:gd name="connsiteY58" fmla="*/ 6179716 h 6382673"/>
                  <a:gd name="connsiteX59" fmla="*/ 229333 w 7282403"/>
                  <a:gd name="connsiteY59" fmla="*/ 6181943 h 6382673"/>
                  <a:gd name="connsiteX60" fmla="*/ 231559 w 7282403"/>
                  <a:gd name="connsiteY60" fmla="*/ 6155427 h 6382673"/>
                  <a:gd name="connsiteX61" fmla="*/ 37654 w 7282403"/>
                  <a:gd name="connsiteY61" fmla="*/ 5674712 h 6382673"/>
                  <a:gd name="connsiteX62" fmla="*/ 135821 w 7282403"/>
                  <a:gd name="connsiteY62" fmla="*/ 5454292 h 6382673"/>
                  <a:gd name="connsiteX63" fmla="*/ 136631 w 7282403"/>
                  <a:gd name="connsiteY63" fmla="*/ 5454292 h 6382673"/>
                  <a:gd name="connsiteX64" fmla="*/ 175088 w 7282403"/>
                  <a:gd name="connsiteY64" fmla="*/ 5438504 h 6382673"/>
                  <a:gd name="connsiteX65" fmla="*/ 516142 w 7282403"/>
                  <a:gd name="connsiteY65" fmla="*/ 5590107 h 6382673"/>
                  <a:gd name="connsiteX66" fmla="*/ 732717 w 7282403"/>
                  <a:gd name="connsiteY66" fmla="*/ 6178704 h 6382673"/>
                  <a:gd name="connsiteX67" fmla="*/ 643658 w 7282403"/>
                  <a:gd name="connsiteY67" fmla="*/ 6320591 h 6382673"/>
                  <a:gd name="connsiteX68" fmla="*/ 640622 w 7282403"/>
                  <a:gd name="connsiteY68" fmla="*/ 6322008 h 6382673"/>
                  <a:gd name="connsiteX69" fmla="*/ 640622 w 7282403"/>
                  <a:gd name="connsiteY69" fmla="*/ 6322817 h 6382673"/>
                  <a:gd name="connsiteX70" fmla="*/ 396925 w 7282403"/>
                  <a:gd name="connsiteY70" fmla="*/ 6296302 h 6382673"/>
                  <a:gd name="connsiteX71" fmla="*/ 370612 w 7282403"/>
                  <a:gd name="connsiteY71" fmla="*/ 6303184 h 6382673"/>
                  <a:gd name="connsiteX72" fmla="*/ 378101 w 7282403"/>
                  <a:gd name="connsiteY72" fmla="*/ 6328890 h 6382673"/>
                  <a:gd name="connsiteX73" fmla="*/ 659648 w 7282403"/>
                  <a:gd name="connsiteY73" fmla="*/ 6355202 h 6382673"/>
                  <a:gd name="connsiteX74" fmla="*/ 660458 w 7282403"/>
                  <a:gd name="connsiteY74" fmla="*/ 6355202 h 6382673"/>
                  <a:gd name="connsiteX75" fmla="*/ 1347222 w 7282403"/>
                  <a:gd name="connsiteY75" fmla="*/ 5955248 h 6382673"/>
                  <a:gd name="connsiteX76" fmla="*/ 1354104 w 7282403"/>
                  <a:gd name="connsiteY76" fmla="*/ 5929542 h 6382673"/>
                  <a:gd name="connsiteX77" fmla="*/ 1328399 w 7282403"/>
                  <a:gd name="connsiteY77" fmla="*/ 5922660 h 6382673"/>
                  <a:gd name="connsiteX78" fmla="*/ 744052 w 7282403"/>
                  <a:gd name="connsiteY78" fmla="*/ 6262905 h 6382673"/>
                  <a:gd name="connsiteX79" fmla="*/ 541848 w 7282403"/>
                  <a:gd name="connsiteY79" fmla="*/ 5563389 h 6382673"/>
                  <a:gd name="connsiteX80" fmla="*/ 243096 w 7282403"/>
                  <a:gd name="connsiteY80" fmla="*/ 5395797 h 6382673"/>
                  <a:gd name="connsiteX81" fmla="*/ 238643 w 7282403"/>
                  <a:gd name="connsiteY81" fmla="*/ 5394987 h 6382673"/>
                  <a:gd name="connsiteX82" fmla="*/ 2141060 w 7282403"/>
                  <a:gd name="connsiteY82" fmla="*/ 4289444 h 6382673"/>
                  <a:gd name="connsiteX83" fmla="*/ 2385566 w 7282403"/>
                  <a:gd name="connsiteY83" fmla="*/ 4315757 h 6382673"/>
                  <a:gd name="connsiteX84" fmla="*/ 2645861 w 7282403"/>
                  <a:gd name="connsiteY84" fmla="*/ 5157160 h 6382673"/>
                  <a:gd name="connsiteX85" fmla="*/ 1525947 w 7282403"/>
                  <a:gd name="connsiteY85" fmla="*/ 5808503 h 6382673"/>
                  <a:gd name="connsiteX86" fmla="*/ 1519065 w 7282403"/>
                  <a:gd name="connsiteY86" fmla="*/ 5834209 h 6382673"/>
                  <a:gd name="connsiteX87" fmla="*/ 1544771 w 7282403"/>
                  <a:gd name="connsiteY87" fmla="*/ 5841091 h 6382673"/>
                  <a:gd name="connsiteX88" fmla="*/ 2664685 w 7282403"/>
                  <a:gd name="connsiteY88" fmla="*/ 5190557 h 6382673"/>
                  <a:gd name="connsiteX89" fmla="*/ 2782485 w 7282403"/>
                  <a:gd name="connsiteY89" fmla="*/ 4936942 h 6382673"/>
                  <a:gd name="connsiteX90" fmla="*/ 2778639 w 7282403"/>
                  <a:gd name="connsiteY90" fmla="*/ 4875815 h 6382673"/>
                  <a:gd name="connsiteX91" fmla="*/ 3054114 w 7282403"/>
                  <a:gd name="connsiteY91" fmla="*/ 4715914 h 6382673"/>
                  <a:gd name="connsiteX92" fmla="*/ 3264009 w 7282403"/>
                  <a:gd name="connsiteY92" fmla="*/ 4853955 h 6382673"/>
                  <a:gd name="connsiteX93" fmla="*/ 4934873 w 7282403"/>
                  <a:gd name="connsiteY93" fmla="*/ 5253910 h 6382673"/>
                  <a:gd name="connsiteX94" fmla="*/ 5280583 w 7282403"/>
                  <a:gd name="connsiteY94" fmla="*/ 5238729 h 6382673"/>
                  <a:gd name="connsiteX95" fmla="*/ 5297180 w 7282403"/>
                  <a:gd name="connsiteY95" fmla="*/ 5218286 h 6382673"/>
                  <a:gd name="connsiteX96" fmla="*/ 5276738 w 7282403"/>
                  <a:gd name="connsiteY96" fmla="*/ 5200880 h 6382673"/>
                  <a:gd name="connsiteX97" fmla="*/ 3282833 w 7282403"/>
                  <a:gd name="connsiteY97" fmla="*/ 4821368 h 6382673"/>
                  <a:gd name="connsiteX98" fmla="*/ 3089535 w 7282403"/>
                  <a:gd name="connsiteY98" fmla="*/ 4694661 h 6382673"/>
                  <a:gd name="connsiteX99" fmla="*/ 3269070 w 7282403"/>
                  <a:gd name="connsiteY99" fmla="*/ 4590422 h 6382673"/>
                  <a:gd name="connsiteX100" fmla="*/ 3117468 w 7282403"/>
                  <a:gd name="connsiteY100" fmla="*/ 4046961 h 6382673"/>
                  <a:gd name="connsiteX101" fmla="*/ 2944613 w 7282403"/>
                  <a:gd name="connsiteY101" fmla="*/ 4031174 h 6382673"/>
                  <a:gd name="connsiteX102" fmla="*/ 2667721 w 7282403"/>
                  <a:gd name="connsiteY102" fmla="*/ 4191884 h 6382673"/>
                  <a:gd name="connsiteX103" fmla="*/ 2603558 w 7282403"/>
                  <a:gd name="connsiteY103" fmla="*/ 3573128 h 6382673"/>
                  <a:gd name="connsiteX104" fmla="*/ 2604975 w 7282403"/>
                  <a:gd name="connsiteY104" fmla="*/ 3206368 h 6382673"/>
                  <a:gd name="connsiteX105" fmla="*/ 2633717 w 7282403"/>
                  <a:gd name="connsiteY105" fmla="*/ 3284902 h 6382673"/>
                  <a:gd name="connsiteX106" fmla="*/ 2637562 w 7282403"/>
                  <a:gd name="connsiteY106" fmla="*/ 3294010 h 6382673"/>
                  <a:gd name="connsiteX107" fmla="*/ 2955947 w 7282403"/>
                  <a:gd name="connsiteY107" fmla="*/ 3718861 h 6382673"/>
                  <a:gd name="connsiteX108" fmla="*/ 3446580 w 7282403"/>
                  <a:gd name="connsiteY108" fmla="*/ 4033602 h 6382673"/>
                  <a:gd name="connsiteX109" fmla="*/ 6203353 w 7282403"/>
                  <a:gd name="connsiteY109" fmla="*/ 4123471 h 6382673"/>
                  <a:gd name="connsiteX110" fmla="*/ 6205580 w 7282403"/>
                  <a:gd name="connsiteY110" fmla="*/ 4122661 h 6382673"/>
                  <a:gd name="connsiteX111" fmla="*/ 7117217 w 7282403"/>
                  <a:gd name="connsiteY111" fmla="*/ 3478200 h 6382673"/>
                  <a:gd name="connsiteX112" fmla="*/ 7189679 w 7282403"/>
                  <a:gd name="connsiteY112" fmla="*/ 3354529 h 6382673"/>
                  <a:gd name="connsiteX113" fmla="*/ 7194132 w 7282403"/>
                  <a:gd name="connsiteY113" fmla="*/ 3347041 h 6382673"/>
                  <a:gd name="connsiteX114" fmla="*/ 7194132 w 7282403"/>
                  <a:gd name="connsiteY114" fmla="*/ 3345624 h 6382673"/>
                  <a:gd name="connsiteX115" fmla="*/ 7243924 w 7282403"/>
                  <a:gd name="connsiteY115" fmla="*/ 3222561 h 6382673"/>
                  <a:gd name="connsiteX116" fmla="*/ 7240888 w 7282403"/>
                  <a:gd name="connsiteY116" fmla="*/ 3888882 h 6382673"/>
                  <a:gd name="connsiteX117" fmla="*/ 6570720 w 7282403"/>
                  <a:gd name="connsiteY117" fmla="*/ 4822380 h 6382673"/>
                  <a:gd name="connsiteX118" fmla="*/ 5732354 w 7282403"/>
                  <a:gd name="connsiteY118" fmla="*/ 5134085 h 6382673"/>
                  <a:gd name="connsiteX119" fmla="*/ 5717983 w 7282403"/>
                  <a:gd name="connsiteY119" fmla="*/ 5155945 h 6382673"/>
                  <a:gd name="connsiteX120" fmla="*/ 5739843 w 7282403"/>
                  <a:gd name="connsiteY120" fmla="*/ 5171126 h 6382673"/>
                  <a:gd name="connsiteX121" fmla="*/ 6590354 w 7282403"/>
                  <a:gd name="connsiteY121" fmla="*/ 4855777 h 6382673"/>
                  <a:gd name="connsiteX122" fmla="*/ 7278535 w 7282403"/>
                  <a:gd name="connsiteY122" fmla="*/ 3889084 h 6382673"/>
                  <a:gd name="connsiteX123" fmla="*/ 7280964 w 7282403"/>
                  <a:gd name="connsiteY123" fmla="*/ 2967326 h 6382673"/>
                  <a:gd name="connsiteX124" fmla="*/ 2963639 w 7282403"/>
                  <a:gd name="connsiteY124" fmla="*/ 4064571 h 6382673"/>
                  <a:gd name="connsiteX125" fmla="*/ 3098644 w 7282403"/>
                  <a:gd name="connsiteY125" fmla="*/ 4079751 h 6382673"/>
                  <a:gd name="connsiteX126" fmla="*/ 3304693 w 7282403"/>
                  <a:gd name="connsiteY126" fmla="*/ 4435986 h 6382673"/>
                  <a:gd name="connsiteX127" fmla="*/ 3250448 w 7282403"/>
                  <a:gd name="connsiteY127" fmla="*/ 4558240 h 6382673"/>
                  <a:gd name="connsiteX128" fmla="*/ 2773579 w 7282403"/>
                  <a:gd name="connsiteY128" fmla="*/ 4835132 h 6382673"/>
                  <a:gd name="connsiteX129" fmla="*/ 2486769 w 7282403"/>
                  <a:gd name="connsiteY129" fmla="*/ 4341665 h 6382673"/>
                  <a:gd name="connsiteX130" fmla="*/ 2963639 w 7282403"/>
                  <a:gd name="connsiteY130" fmla="*/ 4064571 h 6382673"/>
                  <a:gd name="connsiteX131" fmla="*/ 6459195 w 7282403"/>
                  <a:gd name="connsiteY131" fmla="*/ 2998092 h 6382673"/>
                  <a:gd name="connsiteX132" fmla="*/ 5033648 w 7282403"/>
                  <a:gd name="connsiteY132" fmla="*/ 3821481 h 6382673"/>
                  <a:gd name="connsiteX133" fmla="*/ 5032838 w 7282403"/>
                  <a:gd name="connsiteY133" fmla="*/ 3821481 h 6382673"/>
                  <a:gd name="connsiteX134" fmla="*/ 5024539 w 7282403"/>
                  <a:gd name="connsiteY134" fmla="*/ 3826743 h 6382673"/>
                  <a:gd name="connsiteX135" fmla="*/ 5016240 w 7282403"/>
                  <a:gd name="connsiteY135" fmla="*/ 3832006 h 6382673"/>
                  <a:gd name="connsiteX136" fmla="*/ 5014014 w 7282403"/>
                  <a:gd name="connsiteY136" fmla="*/ 3832816 h 6382673"/>
                  <a:gd name="connsiteX137" fmla="*/ 5012597 w 7282403"/>
                  <a:gd name="connsiteY137" fmla="*/ 3833625 h 6382673"/>
                  <a:gd name="connsiteX138" fmla="*/ 5012597 w 7282403"/>
                  <a:gd name="connsiteY138" fmla="*/ 3834435 h 6382673"/>
                  <a:gd name="connsiteX139" fmla="*/ 5011788 w 7282403"/>
                  <a:gd name="connsiteY139" fmla="*/ 3834435 h 6382673"/>
                  <a:gd name="connsiteX140" fmla="*/ 5010371 w 7282403"/>
                  <a:gd name="connsiteY140" fmla="*/ 3835244 h 6382673"/>
                  <a:gd name="connsiteX141" fmla="*/ 5008954 w 7282403"/>
                  <a:gd name="connsiteY141" fmla="*/ 3350684 h 6382673"/>
                  <a:gd name="connsiteX142" fmla="*/ 6313867 w 7282403"/>
                  <a:gd name="connsiteY142" fmla="*/ 2597530 h 6382673"/>
                  <a:gd name="connsiteX143" fmla="*/ 6313867 w 7282403"/>
                  <a:gd name="connsiteY143" fmla="*/ 2596721 h 6382673"/>
                  <a:gd name="connsiteX144" fmla="*/ 6332691 w 7282403"/>
                  <a:gd name="connsiteY144" fmla="*/ 2586195 h 6382673"/>
                  <a:gd name="connsiteX145" fmla="*/ 6353134 w 7282403"/>
                  <a:gd name="connsiteY145" fmla="*/ 2574051 h 6382673"/>
                  <a:gd name="connsiteX146" fmla="*/ 6457980 w 7282403"/>
                  <a:gd name="connsiteY146" fmla="*/ 2513734 h 6382673"/>
                  <a:gd name="connsiteX147" fmla="*/ 6457980 w 7282403"/>
                  <a:gd name="connsiteY147" fmla="*/ 2630725 h 6382673"/>
                  <a:gd name="connsiteX148" fmla="*/ 6458790 w 7282403"/>
                  <a:gd name="connsiteY148" fmla="*/ 2653394 h 6382673"/>
                  <a:gd name="connsiteX149" fmla="*/ 6458790 w 7282403"/>
                  <a:gd name="connsiteY149" fmla="*/ 2674444 h 6382673"/>
                  <a:gd name="connsiteX150" fmla="*/ 6459195 w 7282403"/>
                  <a:gd name="connsiteY150" fmla="*/ 2998092 h 6382673"/>
                  <a:gd name="connsiteX151" fmla="*/ 6458385 w 7282403"/>
                  <a:gd name="connsiteY151" fmla="*/ 1927363 h 6382673"/>
                  <a:gd name="connsiteX152" fmla="*/ 6458385 w 7282403"/>
                  <a:gd name="connsiteY152" fmla="*/ 1969666 h 6382673"/>
                  <a:gd name="connsiteX153" fmla="*/ 6459195 w 7282403"/>
                  <a:gd name="connsiteY153" fmla="*/ 2184014 h 6382673"/>
                  <a:gd name="connsiteX154" fmla="*/ 6459195 w 7282403"/>
                  <a:gd name="connsiteY154" fmla="*/ 2196159 h 6382673"/>
                  <a:gd name="connsiteX155" fmla="*/ 6450087 w 7282403"/>
                  <a:gd name="connsiteY155" fmla="*/ 2201421 h 6382673"/>
                  <a:gd name="connsiteX156" fmla="*/ 6432072 w 7282403"/>
                  <a:gd name="connsiteY156" fmla="*/ 2211946 h 6382673"/>
                  <a:gd name="connsiteX157" fmla="*/ 6011674 w 7282403"/>
                  <a:gd name="connsiteY157" fmla="*/ 2454226 h 6382673"/>
                  <a:gd name="connsiteX158" fmla="*/ 5724055 w 7282403"/>
                  <a:gd name="connsiteY158" fmla="*/ 2620200 h 6382673"/>
                  <a:gd name="connsiteX159" fmla="*/ 5717173 w 7282403"/>
                  <a:gd name="connsiteY159" fmla="*/ 2645905 h 6382673"/>
                  <a:gd name="connsiteX160" fmla="*/ 5742879 w 7282403"/>
                  <a:gd name="connsiteY160" fmla="*/ 2652787 h 6382673"/>
                  <a:gd name="connsiteX161" fmla="*/ 6058430 w 7282403"/>
                  <a:gd name="connsiteY161" fmla="*/ 2470824 h 6382673"/>
                  <a:gd name="connsiteX162" fmla="*/ 6240394 w 7282403"/>
                  <a:gd name="connsiteY162" fmla="*/ 2365977 h 6382673"/>
                  <a:gd name="connsiteX163" fmla="*/ 6438954 w 7282403"/>
                  <a:gd name="connsiteY163" fmla="*/ 2481349 h 6382673"/>
                  <a:gd name="connsiteX164" fmla="*/ 6312855 w 7282403"/>
                  <a:gd name="connsiteY164" fmla="*/ 2554620 h 6382673"/>
                  <a:gd name="connsiteX165" fmla="*/ 6292412 w 7282403"/>
                  <a:gd name="connsiteY165" fmla="*/ 2565955 h 6382673"/>
                  <a:gd name="connsiteX166" fmla="*/ 6271969 w 7282403"/>
                  <a:gd name="connsiteY166" fmla="*/ 2577289 h 6382673"/>
                  <a:gd name="connsiteX167" fmla="*/ 5005715 w 7282403"/>
                  <a:gd name="connsiteY167" fmla="*/ 3308583 h 6382673"/>
                  <a:gd name="connsiteX168" fmla="*/ 4989928 w 7282403"/>
                  <a:gd name="connsiteY168" fmla="*/ 3317692 h 6382673"/>
                  <a:gd name="connsiteX169" fmla="*/ 4143869 w 7282403"/>
                  <a:gd name="connsiteY169" fmla="*/ 2826452 h 6382673"/>
                  <a:gd name="connsiteX170" fmla="*/ 3628341 w 7282403"/>
                  <a:gd name="connsiteY170" fmla="*/ 2526890 h 6382673"/>
                  <a:gd name="connsiteX171" fmla="*/ 3551426 w 7282403"/>
                  <a:gd name="connsiteY171" fmla="*/ 2482361 h 6382673"/>
                  <a:gd name="connsiteX172" fmla="*/ 3751404 w 7282403"/>
                  <a:gd name="connsiteY172" fmla="*/ 2366989 h 6382673"/>
                  <a:gd name="connsiteX173" fmla="*/ 3872848 w 7282403"/>
                  <a:gd name="connsiteY173" fmla="*/ 2437224 h 6382673"/>
                  <a:gd name="connsiteX174" fmla="*/ 4343847 w 7282403"/>
                  <a:gd name="connsiteY174" fmla="*/ 2711080 h 6382673"/>
                  <a:gd name="connsiteX175" fmla="*/ 4982237 w 7282403"/>
                  <a:gd name="connsiteY175" fmla="*/ 3081686 h 6382673"/>
                  <a:gd name="connsiteX176" fmla="*/ 5001060 w 7282403"/>
                  <a:gd name="connsiteY176" fmla="*/ 3081686 h 6382673"/>
                  <a:gd name="connsiteX177" fmla="*/ 5545128 w 7282403"/>
                  <a:gd name="connsiteY177" fmla="*/ 2766944 h 6382673"/>
                  <a:gd name="connsiteX178" fmla="*/ 5551808 w 7282403"/>
                  <a:gd name="connsiteY178" fmla="*/ 2741239 h 6382673"/>
                  <a:gd name="connsiteX179" fmla="*/ 5526102 w 7282403"/>
                  <a:gd name="connsiteY179" fmla="*/ 2734357 h 6382673"/>
                  <a:gd name="connsiteX180" fmla="*/ 5009966 w 7282403"/>
                  <a:gd name="connsiteY180" fmla="*/ 3032501 h 6382673"/>
                  <a:gd name="connsiteX181" fmla="*/ 5008549 w 7282403"/>
                  <a:gd name="connsiteY181" fmla="*/ 2547941 h 6382673"/>
                  <a:gd name="connsiteX182" fmla="*/ 5190512 w 7282403"/>
                  <a:gd name="connsiteY182" fmla="*/ 2443094 h 6382673"/>
                  <a:gd name="connsiteX183" fmla="*/ 5191322 w 7282403"/>
                  <a:gd name="connsiteY183" fmla="*/ 2443094 h 6382673"/>
                  <a:gd name="connsiteX184" fmla="*/ 5407087 w 7282403"/>
                  <a:gd name="connsiteY184" fmla="*/ 2317805 h 6382673"/>
                  <a:gd name="connsiteX185" fmla="*/ 5433602 w 7282403"/>
                  <a:gd name="connsiteY185" fmla="*/ 2302624 h 6382673"/>
                  <a:gd name="connsiteX186" fmla="*/ 5434412 w 7282403"/>
                  <a:gd name="connsiteY186" fmla="*/ 2302624 h 6382673"/>
                  <a:gd name="connsiteX187" fmla="*/ 6457778 w 7282403"/>
                  <a:gd name="connsiteY187" fmla="*/ 1711800 h 6382673"/>
                  <a:gd name="connsiteX188" fmla="*/ 6458385 w 7282403"/>
                  <a:gd name="connsiteY188" fmla="*/ 1927363 h 6382673"/>
                  <a:gd name="connsiteX189" fmla="*/ 6457576 w 7282403"/>
                  <a:gd name="connsiteY189" fmla="*/ 908450 h 6382673"/>
                  <a:gd name="connsiteX190" fmla="*/ 6458992 w 7282403"/>
                  <a:gd name="connsiteY190" fmla="*/ 1393010 h 6382673"/>
                  <a:gd name="connsiteX191" fmla="*/ 5009966 w 7282403"/>
                  <a:gd name="connsiteY191" fmla="*/ 2229960 h 6382673"/>
                  <a:gd name="connsiteX192" fmla="*/ 5008549 w 7282403"/>
                  <a:gd name="connsiteY192" fmla="*/ 1745400 h 6382673"/>
                  <a:gd name="connsiteX193" fmla="*/ 6457576 w 7282403"/>
                  <a:gd name="connsiteY193" fmla="*/ 908450 h 6382673"/>
                  <a:gd name="connsiteX194" fmla="*/ 3534019 w 7282403"/>
                  <a:gd name="connsiteY194" fmla="*/ 1393820 h 6382673"/>
                  <a:gd name="connsiteX195" fmla="*/ 3533210 w 7282403"/>
                  <a:gd name="connsiteY195" fmla="*/ 910069 h 6382673"/>
                  <a:gd name="connsiteX196" fmla="*/ 4970902 w 7282403"/>
                  <a:gd name="connsiteY196" fmla="*/ 1745400 h 6382673"/>
                  <a:gd name="connsiteX197" fmla="*/ 4972318 w 7282403"/>
                  <a:gd name="connsiteY197" fmla="*/ 2229960 h 6382673"/>
                  <a:gd name="connsiteX198" fmla="*/ 4706761 w 7282403"/>
                  <a:gd name="connsiteY198" fmla="*/ 2075120 h 6382673"/>
                  <a:gd name="connsiteX199" fmla="*/ 3534019 w 7282403"/>
                  <a:gd name="connsiteY199" fmla="*/ 1393820 h 6382673"/>
                  <a:gd name="connsiteX200" fmla="*/ 3752214 w 7282403"/>
                  <a:gd name="connsiteY200" fmla="*/ 1563639 h 6382673"/>
                  <a:gd name="connsiteX201" fmla="*/ 4669114 w 7282403"/>
                  <a:gd name="connsiteY201" fmla="*/ 2097182 h 6382673"/>
                  <a:gd name="connsiteX202" fmla="*/ 4981629 w 7282403"/>
                  <a:gd name="connsiteY202" fmla="*/ 2279145 h 6382673"/>
                  <a:gd name="connsiteX203" fmla="*/ 4982439 w 7282403"/>
                  <a:gd name="connsiteY203" fmla="*/ 2279145 h 6382673"/>
                  <a:gd name="connsiteX204" fmla="*/ 5001263 w 7282403"/>
                  <a:gd name="connsiteY204" fmla="*/ 2279145 h 6382673"/>
                  <a:gd name="connsiteX205" fmla="*/ 6240394 w 7282403"/>
                  <a:gd name="connsiteY205" fmla="*/ 1563639 h 6382673"/>
                  <a:gd name="connsiteX206" fmla="*/ 6438144 w 7282403"/>
                  <a:gd name="connsiteY206" fmla="*/ 1679010 h 6382673"/>
                  <a:gd name="connsiteX207" fmla="*/ 5345353 w 7282403"/>
                  <a:gd name="connsiteY207" fmla="*/ 2309911 h 6382673"/>
                  <a:gd name="connsiteX208" fmla="*/ 5153675 w 7282403"/>
                  <a:gd name="connsiteY208" fmla="*/ 2420829 h 6382673"/>
                  <a:gd name="connsiteX209" fmla="*/ 5152865 w 7282403"/>
                  <a:gd name="connsiteY209" fmla="*/ 2420829 h 6382673"/>
                  <a:gd name="connsiteX210" fmla="*/ 4989928 w 7282403"/>
                  <a:gd name="connsiteY210" fmla="*/ 2514341 h 6382673"/>
                  <a:gd name="connsiteX211" fmla="*/ 4617905 w 7282403"/>
                  <a:gd name="connsiteY211" fmla="*/ 2297766 h 6382673"/>
                  <a:gd name="connsiteX212" fmla="*/ 4617095 w 7282403"/>
                  <a:gd name="connsiteY212" fmla="*/ 2297766 h 6382673"/>
                  <a:gd name="connsiteX213" fmla="*/ 3771037 w 7282403"/>
                  <a:gd name="connsiteY213" fmla="*/ 1806526 h 6382673"/>
                  <a:gd name="connsiteX214" fmla="*/ 3770228 w 7282403"/>
                  <a:gd name="connsiteY214" fmla="*/ 1806526 h 6382673"/>
                  <a:gd name="connsiteX215" fmla="*/ 3727115 w 7282403"/>
                  <a:gd name="connsiteY215" fmla="*/ 1781630 h 6382673"/>
                  <a:gd name="connsiteX216" fmla="*/ 3551224 w 7282403"/>
                  <a:gd name="connsiteY216" fmla="*/ 1679820 h 6382673"/>
                  <a:gd name="connsiteX217" fmla="*/ 3752214 w 7282403"/>
                  <a:gd name="connsiteY217" fmla="*/ 1563639 h 6382673"/>
                  <a:gd name="connsiteX218" fmla="*/ 3533412 w 7282403"/>
                  <a:gd name="connsiteY218" fmla="*/ 1712205 h 6382673"/>
                  <a:gd name="connsiteX219" fmla="*/ 3681371 w 7282403"/>
                  <a:gd name="connsiteY219" fmla="*/ 1798228 h 6382673"/>
                  <a:gd name="connsiteX220" fmla="*/ 3722865 w 7282403"/>
                  <a:gd name="connsiteY220" fmla="*/ 1822314 h 6382673"/>
                  <a:gd name="connsiteX221" fmla="*/ 3723674 w 7282403"/>
                  <a:gd name="connsiteY221" fmla="*/ 1822314 h 6382673"/>
                  <a:gd name="connsiteX222" fmla="*/ 4550099 w 7282403"/>
                  <a:gd name="connsiteY222" fmla="*/ 2303029 h 6382673"/>
                  <a:gd name="connsiteX223" fmla="*/ 4971104 w 7282403"/>
                  <a:gd name="connsiteY223" fmla="*/ 2548345 h 6382673"/>
                  <a:gd name="connsiteX224" fmla="*/ 4972521 w 7282403"/>
                  <a:gd name="connsiteY224" fmla="*/ 3032096 h 6382673"/>
                  <a:gd name="connsiteX225" fmla="*/ 4381697 w 7282403"/>
                  <a:gd name="connsiteY225" fmla="*/ 2688815 h 6382673"/>
                  <a:gd name="connsiteX226" fmla="*/ 3922842 w 7282403"/>
                  <a:gd name="connsiteY226" fmla="*/ 2422449 h 6382673"/>
                  <a:gd name="connsiteX227" fmla="*/ 3850381 w 7282403"/>
                  <a:gd name="connsiteY227" fmla="*/ 2380146 h 6382673"/>
                  <a:gd name="connsiteX228" fmla="*/ 3847344 w 7282403"/>
                  <a:gd name="connsiteY228" fmla="*/ 2378729 h 6382673"/>
                  <a:gd name="connsiteX229" fmla="*/ 3846535 w 7282403"/>
                  <a:gd name="connsiteY229" fmla="*/ 2377919 h 6382673"/>
                  <a:gd name="connsiteX230" fmla="*/ 3841272 w 7282403"/>
                  <a:gd name="connsiteY230" fmla="*/ 2374883 h 6382673"/>
                  <a:gd name="connsiteX231" fmla="*/ 3842689 w 7282403"/>
                  <a:gd name="connsiteY231" fmla="*/ 2376300 h 6382673"/>
                  <a:gd name="connsiteX232" fmla="*/ 3835807 w 7282403"/>
                  <a:gd name="connsiteY232" fmla="*/ 2372454 h 6382673"/>
                  <a:gd name="connsiteX233" fmla="*/ 3841070 w 7282403"/>
                  <a:gd name="connsiteY233" fmla="*/ 2374681 h 6382673"/>
                  <a:gd name="connsiteX234" fmla="*/ 3824472 w 7282403"/>
                  <a:gd name="connsiteY234" fmla="*/ 2364965 h 6382673"/>
                  <a:gd name="connsiteX235" fmla="*/ 3826699 w 7282403"/>
                  <a:gd name="connsiteY235" fmla="*/ 2367192 h 6382673"/>
                  <a:gd name="connsiteX236" fmla="*/ 3815364 w 7282403"/>
                  <a:gd name="connsiteY236" fmla="*/ 2360310 h 6382673"/>
                  <a:gd name="connsiteX237" fmla="*/ 3824472 w 7282403"/>
                  <a:gd name="connsiteY237" fmla="*/ 2364763 h 6382673"/>
                  <a:gd name="connsiteX238" fmla="*/ 3810102 w 7282403"/>
                  <a:gd name="connsiteY238" fmla="*/ 2356464 h 6382673"/>
                  <a:gd name="connsiteX239" fmla="*/ 3801803 w 7282403"/>
                  <a:gd name="connsiteY239" fmla="*/ 2352011 h 6382673"/>
                  <a:gd name="connsiteX240" fmla="*/ 3785206 w 7282403"/>
                  <a:gd name="connsiteY240" fmla="*/ 2342296 h 6382673"/>
                  <a:gd name="connsiteX241" fmla="*/ 3765572 w 7282403"/>
                  <a:gd name="connsiteY241" fmla="*/ 2330961 h 6382673"/>
                  <a:gd name="connsiteX242" fmla="*/ 3764763 w 7282403"/>
                  <a:gd name="connsiteY242" fmla="*/ 2330151 h 6382673"/>
                  <a:gd name="connsiteX243" fmla="*/ 3758690 w 7282403"/>
                  <a:gd name="connsiteY243" fmla="*/ 2327115 h 6382673"/>
                  <a:gd name="connsiteX244" fmla="*/ 3756464 w 7282403"/>
                  <a:gd name="connsiteY244" fmla="*/ 2325699 h 6382673"/>
                  <a:gd name="connsiteX245" fmla="*/ 3743712 w 7282403"/>
                  <a:gd name="connsiteY245" fmla="*/ 2318209 h 6382673"/>
                  <a:gd name="connsiteX246" fmla="*/ 3742903 w 7282403"/>
                  <a:gd name="connsiteY246" fmla="*/ 2318209 h 6382673"/>
                  <a:gd name="connsiteX247" fmla="*/ 3738450 w 7282403"/>
                  <a:gd name="connsiteY247" fmla="*/ 2315173 h 6382673"/>
                  <a:gd name="connsiteX248" fmla="*/ 3732378 w 7282403"/>
                  <a:gd name="connsiteY248" fmla="*/ 2312137 h 6382673"/>
                  <a:gd name="connsiteX249" fmla="*/ 3731568 w 7282403"/>
                  <a:gd name="connsiteY249" fmla="*/ 2311328 h 6382673"/>
                  <a:gd name="connsiteX250" fmla="*/ 3729341 w 7282403"/>
                  <a:gd name="connsiteY250" fmla="*/ 2309911 h 6382673"/>
                  <a:gd name="connsiteX251" fmla="*/ 3533817 w 7282403"/>
                  <a:gd name="connsiteY251" fmla="*/ 2196766 h 6382673"/>
                  <a:gd name="connsiteX252" fmla="*/ 3533817 w 7282403"/>
                  <a:gd name="connsiteY252" fmla="*/ 2102444 h 6382673"/>
                  <a:gd name="connsiteX253" fmla="*/ 3533007 w 7282403"/>
                  <a:gd name="connsiteY253" fmla="*/ 1896395 h 6382673"/>
                  <a:gd name="connsiteX254" fmla="*/ 3533007 w 7282403"/>
                  <a:gd name="connsiteY254" fmla="*/ 1712205 h 6382673"/>
                  <a:gd name="connsiteX255" fmla="*/ 3533412 w 7282403"/>
                  <a:gd name="connsiteY255" fmla="*/ 2546929 h 6382673"/>
                  <a:gd name="connsiteX256" fmla="*/ 3533412 w 7282403"/>
                  <a:gd name="connsiteY256" fmla="*/ 2515151 h 6382673"/>
                  <a:gd name="connsiteX257" fmla="*/ 3586240 w 7282403"/>
                  <a:gd name="connsiteY257" fmla="*/ 2545309 h 6382673"/>
                  <a:gd name="connsiteX258" fmla="*/ 4971104 w 7282403"/>
                  <a:gd name="connsiteY258" fmla="*/ 3350481 h 6382673"/>
                  <a:gd name="connsiteX259" fmla="*/ 4972521 w 7282403"/>
                  <a:gd name="connsiteY259" fmla="*/ 3835042 h 6382673"/>
                  <a:gd name="connsiteX260" fmla="*/ 4315105 w 7282403"/>
                  <a:gd name="connsiteY260" fmla="*/ 3453304 h 6382673"/>
                  <a:gd name="connsiteX261" fmla="*/ 4289400 w 7282403"/>
                  <a:gd name="connsiteY261" fmla="*/ 3460186 h 6382673"/>
                  <a:gd name="connsiteX262" fmla="*/ 4296281 w 7282403"/>
                  <a:gd name="connsiteY262" fmla="*/ 3485891 h 6382673"/>
                  <a:gd name="connsiteX263" fmla="*/ 4981427 w 7282403"/>
                  <a:gd name="connsiteY263" fmla="*/ 3884429 h 6382673"/>
                  <a:gd name="connsiteX264" fmla="*/ 4982237 w 7282403"/>
                  <a:gd name="connsiteY264" fmla="*/ 3884429 h 6382673"/>
                  <a:gd name="connsiteX265" fmla="*/ 5001060 w 7282403"/>
                  <a:gd name="connsiteY265" fmla="*/ 3884429 h 6382673"/>
                  <a:gd name="connsiteX266" fmla="*/ 5001870 w 7282403"/>
                  <a:gd name="connsiteY266" fmla="*/ 3884429 h 6382673"/>
                  <a:gd name="connsiteX267" fmla="*/ 5007942 w 7282403"/>
                  <a:gd name="connsiteY267" fmla="*/ 3880583 h 6382673"/>
                  <a:gd name="connsiteX268" fmla="*/ 5010978 w 7282403"/>
                  <a:gd name="connsiteY268" fmla="*/ 3879167 h 6382673"/>
                  <a:gd name="connsiteX269" fmla="*/ 5015431 w 7282403"/>
                  <a:gd name="connsiteY269" fmla="*/ 3876131 h 6382673"/>
                  <a:gd name="connsiteX270" fmla="*/ 5019884 w 7282403"/>
                  <a:gd name="connsiteY270" fmla="*/ 3873904 h 6382673"/>
                  <a:gd name="connsiteX271" fmla="*/ 6486924 w 7282403"/>
                  <a:gd name="connsiteY271" fmla="*/ 3025619 h 6382673"/>
                  <a:gd name="connsiteX272" fmla="*/ 6496640 w 7282403"/>
                  <a:gd name="connsiteY272" fmla="*/ 3009832 h 6382673"/>
                  <a:gd name="connsiteX273" fmla="*/ 6495830 w 7282403"/>
                  <a:gd name="connsiteY273" fmla="*/ 2697316 h 6382673"/>
                  <a:gd name="connsiteX274" fmla="*/ 6970473 w 7282403"/>
                  <a:gd name="connsiteY274" fmla="*/ 3199082 h 6382673"/>
                  <a:gd name="connsiteX275" fmla="*/ 6969056 w 7282403"/>
                  <a:gd name="connsiteY275" fmla="*/ 3202927 h 6382673"/>
                  <a:gd name="connsiteX276" fmla="*/ 6461219 w 7282403"/>
                  <a:gd name="connsiteY276" fmla="*/ 3712384 h 6382673"/>
                  <a:gd name="connsiteX277" fmla="*/ 4933052 w 7282403"/>
                  <a:gd name="connsiteY277" fmla="*/ 4076108 h 6382673"/>
                  <a:gd name="connsiteX278" fmla="*/ 3399622 w 7282403"/>
                  <a:gd name="connsiteY278" fmla="*/ 3712384 h 6382673"/>
                  <a:gd name="connsiteX279" fmla="*/ 2879640 w 7282403"/>
                  <a:gd name="connsiteY279" fmla="*/ 3190985 h 6382673"/>
                  <a:gd name="connsiteX280" fmla="*/ 2878223 w 7282403"/>
                  <a:gd name="connsiteY280" fmla="*/ 3187140 h 6382673"/>
                  <a:gd name="connsiteX281" fmla="*/ 2878223 w 7282403"/>
                  <a:gd name="connsiteY281" fmla="*/ 3186330 h 6382673"/>
                  <a:gd name="connsiteX282" fmla="*/ 3386870 w 7282403"/>
                  <a:gd name="connsiteY282" fmla="*/ 2667968 h 6382673"/>
                  <a:gd name="connsiteX283" fmla="*/ 3494753 w 7282403"/>
                  <a:gd name="connsiteY283" fmla="*/ 2609877 h 6382673"/>
                  <a:gd name="connsiteX284" fmla="*/ 3496170 w 7282403"/>
                  <a:gd name="connsiteY284" fmla="*/ 3010641 h 6382673"/>
                  <a:gd name="connsiteX285" fmla="*/ 3506088 w 7282403"/>
                  <a:gd name="connsiteY285" fmla="*/ 3026429 h 6382673"/>
                  <a:gd name="connsiteX286" fmla="*/ 4073634 w 7282403"/>
                  <a:gd name="connsiteY286" fmla="*/ 3356149 h 6382673"/>
                  <a:gd name="connsiteX287" fmla="*/ 4099340 w 7282403"/>
                  <a:gd name="connsiteY287" fmla="*/ 3349267 h 6382673"/>
                  <a:gd name="connsiteX288" fmla="*/ 4092661 w 7282403"/>
                  <a:gd name="connsiteY288" fmla="*/ 3323561 h 6382673"/>
                  <a:gd name="connsiteX289" fmla="*/ 3534222 w 7282403"/>
                  <a:gd name="connsiteY289" fmla="*/ 2999104 h 6382673"/>
                  <a:gd name="connsiteX290" fmla="*/ 3533412 w 7282403"/>
                  <a:gd name="connsiteY290" fmla="*/ 2569801 h 6382673"/>
                  <a:gd name="connsiteX291" fmla="*/ 3533412 w 7282403"/>
                  <a:gd name="connsiteY291" fmla="*/ 2546929 h 6382673"/>
                  <a:gd name="connsiteX292" fmla="*/ 7179963 w 7282403"/>
                  <a:gd name="connsiteY292" fmla="*/ 3286521 h 6382673"/>
                  <a:gd name="connsiteX293" fmla="*/ 3652629 w 7282403"/>
                  <a:gd name="connsiteY293" fmla="*/ 4080358 h 6382673"/>
                  <a:gd name="connsiteX294" fmla="*/ 3651820 w 7282403"/>
                  <a:gd name="connsiteY294" fmla="*/ 4080358 h 6382673"/>
                  <a:gd name="connsiteX295" fmla="*/ 3137101 w 7282403"/>
                  <a:gd name="connsiteY295" fmla="*/ 3812373 h 6382673"/>
                  <a:gd name="connsiteX296" fmla="*/ 2693426 w 7282403"/>
                  <a:gd name="connsiteY296" fmla="*/ 3324776 h 6382673"/>
                  <a:gd name="connsiteX297" fmla="*/ 2666304 w 7282403"/>
                  <a:gd name="connsiteY297" fmla="*/ 3264459 h 6382673"/>
                  <a:gd name="connsiteX298" fmla="*/ 3274535 w 7282403"/>
                  <a:gd name="connsiteY298" fmla="*/ 2025328 h 6382673"/>
                  <a:gd name="connsiteX299" fmla="*/ 3495562 w 7282403"/>
                  <a:gd name="connsiteY299" fmla="*/ 1912790 h 6382673"/>
                  <a:gd name="connsiteX300" fmla="*/ 3496372 w 7282403"/>
                  <a:gd name="connsiteY300" fmla="*/ 2121066 h 6382673"/>
                  <a:gd name="connsiteX301" fmla="*/ 3370273 w 7282403"/>
                  <a:gd name="connsiteY301" fmla="*/ 2188265 h 6382673"/>
                  <a:gd name="connsiteX302" fmla="*/ 2843612 w 7282403"/>
                  <a:gd name="connsiteY302" fmla="*/ 3201713 h 6382673"/>
                  <a:gd name="connsiteX303" fmla="*/ 3381000 w 7282403"/>
                  <a:gd name="connsiteY303" fmla="*/ 3744364 h 6382673"/>
                  <a:gd name="connsiteX304" fmla="*/ 4933254 w 7282403"/>
                  <a:gd name="connsiteY304" fmla="*/ 4113351 h 6382673"/>
                  <a:gd name="connsiteX305" fmla="*/ 6480245 w 7282403"/>
                  <a:gd name="connsiteY305" fmla="*/ 3744364 h 6382673"/>
                  <a:gd name="connsiteX306" fmla="*/ 6496842 w 7282403"/>
                  <a:gd name="connsiteY306" fmla="*/ 2206279 h 6382673"/>
                  <a:gd name="connsiteX307" fmla="*/ 6496033 w 7282403"/>
                  <a:gd name="connsiteY307" fmla="*/ 1988895 h 6382673"/>
                  <a:gd name="connsiteX308" fmla="*/ 6561612 w 7282403"/>
                  <a:gd name="connsiteY308" fmla="*/ 2025125 h 6382673"/>
                  <a:gd name="connsiteX309" fmla="*/ 7179963 w 7282403"/>
                  <a:gd name="connsiteY309" fmla="*/ 3286521 h 6382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</a:cxnLst>
                <a:rect l="l" t="t" r="r" b="b"/>
                <a:pathLst>
                  <a:path w="7282403" h="6382673">
                    <a:moveTo>
                      <a:pt x="3841272" y="2374883"/>
                    </a:moveTo>
                    <a:lnTo>
                      <a:pt x="3842689" y="2376300"/>
                    </a:lnTo>
                    <a:cubicBezTo>
                      <a:pt x="3844106" y="2377110"/>
                      <a:pt x="3845725" y="2377717"/>
                      <a:pt x="3846535" y="2377717"/>
                    </a:cubicBezTo>
                    <a:cubicBezTo>
                      <a:pt x="3844308" y="2376300"/>
                      <a:pt x="3842689" y="2375491"/>
                      <a:pt x="3841272" y="2374883"/>
                    </a:cubicBezTo>
                    <a:close/>
                    <a:moveTo>
                      <a:pt x="3826901" y="2367192"/>
                    </a:moveTo>
                    <a:lnTo>
                      <a:pt x="3836010" y="2372454"/>
                    </a:lnTo>
                    <a:lnTo>
                      <a:pt x="3841272" y="2374681"/>
                    </a:lnTo>
                    <a:cubicBezTo>
                      <a:pt x="3835200" y="2371645"/>
                      <a:pt x="3829938" y="2367799"/>
                      <a:pt x="3824675" y="2364965"/>
                    </a:cubicBezTo>
                    <a:lnTo>
                      <a:pt x="3826901" y="2367192"/>
                    </a:lnTo>
                    <a:close/>
                    <a:moveTo>
                      <a:pt x="3815567" y="2360512"/>
                    </a:moveTo>
                    <a:lnTo>
                      <a:pt x="3824675" y="2364965"/>
                    </a:lnTo>
                    <a:cubicBezTo>
                      <a:pt x="3820222" y="2361929"/>
                      <a:pt x="3814959" y="2359703"/>
                      <a:pt x="3810304" y="2356667"/>
                    </a:cubicBezTo>
                    <a:lnTo>
                      <a:pt x="3815567" y="2360512"/>
                    </a:lnTo>
                    <a:close/>
                    <a:moveTo>
                      <a:pt x="3805041" y="2354440"/>
                    </a:moveTo>
                    <a:cubicBezTo>
                      <a:pt x="3807268" y="2355250"/>
                      <a:pt x="3808887" y="2355857"/>
                      <a:pt x="3810304" y="2356667"/>
                    </a:cubicBezTo>
                    <a:cubicBezTo>
                      <a:pt x="3807268" y="2355250"/>
                      <a:pt x="3805041" y="2353631"/>
                      <a:pt x="3802005" y="2352214"/>
                    </a:cubicBezTo>
                    <a:lnTo>
                      <a:pt x="3805041" y="2354440"/>
                    </a:lnTo>
                    <a:close/>
                    <a:moveTo>
                      <a:pt x="7280964" y="2967326"/>
                    </a:moveTo>
                    <a:cubicBezTo>
                      <a:pt x="7279547" y="2601983"/>
                      <a:pt x="7029576" y="2251820"/>
                      <a:pt x="6580639" y="1993145"/>
                    </a:cubicBezTo>
                    <a:cubicBezTo>
                      <a:pt x="6552706" y="1977357"/>
                      <a:pt x="6524774" y="1961367"/>
                      <a:pt x="6496033" y="1946389"/>
                    </a:cubicBezTo>
                    <a:lnTo>
                      <a:pt x="6495223" y="1679213"/>
                    </a:lnTo>
                    <a:cubicBezTo>
                      <a:pt x="6495223" y="1672331"/>
                      <a:pt x="6491377" y="1666461"/>
                      <a:pt x="6485508" y="1662616"/>
                    </a:cubicBezTo>
                    <a:lnTo>
                      <a:pt x="6277231" y="1541779"/>
                    </a:lnTo>
                    <a:lnTo>
                      <a:pt x="6487127" y="1420335"/>
                    </a:lnTo>
                    <a:cubicBezTo>
                      <a:pt x="6493199" y="1417299"/>
                      <a:pt x="6496842" y="1411227"/>
                      <a:pt x="6496842" y="1404548"/>
                    </a:cubicBezTo>
                    <a:lnTo>
                      <a:pt x="6495425" y="876267"/>
                    </a:lnTo>
                    <a:cubicBezTo>
                      <a:pt x="6495425" y="872422"/>
                      <a:pt x="6494616" y="869385"/>
                      <a:pt x="6492389" y="867159"/>
                    </a:cubicBezTo>
                    <a:cubicBezTo>
                      <a:pt x="6487127" y="856634"/>
                      <a:pt x="6534692" y="889829"/>
                      <a:pt x="5010168" y="2277"/>
                    </a:cubicBezTo>
                    <a:cubicBezTo>
                      <a:pt x="5004096" y="-759"/>
                      <a:pt x="4996607" y="-759"/>
                      <a:pt x="4991345" y="2277"/>
                    </a:cubicBezTo>
                    <a:lnTo>
                      <a:pt x="4393639" y="347177"/>
                    </a:lnTo>
                    <a:cubicBezTo>
                      <a:pt x="4384531" y="352440"/>
                      <a:pt x="4381495" y="363775"/>
                      <a:pt x="4386757" y="372883"/>
                    </a:cubicBezTo>
                    <a:cubicBezTo>
                      <a:pt x="4392020" y="381991"/>
                      <a:pt x="4403355" y="385027"/>
                      <a:pt x="4412463" y="379765"/>
                    </a:cubicBezTo>
                    <a:lnTo>
                      <a:pt x="5000251" y="40937"/>
                    </a:lnTo>
                    <a:lnTo>
                      <a:pt x="6438550" y="876267"/>
                    </a:lnTo>
                    <a:cubicBezTo>
                      <a:pt x="6430251" y="880720"/>
                      <a:pt x="4989523" y="1712408"/>
                      <a:pt x="4989523" y="1712408"/>
                    </a:cubicBezTo>
                    <a:cubicBezTo>
                      <a:pt x="4616691" y="1496643"/>
                      <a:pt x="3580573" y="894281"/>
                      <a:pt x="3551224" y="877077"/>
                    </a:cubicBezTo>
                    <a:lnTo>
                      <a:pt x="4212283" y="495136"/>
                    </a:lnTo>
                    <a:cubicBezTo>
                      <a:pt x="4221391" y="490683"/>
                      <a:pt x="4224427" y="478539"/>
                      <a:pt x="4219165" y="469431"/>
                    </a:cubicBezTo>
                    <a:cubicBezTo>
                      <a:pt x="4213902" y="460322"/>
                      <a:pt x="4202567" y="457286"/>
                      <a:pt x="4193459" y="462549"/>
                    </a:cubicBezTo>
                    <a:lnTo>
                      <a:pt x="3504468" y="860277"/>
                    </a:lnTo>
                    <a:cubicBezTo>
                      <a:pt x="3498396" y="864123"/>
                      <a:pt x="3494753" y="869993"/>
                      <a:pt x="3494753" y="876875"/>
                    </a:cubicBezTo>
                    <a:lnTo>
                      <a:pt x="3496170" y="1405155"/>
                    </a:lnTo>
                    <a:cubicBezTo>
                      <a:pt x="3496170" y="1411227"/>
                      <a:pt x="3500015" y="1417906"/>
                      <a:pt x="3506088" y="1420943"/>
                    </a:cubicBezTo>
                    <a:lnTo>
                      <a:pt x="3714363" y="1542386"/>
                    </a:lnTo>
                    <a:lnTo>
                      <a:pt x="3509124" y="1660794"/>
                    </a:lnTo>
                    <a:lnTo>
                      <a:pt x="3504671" y="1663020"/>
                    </a:lnTo>
                    <a:cubicBezTo>
                      <a:pt x="3498598" y="1666057"/>
                      <a:pt x="3494955" y="1672736"/>
                      <a:pt x="3494955" y="1678808"/>
                    </a:cubicBezTo>
                    <a:lnTo>
                      <a:pt x="3494955" y="1679618"/>
                    </a:lnTo>
                    <a:lnTo>
                      <a:pt x="3495765" y="1872106"/>
                    </a:lnTo>
                    <a:cubicBezTo>
                      <a:pt x="3411969" y="1908337"/>
                      <a:pt x="3332018" y="1948413"/>
                      <a:pt x="3255711" y="1992943"/>
                    </a:cubicBezTo>
                    <a:cubicBezTo>
                      <a:pt x="2818716" y="2247975"/>
                      <a:pt x="2574209" y="2592875"/>
                      <a:pt x="2570566" y="2951336"/>
                    </a:cubicBezTo>
                    <a:cubicBezTo>
                      <a:pt x="2566720" y="2956599"/>
                      <a:pt x="2569149" y="2893246"/>
                      <a:pt x="2564494" y="3873499"/>
                    </a:cubicBezTo>
                    <a:cubicBezTo>
                      <a:pt x="2564494" y="3988871"/>
                      <a:pt x="2587973" y="4102826"/>
                      <a:pt x="2635336" y="4211518"/>
                    </a:cubicBezTo>
                    <a:lnTo>
                      <a:pt x="2454182" y="4316364"/>
                    </a:lnTo>
                    <a:cubicBezTo>
                      <a:pt x="2438395" y="4303613"/>
                      <a:pt x="2421797" y="4292885"/>
                      <a:pt x="2404390" y="4283170"/>
                    </a:cubicBezTo>
                    <a:cubicBezTo>
                      <a:pt x="2297925" y="4221233"/>
                      <a:pt x="2198341" y="4212327"/>
                      <a:pt x="2122236" y="4256857"/>
                    </a:cubicBezTo>
                    <a:cubicBezTo>
                      <a:pt x="2114747" y="4261310"/>
                      <a:pt x="117807" y="5421300"/>
                      <a:pt x="117807" y="5422110"/>
                    </a:cubicBezTo>
                    <a:cubicBezTo>
                      <a:pt x="42309" y="5465222"/>
                      <a:pt x="6" y="5554888"/>
                      <a:pt x="6" y="5674915"/>
                    </a:cubicBezTo>
                    <a:cubicBezTo>
                      <a:pt x="-803" y="5838661"/>
                      <a:pt x="76921" y="6032567"/>
                      <a:pt x="203020" y="6179716"/>
                    </a:cubicBezTo>
                    <a:cubicBezTo>
                      <a:pt x="209902" y="6188015"/>
                      <a:pt x="221844" y="6188824"/>
                      <a:pt x="229333" y="6181943"/>
                    </a:cubicBezTo>
                    <a:cubicBezTo>
                      <a:pt x="236822" y="6175061"/>
                      <a:pt x="238441" y="6163119"/>
                      <a:pt x="231559" y="6155427"/>
                    </a:cubicBezTo>
                    <a:cubicBezTo>
                      <a:pt x="111532" y="6014350"/>
                      <a:pt x="36844" y="5830160"/>
                      <a:pt x="37654" y="5674712"/>
                    </a:cubicBezTo>
                    <a:cubicBezTo>
                      <a:pt x="37654" y="5569056"/>
                      <a:pt x="73075" y="5490523"/>
                      <a:pt x="135821" y="5454292"/>
                    </a:cubicBezTo>
                    <a:lnTo>
                      <a:pt x="136631" y="5454292"/>
                    </a:lnTo>
                    <a:cubicBezTo>
                      <a:pt x="148775" y="5447410"/>
                      <a:pt x="162336" y="5442148"/>
                      <a:pt x="175088" y="5438504"/>
                    </a:cubicBezTo>
                    <a:cubicBezTo>
                      <a:pt x="296531" y="5406727"/>
                      <a:pt x="431739" y="5501858"/>
                      <a:pt x="516142" y="5590107"/>
                    </a:cubicBezTo>
                    <a:cubicBezTo>
                      <a:pt x="656612" y="5744745"/>
                      <a:pt x="769757" y="5971237"/>
                      <a:pt x="732717" y="6178704"/>
                    </a:cubicBezTo>
                    <a:cubicBezTo>
                      <a:pt x="721382" y="6233759"/>
                      <a:pt x="692640" y="6291242"/>
                      <a:pt x="643658" y="6320591"/>
                    </a:cubicBezTo>
                    <a:lnTo>
                      <a:pt x="640622" y="6322008"/>
                    </a:lnTo>
                    <a:lnTo>
                      <a:pt x="640622" y="6322817"/>
                    </a:lnTo>
                    <a:cubicBezTo>
                      <a:pt x="633133" y="6324234"/>
                      <a:pt x="552373" y="6386170"/>
                      <a:pt x="396925" y="6296302"/>
                    </a:cubicBezTo>
                    <a:cubicBezTo>
                      <a:pt x="387817" y="6291039"/>
                      <a:pt x="375875" y="6294075"/>
                      <a:pt x="370612" y="6303184"/>
                    </a:cubicBezTo>
                    <a:cubicBezTo>
                      <a:pt x="366159" y="6312292"/>
                      <a:pt x="369195" y="6324234"/>
                      <a:pt x="378101" y="6328890"/>
                    </a:cubicBezTo>
                    <a:cubicBezTo>
                      <a:pt x="466350" y="6380301"/>
                      <a:pt x="572006" y="6405804"/>
                      <a:pt x="659648" y="6355202"/>
                    </a:cubicBezTo>
                    <a:lnTo>
                      <a:pt x="660458" y="6355202"/>
                    </a:lnTo>
                    <a:cubicBezTo>
                      <a:pt x="669566" y="6349940"/>
                      <a:pt x="749517" y="6303184"/>
                      <a:pt x="1347222" y="5955248"/>
                    </a:cubicBezTo>
                    <a:cubicBezTo>
                      <a:pt x="1356331" y="5949985"/>
                      <a:pt x="1359367" y="5938650"/>
                      <a:pt x="1354104" y="5929542"/>
                    </a:cubicBezTo>
                    <a:cubicBezTo>
                      <a:pt x="1348842" y="5920434"/>
                      <a:pt x="1337507" y="5917398"/>
                      <a:pt x="1328399" y="5922660"/>
                    </a:cubicBezTo>
                    <a:lnTo>
                      <a:pt x="744052" y="6262905"/>
                    </a:lnTo>
                    <a:cubicBezTo>
                      <a:pt x="842826" y="6062118"/>
                      <a:pt x="712274" y="5742114"/>
                      <a:pt x="541848" y="5563389"/>
                    </a:cubicBezTo>
                    <a:cubicBezTo>
                      <a:pt x="464124" y="5481820"/>
                      <a:pt x="354015" y="5404095"/>
                      <a:pt x="243096" y="5395797"/>
                    </a:cubicBezTo>
                    <a:cubicBezTo>
                      <a:pt x="241679" y="5394987"/>
                      <a:pt x="240060" y="5394987"/>
                      <a:pt x="238643" y="5394987"/>
                    </a:cubicBezTo>
                    <a:lnTo>
                      <a:pt x="2141060" y="4289444"/>
                    </a:lnTo>
                    <a:cubicBezTo>
                      <a:pt x="2205222" y="4252404"/>
                      <a:pt x="2291245" y="4261512"/>
                      <a:pt x="2385566" y="4315757"/>
                    </a:cubicBezTo>
                    <a:cubicBezTo>
                      <a:pt x="2717715" y="4514925"/>
                      <a:pt x="2854946" y="5039562"/>
                      <a:pt x="2645861" y="5157160"/>
                    </a:cubicBezTo>
                    <a:lnTo>
                      <a:pt x="1525947" y="5808503"/>
                    </a:lnTo>
                    <a:cubicBezTo>
                      <a:pt x="1516839" y="5813766"/>
                      <a:pt x="1513803" y="5825100"/>
                      <a:pt x="1519065" y="5834209"/>
                    </a:cubicBezTo>
                    <a:cubicBezTo>
                      <a:pt x="1524328" y="5843317"/>
                      <a:pt x="1535663" y="5846353"/>
                      <a:pt x="1544771" y="5841091"/>
                    </a:cubicBezTo>
                    <a:lnTo>
                      <a:pt x="2664685" y="5190557"/>
                    </a:lnTo>
                    <a:cubicBezTo>
                      <a:pt x="2740992" y="5146837"/>
                      <a:pt x="2782485" y="5056969"/>
                      <a:pt x="2782485" y="4936942"/>
                    </a:cubicBezTo>
                    <a:cubicBezTo>
                      <a:pt x="2782485" y="4916499"/>
                      <a:pt x="2781676" y="4896258"/>
                      <a:pt x="2778639" y="4875815"/>
                    </a:cubicBezTo>
                    <a:lnTo>
                      <a:pt x="3054114" y="4715914"/>
                    </a:lnTo>
                    <a:cubicBezTo>
                      <a:pt x="3118277" y="4764289"/>
                      <a:pt x="3188512" y="4810235"/>
                      <a:pt x="3264009" y="4853955"/>
                    </a:cubicBezTo>
                    <a:cubicBezTo>
                      <a:pt x="3708494" y="5111213"/>
                      <a:pt x="4315308" y="5253910"/>
                      <a:pt x="4934873" y="5253910"/>
                    </a:cubicBezTo>
                    <a:cubicBezTo>
                      <a:pt x="5050245" y="5253910"/>
                      <a:pt x="5165009" y="5248647"/>
                      <a:pt x="5280583" y="5238729"/>
                    </a:cubicBezTo>
                    <a:cubicBezTo>
                      <a:pt x="5290299" y="5237920"/>
                      <a:pt x="5298597" y="5229014"/>
                      <a:pt x="5297180" y="5218286"/>
                    </a:cubicBezTo>
                    <a:cubicBezTo>
                      <a:pt x="5296371" y="5207761"/>
                      <a:pt x="5286655" y="5200880"/>
                      <a:pt x="5276738" y="5200880"/>
                    </a:cubicBezTo>
                    <a:cubicBezTo>
                      <a:pt x="4549289" y="5264233"/>
                      <a:pt x="3803625" y="5122346"/>
                      <a:pt x="3282833" y="4821368"/>
                    </a:cubicBezTo>
                    <a:cubicBezTo>
                      <a:pt x="3213408" y="4781291"/>
                      <a:pt x="3149245" y="4739191"/>
                      <a:pt x="3089535" y="4694661"/>
                    </a:cubicBezTo>
                    <a:lnTo>
                      <a:pt x="3269070" y="4590422"/>
                    </a:lnTo>
                    <a:cubicBezTo>
                      <a:pt x="3425327" y="4502173"/>
                      <a:pt x="3312790" y="4159499"/>
                      <a:pt x="3117468" y="4046961"/>
                    </a:cubicBezTo>
                    <a:cubicBezTo>
                      <a:pt x="3052495" y="4009314"/>
                      <a:pt x="2991368" y="4003849"/>
                      <a:pt x="2944613" y="4031174"/>
                    </a:cubicBezTo>
                    <a:lnTo>
                      <a:pt x="2667721" y="4191884"/>
                    </a:lnTo>
                    <a:cubicBezTo>
                      <a:pt x="2569554" y="3961748"/>
                      <a:pt x="2612666" y="3802455"/>
                      <a:pt x="2603558" y="3573128"/>
                    </a:cubicBezTo>
                    <a:cubicBezTo>
                      <a:pt x="2603558" y="3565639"/>
                      <a:pt x="2604975" y="3226002"/>
                      <a:pt x="2604975" y="3206368"/>
                    </a:cubicBezTo>
                    <a:cubicBezTo>
                      <a:pt x="2617119" y="3243408"/>
                      <a:pt x="2628454" y="3271948"/>
                      <a:pt x="2633717" y="3284902"/>
                    </a:cubicBezTo>
                    <a:cubicBezTo>
                      <a:pt x="2633717" y="3287128"/>
                      <a:pt x="2636753" y="3291784"/>
                      <a:pt x="2637562" y="3294010"/>
                    </a:cubicBezTo>
                    <a:cubicBezTo>
                      <a:pt x="2700106" y="3434278"/>
                      <a:pt x="2783295" y="3563413"/>
                      <a:pt x="2955947" y="3718861"/>
                    </a:cubicBezTo>
                    <a:cubicBezTo>
                      <a:pt x="2968092" y="3724933"/>
                      <a:pt x="3131029" y="3887060"/>
                      <a:pt x="3446580" y="4033602"/>
                    </a:cubicBezTo>
                    <a:cubicBezTo>
                      <a:pt x="4245680" y="4404208"/>
                      <a:pt x="5324910" y="4447119"/>
                      <a:pt x="6203353" y="4123471"/>
                    </a:cubicBezTo>
                    <a:cubicBezTo>
                      <a:pt x="6204163" y="4123471"/>
                      <a:pt x="6204770" y="4122661"/>
                      <a:pt x="6205580" y="4122661"/>
                    </a:cubicBezTo>
                    <a:cubicBezTo>
                      <a:pt x="6543598" y="3999598"/>
                      <a:pt x="6915014" y="3775534"/>
                      <a:pt x="7117217" y="3478200"/>
                    </a:cubicBezTo>
                    <a:cubicBezTo>
                      <a:pt x="7151222" y="3430634"/>
                      <a:pt x="7182797" y="3369508"/>
                      <a:pt x="7189679" y="3354529"/>
                    </a:cubicBezTo>
                    <a:cubicBezTo>
                      <a:pt x="7191905" y="3352303"/>
                      <a:pt x="7192715" y="3349267"/>
                      <a:pt x="7194132" y="3347041"/>
                    </a:cubicBezTo>
                    <a:cubicBezTo>
                      <a:pt x="7194132" y="3346231"/>
                      <a:pt x="7194132" y="3346231"/>
                      <a:pt x="7194132" y="3345624"/>
                    </a:cubicBezTo>
                    <a:cubicBezTo>
                      <a:pt x="7211539" y="3311012"/>
                      <a:pt x="7230363" y="3266483"/>
                      <a:pt x="7243924" y="3222561"/>
                    </a:cubicBezTo>
                    <a:lnTo>
                      <a:pt x="7240888" y="3888882"/>
                    </a:lnTo>
                    <a:cubicBezTo>
                      <a:pt x="7240078" y="4240462"/>
                      <a:pt x="7001644" y="4572611"/>
                      <a:pt x="6570720" y="4822380"/>
                    </a:cubicBezTo>
                    <a:cubicBezTo>
                      <a:pt x="6331476" y="4962040"/>
                      <a:pt x="6049322" y="5066887"/>
                      <a:pt x="5732354" y="5134085"/>
                    </a:cubicBezTo>
                    <a:cubicBezTo>
                      <a:pt x="5722436" y="5136312"/>
                      <a:pt x="5715757" y="5146230"/>
                      <a:pt x="5717983" y="5155945"/>
                    </a:cubicBezTo>
                    <a:cubicBezTo>
                      <a:pt x="5720209" y="5166470"/>
                      <a:pt x="5730128" y="5173352"/>
                      <a:pt x="5739843" y="5171126"/>
                    </a:cubicBezTo>
                    <a:cubicBezTo>
                      <a:pt x="6060657" y="5102510"/>
                      <a:pt x="6346657" y="4996854"/>
                      <a:pt x="6590354" y="4855777"/>
                    </a:cubicBezTo>
                    <a:cubicBezTo>
                      <a:pt x="7033421" y="4597709"/>
                      <a:pt x="7277928" y="4255035"/>
                      <a:pt x="7278535" y="3889084"/>
                    </a:cubicBezTo>
                    <a:cubicBezTo>
                      <a:pt x="7281774" y="2895472"/>
                      <a:pt x="7284000" y="2977042"/>
                      <a:pt x="7280964" y="2967326"/>
                    </a:cubicBezTo>
                    <a:close/>
                    <a:moveTo>
                      <a:pt x="2963639" y="4064571"/>
                    </a:moveTo>
                    <a:cubicBezTo>
                      <a:pt x="2998453" y="4044128"/>
                      <a:pt x="3045816" y="4049390"/>
                      <a:pt x="3098644" y="4079751"/>
                    </a:cubicBezTo>
                    <a:cubicBezTo>
                      <a:pt x="3214825" y="4147760"/>
                      <a:pt x="3304693" y="4306244"/>
                      <a:pt x="3304693" y="4435986"/>
                    </a:cubicBezTo>
                    <a:cubicBezTo>
                      <a:pt x="3304693" y="4494886"/>
                      <a:pt x="3285060" y="4538606"/>
                      <a:pt x="3250448" y="4558240"/>
                    </a:cubicBezTo>
                    <a:cubicBezTo>
                      <a:pt x="3205919" y="4584553"/>
                      <a:pt x="2799082" y="4820963"/>
                      <a:pt x="2773579" y="4835132"/>
                    </a:cubicBezTo>
                    <a:cubicBezTo>
                      <a:pt x="2741801" y="4653978"/>
                      <a:pt x="2629466" y="4460073"/>
                      <a:pt x="2486769" y="4341665"/>
                    </a:cubicBezTo>
                    <a:cubicBezTo>
                      <a:pt x="2896440" y="4103028"/>
                      <a:pt x="2649707" y="4246331"/>
                      <a:pt x="2963639" y="4064571"/>
                    </a:cubicBezTo>
                    <a:close/>
                    <a:moveTo>
                      <a:pt x="6459195" y="2998092"/>
                    </a:moveTo>
                    <a:cubicBezTo>
                      <a:pt x="5418422" y="3599643"/>
                      <a:pt x="5111371" y="3776951"/>
                      <a:pt x="5033648" y="3821481"/>
                    </a:cubicBezTo>
                    <a:lnTo>
                      <a:pt x="5032838" y="3821481"/>
                    </a:lnTo>
                    <a:cubicBezTo>
                      <a:pt x="5028992" y="3823707"/>
                      <a:pt x="5026766" y="3825326"/>
                      <a:pt x="5024539" y="3826743"/>
                    </a:cubicBezTo>
                    <a:cubicBezTo>
                      <a:pt x="5021503" y="3828160"/>
                      <a:pt x="5017050" y="3831196"/>
                      <a:pt x="5016240" y="3832006"/>
                    </a:cubicBezTo>
                    <a:cubicBezTo>
                      <a:pt x="5014824" y="3832006"/>
                      <a:pt x="5014014" y="3832816"/>
                      <a:pt x="5014014" y="3832816"/>
                    </a:cubicBezTo>
                    <a:lnTo>
                      <a:pt x="5012597" y="3833625"/>
                    </a:lnTo>
                    <a:lnTo>
                      <a:pt x="5012597" y="3834435"/>
                    </a:lnTo>
                    <a:lnTo>
                      <a:pt x="5011788" y="3834435"/>
                    </a:lnTo>
                    <a:cubicBezTo>
                      <a:pt x="5010978" y="3835244"/>
                      <a:pt x="5010371" y="3835244"/>
                      <a:pt x="5010371" y="3835244"/>
                    </a:cubicBezTo>
                    <a:lnTo>
                      <a:pt x="5008954" y="3350684"/>
                    </a:lnTo>
                    <a:cubicBezTo>
                      <a:pt x="5249008" y="3212643"/>
                      <a:pt x="6073813" y="2736381"/>
                      <a:pt x="6313867" y="2597530"/>
                    </a:cubicBezTo>
                    <a:lnTo>
                      <a:pt x="6313867" y="2596721"/>
                    </a:lnTo>
                    <a:lnTo>
                      <a:pt x="6332691" y="2586195"/>
                    </a:lnTo>
                    <a:lnTo>
                      <a:pt x="6353134" y="2574051"/>
                    </a:lnTo>
                    <a:lnTo>
                      <a:pt x="6457980" y="2513734"/>
                    </a:lnTo>
                    <a:lnTo>
                      <a:pt x="6457980" y="2630725"/>
                    </a:lnTo>
                    <a:lnTo>
                      <a:pt x="6458790" y="2653394"/>
                    </a:lnTo>
                    <a:lnTo>
                      <a:pt x="6458790" y="2674444"/>
                    </a:lnTo>
                    <a:lnTo>
                      <a:pt x="6459195" y="2998092"/>
                    </a:lnTo>
                    <a:close/>
                    <a:moveTo>
                      <a:pt x="6458385" y="1927363"/>
                    </a:moveTo>
                    <a:lnTo>
                      <a:pt x="6458385" y="1969666"/>
                    </a:lnTo>
                    <a:lnTo>
                      <a:pt x="6459195" y="2184014"/>
                    </a:lnTo>
                    <a:lnTo>
                      <a:pt x="6459195" y="2196159"/>
                    </a:lnTo>
                    <a:lnTo>
                      <a:pt x="6450087" y="2201421"/>
                    </a:lnTo>
                    <a:lnTo>
                      <a:pt x="6432072" y="2211946"/>
                    </a:lnTo>
                    <a:cubicBezTo>
                      <a:pt x="6427619" y="2214173"/>
                      <a:pt x="6206389" y="2342498"/>
                      <a:pt x="6011674" y="2454226"/>
                    </a:cubicBezTo>
                    <a:cubicBezTo>
                      <a:pt x="5859262" y="2542476"/>
                      <a:pt x="5724055" y="2620200"/>
                      <a:pt x="5724055" y="2620200"/>
                    </a:cubicBezTo>
                    <a:cubicBezTo>
                      <a:pt x="5715757" y="2625462"/>
                      <a:pt x="5711911" y="2636797"/>
                      <a:pt x="5717173" y="2645905"/>
                    </a:cubicBezTo>
                    <a:cubicBezTo>
                      <a:pt x="5722436" y="2655014"/>
                      <a:pt x="5734580" y="2658050"/>
                      <a:pt x="5742879" y="2652787"/>
                    </a:cubicBezTo>
                    <a:cubicBezTo>
                      <a:pt x="5747332" y="2649751"/>
                      <a:pt x="5917960" y="2551584"/>
                      <a:pt x="6058430" y="2470824"/>
                    </a:cubicBezTo>
                    <a:cubicBezTo>
                      <a:pt x="6150525" y="2417996"/>
                      <a:pt x="6229059" y="2372657"/>
                      <a:pt x="6240394" y="2365977"/>
                    </a:cubicBezTo>
                    <a:lnTo>
                      <a:pt x="6438954" y="2481349"/>
                    </a:lnTo>
                    <a:lnTo>
                      <a:pt x="6312855" y="2554620"/>
                    </a:lnTo>
                    <a:lnTo>
                      <a:pt x="6292412" y="2565955"/>
                    </a:lnTo>
                    <a:lnTo>
                      <a:pt x="6271969" y="2577289"/>
                    </a:lnTo>
                    <a:cubicBezTo>
                      <a:pt x="5325517" y="3123584"/>
                      <a:pt x="5065223" y="3273769"/>
                      <a:pt x="5005715" y="3308583"/>
                    </a:cubicBezTo>
                    <a:cubicBezTo>
                      <a:pt x="5001263" y="3310810"/>
                      <a:pt x="4989928" y="3317692"/>
                      <a:pt x="4989928" y="3317692"/>
                    </a:cubicBezTo>
                    <a:lnTo>
                      <a:pt x="4143869" y="2826452"/>
                    </a:lnTo>
                    <a:cubicBezTo>
                      <a:pt x="4137797" y="2822606"/>
                      <a:pt x="3787635" y="2619592"/>
                      <a:pt x="3628341" y="2526890"/>
                    </a:cubicBezTo>
                    <a:cubicBezTo>
                      <a:pt x="3581585" y="2499768"/>
                      <a:pt x="3551426" y="2482361"/>
                      <a:pt x="3551426" y="2482361"/>
                    </a:cubicBezTo>
                    <a:lnTo>
                      <a:pt x="3751404" y="2366989"/>
                    </a:lnTo>
                    <a:cubicBezTo>
                      <a:pt x="3755250" y="2369216"/>
                      <a:pt x="3804232" y="2397148"/>
                      <a:pt x="3872848" y="2437224"/>
                    </a:cubicBezTo>
                    <a:cubicBezTo>
                      <a:pt x="4038821" y="2533772"/>
                      <a:pt x="4319558" y="2696912"/>
                      <a:pt x="4343847" y="2711080"/>
                    </a:cubicBezTo>
                    <a:cubicBezTo>
                      <a:pt x="4351336" y="2715533"/>
                      <a:pt x="4990535" y="3086139"/>
                      <a:pt x="4982237" y="3081686"/>
                    </a:cubicBezTo>
                    <a:cubicBezTo>
                      <a:pt x="4989118" y="3086139"/>
                      <a:pt x="4994381" y="3085532"/>
                      <a:pt x="5001060" y="3081686"/>
                    </a:cubicBezTo>
                    <a:lnTo>
                      <a:pt x="5545128" y="2766944"/>
                    </a:lnTo>
                    <a:cubicBezTo>
                      <a:pt x="5554236" y="2762491"/>
                      <a:pt x="5557272" y="2750347"/>
                      <a:pt x="5551808" y="2741239"/>
                    </a:cubicBezTo>
                    <a:cubicBezTo>
                      <a:pt x="5546545" y="2732130"/>
                      <a:pt x="5535210" y="2729094"/>
                      <a:pt x="5526102" y="2734357"/>
                    </a:cubicBezTo>
                    <a:lnTo>
                      <a:pt x="5009966" y="3032501"/>
                    </a:lnTo>
                    <a:lnTo>
                      <a:pt x="5008549" y="2547941"/>
                    </a:lnTo>
                    <a:lnTo>
                      <a:pt x="5190512" y="2443094"/>
                    </a:lnTo>
                    <a:lnTo>
                      <a:pt x="5191322" y="2443094"/>
                    </a:lnTo>
                    <a:cubicBezTo>
                      <a:pt x="5197394" y="2439249"/>
                      <a:pt x="5345353" y="2354035"/>
                      <a:pt x="5407087" y="2317805"/>
                    </a:cubicBezTo>
                    <a:cubicBezTo>
                      <a:pt x="5421458" y="2309506"/>
                      <a:pt x="5430566" y="2304244"/>
                      <a:pt x="5433602" y="2302624"/>
                    </a:cubicBezTo>
                    <a:cubicBezTo>
                      <a:pt x="5434412" y="2302624"/>
                      <a:pt x="5434412" y="2302624"/>
                      <a:pt x="5434412" y="2302624"/>
                    </a:cubicBezTo>
                    <a:cubicBezTo>
                      <a:pt x="5445747" y="2295742"/>
                      <a:pt x="5454045" y="2291289"/>
                      <a:pt x="6457778" y="1711800"/>
                    </a:cubicBezTo>
                    <a:lnTo>
                      <a:pt x="6458385" y="1927363"/>
                    </a:lnTo>
                    <a:close/>
                    <a:moveTo>
                      <a:pt x="6457576" y="908450"/>
                    </a:moveTo>
                    <a:lnTo>
                      <a:pt x="6458992" y="1393010"/>
                    </a:lnTo>
                    <a:cubicBezTo>
                      <a:pt x="6106603" y="1596834"/>
                      <a:pt x="5401015" y="2004277"/>
                      <a:pt x="5009966" y="2229960"/>
                    </a:cubicBezTo>
                    <a:cubicBezTo>
                      <a:pt x="5009966" y="2221662"/>
                      <a:pt x="5008549" y="1745400"/>
                      <a:pt x="5008549" y="1745400"/>
                    </a:cubicBezTo>
                    <a:cubicBezTo>
                      <a:pt x="5269856" y="1594405"/>
                      <a:pt x="6302937" y="997509"/>
                      <a:pt x="6457576" y="908450"/>
                    </a:cubicBezTo>
                    <a:close/>
                    <a:moveTo>
                      <a:pt x="3534019" y="1393820"/>
                    </a:moveTo>
                    <a:lnTo>
                      <a:pt x="3533210" y="910069"/>
                    </a:lnTo>
                    <a:cubicBezTo>
                      <a:pt x="3551426" y="920594"/>
                      <a:pt x="4927789" y="1720504"/>
                      <a:pt x="4970902" y="1745400"/>
                    </a:cubicBezTo>
                    <a:cubicBezTo>
                      <a:pt x="4970902" y="1752889"/>
                      <a:pt x="4972318" y="2199802"/>
                      <a:pt x="4972318" y="2229960"/>
                    </a:cubicBezTo>
                    <a:lnTo>
                      <a:pt x="4706761" y="2075120"/>
                    </a:lnTo>
                    <a:cubicBezTo>
                      <a:pt x="4068372" y="1704716"/>
                      <a:pt x="4814037" y="2137866"/>
                      <a:pt x="3534019" y="1393820"/>
                    </a:cubicBezTo>
                    <a:close/>
                    <a:moveTo>
                      <a:pt x="3752214" y="1563639"/>
                    </a:moveTo>
                    <a:cubicBezTo>
                      <a:pt x="3760512" y="1568092"/>
                      <a:pt x="4669114" y="2097182"/>
                      <a:pt x="4669114" y="2097182"/>
                    </a:cubicBezTo>
                    <a:cubicBezTo>
                      <a:pt x="4676603" y="2101635"/>
                      <a:pt x="4963413" y="2268418"/>
                      <a:pt x="4981629" y="2279145"/>
                    </a:cubicBezTo>
                    <a:lnTo>
                      <a:pt x="4982439" y="2279145"/>
                    </a:lnTo>
                    <a:cubicBezTo>
                      <a:pt x="4986892" y="2282181"/>
                      <a:pt x="4995190" y="2282181"/>
                      <a:pt x="5001263" y="2279145"/>
                    </a:cubicBezTo>
                    <a:cubicBezTo>
                      <a:pt x="5008751" y="2274692"/>
                      <a:pt x="6239584" y="1563639"/>
                      <a:pt x="6240394" y="1563639"/>
                    </a:cubicBezTo>
                    <a:lnTo>
                      <a:pt x="6438144" y="1679010"/>
                    </a:lnTo>
                    <a:cubicBezTo>
                      <a:pt x="6432072" y="1682856"/>
                      <a:pt x="5702398" y="2103861"/>
                      <a:pt x="5345353" y="2309911"/>
                    </a:cubicBezTo>
                    <a:cubicBezTo>
                      <a:pt x="5229982" y="2377110"/>
                      <a:pt x="5153675" y="2420829"/>
                      <a:pt x="5153675" y="2420829"/>
                    </a:cubicBezTo>
                    <a:lnTo>
                      <a:pt x="5152865" y="2420829"/>
                    </a:lnTo>
                    <a:lnTo>
                      <a:pt x="4989928" y="2514341"/>
                    </a:lnTo>
                    <a:cubicBezTo>
                      <a:pt x="4979403" y="2508269"/>
                      <a:pt x="4818692" y="2414757"/>
                      <a:pt x="4617905" y="2297766"/>
                    </a:cubicBezTo>
                    <a:cubicBezTo>
                      <a:pt x="4617095" y="2297766"/>
                      <a:pt x="4617095" y="2297766"/>
                      <a:pt x="4617095" y="2297766"/>
                    </a:cubicBezTo>
                    <a:cubicBezTo>
                      <a:pt x="4258634" y="2089490"/>
                      <a:pt x="3771847" y="1806526"/>
                      <a:pt x="3771037" y="1806526"/>
                    </a:cubicBezTo>
                    <a:lnTo>
                      <a:pt x="3770228" y="1806526"/>
                    </a:lnTo>
                    <a:lnTo>
                      <a:pt x="3727115" y="1781630"/>
                    </a:lnTo>
                    <a:lnTo>
                      <a:pt x="3551224" y="1679820"/>
                    </a:lnTo>
                    <a:lnTo>
                      <a:pt x="3752214" y="1563639"/>
                    </a:lnTo>
                    <a:close/>
                    <a:moveTo>
                      <a:pt x="3533412" y="1712205"/>
                    </a:moveTo>
                    <a:lnTo>
                      <a:pt x="3681371" y="1798228"/>
                    </a:lnTo>
                    <a:lnTo>
                      <a:pt x="3722865" y="1822314"/>
                    </a:lnTo>
                    <a:lnTo>
                      <a:pt x="3723674" y="1822314"/>
                    </a:lnTo>
                    <a:cubicBezTo>
                      <a:pt x="3769620" y="1848627"/>
                      <a:pt x="4205199" y="2103052"/>
                      <a:pt x="4550099" y="2303029"/>
                    </a:cubicBezTo>
                    <a:cubicBezTo>
                      <a:pt x="4765257" y="2428319"/>
                      <a:pt x="4944791" y="2533165"/>
                      <a:pt x="4971104" y="2548345"/>
                    </a:cubicBezTo>
                    <a:lnTo>
                      <a:pt x="4972521" y="3032096"/>
                    </a:lnTo>
                    <a:lnTo>
                      <a:pt x="4381697" y="2688815"/>
                    </a:lnTo>
                    <a:cubicBezTo>
                      <a:pt x="4170385" y="2565752"/>
                      <a:pt x="4023236" y="2480539"/>
                      <a:pt x="3922842" y="2422449"/>
                    </a:cubicBezTo>
                    <a:cubicBezTo>
                      <a:pt x="3894910" y="2406661"/>
                      <a:pt x="3870824" y="2392290"/>
                      <a:pt x="3850381" y="2380146"/>
                    </a:cubicBezTo>
                    <a:lnTo>
                      <a:pt x="3847344" y="2378729"/>
                    </a:lnTo>
                    <a:cubicBezTo>
                      <a:pt x="3846535" y="2377919"/>
                      <a:pt x="3846535" y="2377919"/>
                      <a:pt x="3846535" y="2377919"/>
                    </a:cubicBezTo>
                    <a:cubicBezTo>
                      <a:pt x="3844308" y="2376503"/>
                      <a:pt x="3842689" y="2375693"/>
                      <a:pt x="3841272" y="2374883"/>
                    </a:cubicBezTo>
                    <a:lnTo>
                      <a:pt x="3842689" y="2376300"/>
                    </a:lnTo>
                    <a:cubicBezTo>
                      <a:pt x="3841272" y="2374883"/>
                      <a:pt x="3838843" y="2374074"/>
                      <a:pt x="3835807" y="2372454"/>
                    </a:cubicBezTo>
                    <a:lnTo>
                      <a:pt x="3841070" y="2374681"/>
                    </a:lnTo>
                    <a:cubicBezTo>
                      <a:pt x="3834998" y="2371645"/>
                      <a:pt x="3829735" y="2367799"/>
                      <a:pt x="3824472" y="2364965"/>
                    </a:cubicBezTo>
                    <a:lnTo>
                      <a:pt x="3826699" y="2367192"/>
                    </a:lnTo>
                    <a:cubicBezTo>
                      <a:pt x="3823663" y="2364965"/>
                      <a:pt x="3819817" y="2362739"/>
                      <a:pt x="3815364" y="2360310"/>
                    </a:cubicBezTo>
                    <a:lnTo>
                      <a:pt x="3824472" y="2364763"/>
                    </a:lnTo>
                    <a:cubicBezTo>
                      <a:pt x="3820020" y="2361727"/>
                      <a:pt x="3814757" y="2359500"/>
                      <a:pt x="3810102" y="2356464"/>
                    </a:cubicBezTo>
                    <a:cubicBezTo>
                      <a:pt x="3807066" y="2355047"/>
                      <a:pt x="3804839" y="2353428"/>
                      <a:pt x="3801803" y="2352011"/>
                    </a:cubicBezTo>
                    <a:cubicBezTo>
                      <a:pt x="3800386" y="2351202"/>
                      <a:pt x="3792087" y="2345939"/>
                      <a:pt x="3785206" y="2342296"/>
                    </a:cubicBezTo>
                    <a:lnTo>
                      <a:pt x="3765572" y="2330961"/>
                    </a:lnTo>
                    <a:lnTo>
                      <a:pt x="3764763" y="2330151"/>
                    </a:lnTo>
                    <a:lnTo>
                      <a:pt x="3758690" y="2327115"/>
                    </a:lnTo>
                    <a:cubicBezTo>
                      <a:pt x="3757881" y="2326306"/>
                      <a:pt x="3757274" y="2325699"/>
                      <a:pt x="3756464" y="2325699"/>
                    </a:cubicBezTo>
                    <a:cubicBezTo>
                      <a:pt x="3752618" y="2323472"/>
                      <a:pt x="3748165" y="2321246"/>
                      <a:pt x="3743712" y="2318209"/>
                    </a:cubicBezTo>
                    <a:cubicBezTo>
                      <a:pt x="3742903" y="2318209"/>
                      <a:pt x="3742903" y="2318209"/>
                      <a:pt x="3742903" y="2318209"/>
                    </a:cubicBezTo>
                    <a:cubicBezTo>
                      <a:pt x="3741486" y="2316793"/>
                      <a:pt x="3739867" y="2315983"/>
                      <a:pt x="3738450" y="2315173"/>
                    </a:cubicBezTo>
                    <a:cubicBezTo>
                      <a:pt x="3737033" y="2314364"/>
                      <a:pt x="3734604" y="2313757"/>
                      <a:pt x="3732378" y="2312137"/>
                    </a:cubicBezTo>
                    <a:lnTo>
                      <a:pt x="3731568" y="2311328"/>
                    </a:lnTo>
                    <a:cubicBezTo>
                      <a:pt x="3730758" y="2311328"/>
                      <a:pt x="3730151" y="2310518"/>
                      <a:pt x="3729341" y="2309911"/>
                    </a:cubicBezTo>
                    <a:cubicBezTo>
                      <a:pt x="3681776" y="2282788"/>
                      <a:pt x="3618423" y="2245748"/>
                      <a:pt x="3533817" y="2196766"/>
                    </a:cubicBezTo>
                    <a:lnTo>
                      <a:pt x="3533817" y="2102444"/>
                    </a:lnTo>
                    <a:lnTo>
                      <a:pt x="3533007" y="1896395"/>
                    </a:lnTo>
                    <a:lnTo>
                      <a:pt x="3533007" y="1712205"/>
                    </a:lnTo>
                    <a:close/>
                    <a:moveTo>
                      <a:pt x="3533412" y="2546929"/>
                    </a:moveTo>
                    <a:lnTo>
                      <a:pt x="3533412" y="2515151"/>
                    </a:lnTo>
                    <a:cubicBezTo>
                      <a:pt x="3551629" y="2525676"/>
                      <a:pt x="3568833" y="2535594"/>
                      <a:pt x="3586240" y="2545309"/>
                    </a:cubicBezTo>
                    <a:cubicBezTo>
                      <a:pt x="4608797" y="3139979"/>
                      <a:pt x="4455575" y="3050920"/>
                      <a:pt x="4971104" y="3350481"/>
                    </a:cubicBezTo>
                    <a:lnTo>
                      <a:pt x="4972521" y="3835042"/>
                    </a:lnTo>
                    <a:lnTo>
                      <a:pt x="4315105" y="3453304"/>
                    </a:lnTo>
                    <a:cubicBezTo>
                      <a:pt x="4305997" y="3448041"/>
                      <a:pt x="4294662" y="3451077"/>
                      <a:pt x="4289400" y="3460186"/>
                    </a:cubicBezTo>
                    <a:cubicBezTo>
                      <a:pt x="4284137" y="3468484"/>
                      <a:pt x="4287173" y="3480629"/>
                      <a:pt x="4296281" y="3485891"/>
                    </a:cubicBezTo>
                    <a:lnTo>
                      <a:pt x="4981427" y="3884429"/>
                    </a:lnTo>
                    <a:lnTo>
                      <a:pt x="4982237" y="3884429"/>
                    </a:lnTo>
                    <a:cubicBezTo>
                      <a:pt x="4986689" y="3887465"/>
                      <a:pt x="4994988" y="3887465"/>
                      <a:pt x="5001060" y="3884429"/>
                    </a:cubicBezTo>
                    <a:lnTo>
                      <a:pt x="5001870" y="3884429"/>
                    </a:lnTo>
                    <a:cubicBezTo>
                      <a:pt x="5001870" y="3884429"/>
                      <a:pt x="5003287" y="3883012"/>
                      <a:pt x="5007942" y="3880583"/>
                    </a:cubicBezTo>
                    <a:cubicBezTo>
                      <a:pt x="5008751" y="3879774"/>
                      <a:pt x="5010168" y="3879774"/>
                      <a:pt x="5010978" y="3879167"/>
                    </a:cubicBezTo>
                    <a:cubicBezTo>
                      <a:pt x="5012395" y="3877750"/>
                      <a:pt x="5014014" y="3876940"/>
                      <a:pt x="5015431" y="3876131"/>
                    </a:cubicBezTo>
                    <a:cubicBezTo>
                      <a:pt x="5018467" y="3874714"/>
                      <a:pt x="5020694" y="3873094"/>
                      <a:pt x="5019884" y="3873904"/>
                    </a:cubicBezTo>
                    <a:cubicBezTo>
                      <a:pt x="5090929" y="3832411"/>
                      <a:pt x="5395752" y="3656520"/>
                      <a:pt x="6486924" y="3025619"/>
                    </a:cubicBezTo>
                    <a:cubicBezTo>
                      <a:pt x="6492997" y="3022583"/>
                      <a:pt x="6496640" y="3016511"/>
                      <a:pt x="6496640" y="3009832"/>
                    </a:cubicBezTo>
                    <a:lnTo>
                      <a:pt x="6495830" y="2697316"/>
                    </a:lnTo>
                    <a:cubicBezTo>
                      <a:pt x="6733657" y="2843656"/>
                      <a:pt x="6897404" y="3015701"/>
                      <a:pt x="6970473" y="3199082"/>
                    </a:cubicBezTo>
                    <a:lnTo>
                      <a:pt x="6969056" y="3202927"/>
                    </a:lnTo>
                    <a:cubicBezTo>
                      <a:pt x="6889915" y="3389343"/>
                      <a:pt x="6714024" y="3565234"/>
                      <a:pt x="6461219" y="3712384"/>
                    </a:cubicBezTo>
                    <a:cubicBezTo>
                      <a:pt x="6058228" y="3947175"/>
                      <a:pt x="5515577" y="4076108"/>
                      <a:pt x="4933052" y="4076108"/>
                    </a:cubicBezTo>
                    <a:cubicBezTo>
                      <a:pt x="4349717" y="4076108"/>
                      <a:pt x="3805649" y="3946973"/>
                      <a:pt x="3399622" y="3712384"/>
                    </a:cubicBezTo>
                    <a:cubicBezTo>
                      <a:pt x="3138518" y="3560781"/>
                      <a:pt x="2958983" y="3379628"/>
                      <a:pt x="2879640" y="3190985"/>
                    </a:cubicBezTo>
                    <a:cubicBezTo>
                      <a:pt x="2878831" y="3189568"/>
                      <a:pt x="2878831" y="3188759"/>
                      <a:pt x="2878223" y="3187140"/>
                    </a:cubicBezTo>
                    <a:lnTo>
                      <a:pt x="2878223" y="3186330"/>
                    </a:lnTo>
                    <a:cubicBezTo>
                      <a:pt x="2957567" y="2995461"/>
                      <a:pt x="3131838" y="2816534"/>
                      <a:pt x="3386870" y="2667968"/>
                    </a:cubicBezTo>
                    <a:cubicBezTo>
                      <a:pt x="3421482" y="2647524"/>
                      <a:pt x="3457712" y="2627891"/>
                      <a:pt x="3494753" y="2609877"/>
                    </a:cubicBezTo>
                    <a:lnTo>
                      <a:pt x="3496170" y="3010641"/>
                    </a:lnTo>
                    <a:cubicBezTo>
                      <a:pt x="3496170" y="3017523"/>
                      <a:pt x="3500015" y="3023393"/>
                      <a:pt x="3506088" y="3026429"/>
                    </a:cubicBezTo>
                    <a:cubicBezTo>
                      <a:pt x="3513576" y="3030882"/>
                      <a:pt x="4040440" y="3336515"/>
                      <a:pt x="4073634" y="3356149"/>
                    </a:cubicBezTo>
                    <a:cubicBezTo>
                      <a:pt x="4082743" y="3361411"/>
                      <a:pt x="4094078" y="3358375"/>
                      <a:pt x="4099340" y="3349267"/>
                    </a:cubicBezTo>
                    <a:cubicBezTo>
                      <a:pt x="4104603" y="3340159"/>
                      <a:pt x="4101567" y="3328824"/>
                      <a:pt x="4092661" y="3323561"/>
                    </a:cubicBezTo>
                    <a:cubicBezTo>
                      <a:pt x="4085172" y="3319108"/>
                      <a:pt x="3534222" y="2999104"/>
                      <a:pt x="3534222" y="2999104"/>
                    </a:cubicBezTo>
                    <a:cubicBezTo>
                      <a:pt x="3534222" y="2992222"/>
                      <a:pt x="3533412" y="2660276"/>
                      <a:pt x="3533412" y="2569801"/>
                    </a:cubicBezTo>
                    <a:cubicBezTo>
                      <a:pt x="3533412" y="2555227"/>
                      <a:pt x="3533412" y="2546929"/>
                      <a:pt x="3533412" y="2546929"/>
                    </a:cubicBezTo>
                    <a:close/>
                    <a:moveTo>
                      <a:pt x="7179963" y="3286521"/>
                    </a:moveTo>
                    <a:cubicBezTo>
                      <a:pt x="6766245" y="4250987"/>
                      <a:pt x="4855530" y="4555811"/>
                      <a:pt x="3652629" y="4080358"/>
                    </a:cubicBezTo>
                    <a:lnTo>
                      <a:pt x="3651820" y="4080358"/>
                    </a:lnTo>
                    <a:cubicBezTo>
                      <a:pt x="3494146" y="4021458"/>
                      <a:pt x="3278178" y="3914385"/>
                      <a:pt x="3137101" y="3812373"/>
                    </a:cubicBezTo>
                    <a:cubicBezTo>
                      <a:pt x="2910608" y="3656924"/>
                      <a:pt x="2743218" y="3446422"/>
                      <a:pt x="2693426" y="3324776"/>
                    </a:cubicBezTo>
                    <a:cubicBezTo>
                      <a:pt x="2689581" y="3320930"/>
                      <a:pt x="2667721" y="3269721"/>
                      <a:pt x="2666304" y="3264459"/>
                    </a:cubicBezTo>
                    <a:cubicBezTo>
                      <a:pt x="2469363" y="2748323"/>
                      <a:pt x="2795439" y="2304446"/>
                      <a:pt x="3274535" y="2025328"/>
                    </a:cubicBezTo>
                    <a:cubicBezTo>
                      <a:pt x="3344770" y="1984644"/>
                      <a:pt x="3418648" y="1946794"/>
                      <a:pt x="3495562" y="1912790"/>
                    </a:cubicBezTo>
                    <a:lnTo>
                      <a:pt x="3496372" y="2121066"/>
                    </a:lnTo>
                    <a:cubicBezTo>
                      <a:pt x="3453259" y="2142116"/>
                      <a:pt x="3411159" y="2164786"/>
                      <a:pt x="3370273" y="2188265"/>
                    </a:cubicBezTo>
                    <a:cubicBezTo>
                      <a:pt x="2977807" y="2416984"/>
                      <a:pt x="2681282" y="2770183"/>
                      <a:pt x="2843612" y="3201713"/>
                    </a:cubicBezTo>
                    <a:cubicBezTo>
                      <a:pt x="2927408" y="3400881"/>
                      <a:pt x="3113014" y="3588916"/>
                      <a:pt x="3381000" y="3744364"/>
                    </a:cubicBezTo>
                    <a:cubicBezTo>
                      <a:pt x="3792290" y="3981989"/>
                      <a:pt x="4344050" y="4113351"/>
                      <a:pt x="4933254" y="4113351"/>
                    </a:cubicBezTo>
                    <a:cubicBezTo>
                      <a:pt x="5522661" y="4113351"/>
                      <a:pt x="6071992" y="3981989"/>
                      <a:pt x="6480245" y="3744364"/>
                    </a:cubicBezTo>
                    <a:cubicBezTo>
                      <a:pt x="7249996" y="3298261"/>
                      <a:pt x="7236435" y="2649346"/>
                      <a:pt x="6496842" y="2206279"/>
                    </a:cubicBezTo>
                    <a:lnTo>
                      <a:pt x="6496033" y="1988895"/>
                    </a:lnTo>
                    <a:cubicBezTo>
                      <a:pt x="6517893" y="2000229"/>
                      <a:pt x="6539753" y="2012374"/>
                      <a:pt x="6561612" y="2025125"/>
                    </a:cubicBezTo>
                    <a:cubicBezTo>
                      <a:pt x="7053055" y="2308494"/>
                      <a:pt x="7390466" y="2760467"/>
                      <a:pt x="7179963" y="328652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5" name="Freeform 246">
                <a:extLst>
                  <a:ext uri="{FF2B5EF4-FFF2-40B4-BE49-F238E27FC236}">
                    <a16:creationId xmlns:a16="http://schemas.microsoft.com/office/drawing/2014/main" id="{76755EE4-C7F8-A0CE-D803-2606FCAB0BFA}"/>
                  </a:ext>
                </a:extLst>
              </p:cNvPr>
              <p:cNvSpPr/>
              <p:nvPr/>
            </p:nvSpPr>
            <p:spPr>
              <a:xfrm>
                <a:off x="5243461" y="8453148"/>
                <a:ext cx="257055" cy="257208"/>
              </a:xfrm>
              <a:custGeom>
                <a:avLst/>
                <a:gdLst>
                  <a:gd name="connsiteX0" fmla="*/ 155246 w 257055"/>
                  <a:gd name="connsiteY0" fmla="*/ 128604 h 257208"/>
                  <a:gd name="connsiteX1" fmla="*/ 251591 w 257055"/>
                  <a:gd name="connsiteY1" fmla="*/ 32259 h 257208"/>
                  <a:gd name="connsiteX2" fmla="*/ 251591 w 257055"/>
                  <a:gd name="connsiteY2" fmla="*/ 5541 h 257208"/>
                  <a:gd name="connsiteX3" fmla="*/ 224873 w 257055"/>
                  <a:gd name="connsiteY3" fmla="*/ 5541 h 257208"/>
                  <a:gd name="connsiteX4" fmla="*/ 128528 w 257055"/>
                  <a:gd name="connsiteY4" fmla="*/ 101887 h 257208"/>
                  <a:gd name="connsiteX5" fmla="*/ 32182 w 257055"/>
                  <a:gd name="connsiteY5" fmla="*/ 5541 h 257208"/>
                  <a:gd name="connsiteX6" fmla="*/ 5465 w 257055"/>
                  <a:gd name="connsiteY6" fmla="*/ 5541 h 257208"/>
                  <a:gd name="connsiteX7" fmla="*/ 5465 w 257055"/>
                  <a:gd name="connsiteY7" fmla="*/ 32259 h 257208"/>
                  <a:gd name="connsiteX8" fmla="*/ 101810 w 257055"/>
                  <a:gd name="connsiteY8" fmla="*/ 128604 h 257208"/>
                  <a:gd name="connsiteX9" fmla="*/ 5465 w 257055"/>
                  <a:gd name="connsiteY9" fmla="*/ 224949 h 257208"/>
                  <a:gd name="connsiteX10" fmla="*/ 5465 w 257055"/>
                  <a:gd name="connsiteY10" fmla="*/ 251667 h 257208"/>
                  <a:gd name="connsiteX11" fmla="*/ 32182 w 257055"/>
                  <a:gd name="connsiteY11" fmla="*/ 251667 h 257208"/>
                  <a:gd name="connsiteX12" fmla="*/ 128528 w 257055"/>
                  <a:gd name="connsiteY12" fmla="*/ 155322 h 257208"/>
                  <a:gd name="connsiteX13" fmla="*/ 224873 w 257055"/>
                  <a:gd name="connsiteY13" fmla="*/ 251667 h 257208"/>
                  <a:gd name="connsiteX14" fmla="*/ 251591 w 257055"/>
                  <a:gd name="connsiteY14" fmla="*/ 251667 h 257208"/>
                  <a:gd name="connsiteX15" fmla="*/ 251591 w 257055"/>
                  <a:gd name="connsiteY15" fmla="*/ 224949 h 257208"/>
                  <a:gd name="connsiteX16" fmla="*/ 155246 w 257055"/>
                  <a:gd name="connsiteY16" fmla="*/ 128604 h 25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7055" h="257208">
                    <a:moveTo>
                      <a:pt x="155246" y="128604"/>
                    </a:moveTo>
                    <a:lnTo>
                      <a:pt x="251591" y="32259"/>
                    </a:lnTo>
                    <a:cubicBezTo>
                      <a:pt x="258877" y="24972"/>
                      <a:pt x="258877" y="13030"/>
                      <a:pt x="251591" y="5541"/>
                    </a:cubicBezTo>
                    <a:cubicBezTo>
                      <a:pt x="244304" y="-1948"/>
                      <a:pt x="232362" y="-1746"/>
                      <a:pt x="224873" y="5541"/>
                    </a:cubicBezTo>
                    <a:lnTo>
                      <a:pt x="128528" y="101887"/>
                    </a:lnTo>
                    <a:lnTo>
                      <a:pt x="32182" y="5541"/>
                    </a:lnTo>
                    <a:cubicBezTo>
                      <a:pt x="24896" y="-1746"/>
                      <a:pt x="12954" y="-1746"/>
                      <a:pt x="5465" y="5541"/>
                    </a:cubicBezTo>
                    <a:cubicBezTo>
                      <a:pt x="-1822" y="12828"/>
                      <a:pt x="-1822" y="24770"/>
                      <a:pt x="5465" y="32259"/>
                    </a:cubicBezTo>
                    <a:lnTo>
                      <a:pt x="101810" y="128604"/>
                    </a:lnTo>
                    <a:lnTo>
                      <a:pt x="5465" y="224949"/>
                    </a:lnTo>
                    <a:cubicBezTo>
                      <a:pt x="-1822" y="232236"/>
                      <a:pt x="-1822" y="244178"/>
                      <a:pt x="5465" y="251667"/>
                    </a:cubicBezTo>
                    <a:cubicBezTo>
                      <a:pt x="12752" y="258954"/>
                      <a:pt x="24694" y="259156"/>
                      <a:pt x="32182" y="251667"/>
                    </a:cubicBezTo>
                    <a:lnTo>
                      <a:pt x="128528" y="155322"/>
                    </a:lnTo>
                    <a:lnTo>
                      <a:pt x="224873" y="251667"/>
                    </a:lnTo>
                    <a:cubicBezTo>
                      <a:pt x="232160" y="258954"/>
                      <a:pt x="244102" y="259156"/>
                      <a:pt x="251591" y="251667"/>
                    </a:cubicBezTo>
                    <a:cubicBezTo>
                      <a:pt x="258877" y="244381"/>
                      <a:pt x="258877" y="232439"/>
                      <a:pt x="251591" y="224949"/>
                    </a:cubicBezTo>
                    <a:lnTo>
                      <a:pt x="155246" y="128604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6" name="Freeform 247">
                <a:extLst>
                  <a:ext uri="{FF2B5EF4-FFF2-40B4-BE49-F238E27FC236}">
                    <a16:creationId xmlns:a16="http://schemas.microsoft.com/office/drawing/2014/main" id="{AD531FA1-D9C6-441C-BF26-D6F3BB70050C}"/>
                  </a:ext>
                </a:extLst>
              </p:cNvPr>
              <p:cNvSpPr/>
              <p:nvPr/>
            </p:nvSpPr>
            <p:spPr>
              <a:xfrm>
                <a:off x="4401514" y="7328506"/>
                <a:ext cx="339801" cy="213126"/>
              </a:xfrm>
              <a:custGeom>
                <a:avLst/>
                <a:gdLst>
                  <a:gd name="connsiteX0" fmla="*/ 330872 w 339801"/>
                  <a:gd name="connsiteY0" fmla="*/ 35166 h 213126"/>
                  <a:gd name="connsiteX1" fmla="*/ 337753 w 339801"/>
                  <a:gd name="connsiteY1" fmla="*/ 9461 h 213126"/>
                  <a:gd name="connsiteX2" fmla="*/ 311238 w 339801"/>
                  <a:gd name="connsiteY2" fmla="*/ 2579 h 213126"/>
                  <a:gd name="connsiteX3" fmla="*/ 9450 w 339801"/>
                  <a:gd name="connsiteY3" fmla="*/ 177660 h 213126"/>
                  <a:gd name="connsiteX4" fmla="*/ 19368 w 339801"/>
                  <a:gd name="connsiteY4" fmla="*/ 213081 h 213126"/>
                  <a:gd name="connsiteX5" fmla="*/ 330872 w 339801"/>
                  <a:gd name="connsiteY5" fmla="*/ 35166 h 213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801" h="213126">
                    <a:moveTo>
                      <a:pt x="330872" y="35166"/>
                    </a:moveTo>
                    <a:cubicBezTo>
                      <a:pt x="339170" y="29904"/>
                      <a:pt x="342206" y="18569"/>
                      <a:pt x="337753" y="9461"/>
                    </a:cubicBezTo>
                    <a:cubicBezTo>
                      <a:pt x="332491" y="352"/>
                      <a:pt x="320346" y="-2684"/>
                      <a:pt x="311238" y="2579"/>
                    </a:cubicBezTo>
                    <a:lnTo>
                      <a:pt x="9450" y="177660"/>
                    </a:lnTo>
                    <a:cubicBezTo>
                      <a:pt x="-6742" y="187173"/>
                      <a:pt x="-1277" y="213081"/>
                      <a:pt x="19368" y="213081"/>
                    </a:cubicBezTo>
                    <a:cubicBezTo>
                      <a:pt x="29084" y="213284"/>
                      <a:pt x="13903" y="218141"/>
                      <a:pt x="330872" y="3516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7" name="Freeform 248">
                <a:extLst>
                  <a:ext uri="{FF2B5EF4-FFF2-40B4-BE49-F238E27FC236}">
                    <a16:creationId xmlns:a16="http://schemas.microsoft.com/office/drawing/2014/main" id="{176A7ACE-67A0-4767-FFF2-EC59D86C8D77}"/>
                  </a:ext>
                </a:extLst>
              </p:cNvPr>
              <p:cNvSpPr/>
              <p:nvPr/>
            </p:nvSpPr>
            <p:spPr>
              <a:xfrm>
                <a:off x="3103472" y="7619161"/>
                <a:ext cx="1138025" cy="677318"/>
              </a:xfrm>
              <a:custGeom>
                <a:avLst/>
                <a:gdLst>
                  <a:gd name="connsiteX0" fmla="*/ 989714 w 1138025"/>
                  <a:gd name="connsiteY0" fmla="*/ 115926 h 677318"/>
                  <a:gd name="connsiteX1" fmla="*/ 1128565 w 1138025"/>
                  <a:gd name="connsiteY1" fmla="*/ 35167 h 677318"/>
                  <a:gd name="connsiteX2" fmla="*/ 1135447 w 1138025"/>
                  <a:gd name="connsiteY2" fmla="*/ 9461 h 677318"/>
                  <a:gd name="connsiteX3" fmla="*/ 1109134 w 1138025"/>
                  <a:gd name="connsiteY3" fmla="*/ 2579 h 677318"/>
                  <a:gd name="connsiteX4" fmla="*/ 953686 w 1138025"/>
                  <a:gd name="connsiteY4" fmla="*/ 93054 h 677318"/>
                  <a:gd name="connsiteX5" fmla="*/ 952876 w 1138025"/>
                  <a:gd name="connsiteY5" fmla="*/ 93054 h 677318"/>
                  <a:gd name="connsiteX6" fmla="*/ 914419 w 1138025"/>
                  <a:gd name="connsiteY6" fmla="*/ 115724 h 677318"/>
                  <a:gd name="connsiteX7" fmla="*/ 755125 w 1138025"/>
                  <a:gd name="connsiteY7" fmla="*/ 207819 h 677318"/>
                  <a:gd name="connsiteX8" fmla="*/ 755125 w 1138025"/>
                  <a:gd name="connsiteY8" fmla="*/ 208629 h 677318"/>
                  <a:gd name="connsiteX9" fmla="*/ 9461 w 1138025"/>
                  <a:gd name="connsiteY9" fmla="*/ 641778 h 677318"/>
                  <a:gd name="connsiteX10" fmla="*/ 2579 w 1138025"/>
                  <a:gd name="connsiteY10" fmla="*/ 667484 h 677318"/>
                  <a:gd name="connsiteX11" fmla="*/ 28284 w 1138025"/>
                  <a:gd name="connsiteY11" fmla="*/ 674365 h 677318"/>
                  <a:gd name="connsiteX12" fmla="*/ 718085 w 1138025"/>
                  <a:gd name="connsiteY12" fmla="*/ 273601 h 677318"/>
                  <a:gd name="connsiteX13" fmla="*/ 754316 w 1138025"/>
                  <a:gd name="connsiteY13" fmla="*/ 252551 h 677318"/>
                  <a:gd name="connsiteX14" fmla="*/ 953483 w 1138025"/>
                  <a:gd name="connsiteY14" fmla="*/ 137179 h 677318"/>
                  <a:gd name="connsiteX15" fmla="*/ 989714 w 1138025"/>
                  <a:gd name="connsiteY15" fmla="*/ 115926 h 67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8025" h="677318">
                    <a:moveTo>
                      <a:pt x="989714" y="115926"/>
                    </a:moveTo>
                    <a:lnTo>
                      <a:pt x="1128565" y="35167"/>
                    </a:lnTo>
                    <a:cubicBezTo>
                      <a:pt x="1137673" y="29904"/>
                      <a:pt x="1140709" y="18569"/>
                      <a:pt x="1135447" y="9461"/>
                    </a:cubicBezTo>
                    <a:cubicBezTo>
                      <a:pt x="1130184" y="352"/>
                      <a:pt x="1118040" y="-2684"/>
                      <a:pt x="1109134" y="2579"/>
                    </a:cubicBezTo>
                    <a:lnTo>
                      <a:pt x="953686" y="93054"/>
                    </a:lnTo>
                    <a:lnTo>
                      <a:pt x="952876" y="93054"/>
                    </a:lnTo>
                    <a:lnTo>
                      <a:pt x="914419" y="115724"/>
                    </a:lnTo>
                    <a:lnTo>
                      <a:pt x="755125" y="207819"/>
                    </a:lnTo>
                    <a:lnTo>
                      <a:pt x="755125" y="208629"/>
                    </a:lnTo>
                    <a:cubicBezTo>
                      <a:pt x="-266622" y="802286"/>
                      <a:pt x="85768" y="597451"/>
                      <a:pt x="9461" y="641778"/>
                    </a:cubicBezTo>
                    <a:cubicBezTo>
                      <a:pt x="352" y="647040"/>
                      <a:pt x="-2684" y="658375"/>
                      <a:pt x="2579" y="667484"/>
                    </a:cubicBezTo>
                    <a:cubicBezTo>
                      <a:pt x="9056" y="677806"/>
                      <a:pt x="20795" y="679831"/>
                      <a:pt x="28284" y="674365"/>
                    </a:cubicBezTo>
                    <a:lnTo>
                      <a:pt x="718085" y="273601"/>
                    </a:lnTo>
                    <a:lnTo>
                      <a:pt x="754316" y="252551"/>
                    </a:lnTo>
                    <a:lnTo>
                      <a:pt x="953483" y="137179"/>
                    </a:lnTo>
                    <a:lnTo>
                      <a:pt x="989714" y="115926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8" name="Freeform 249">
                <a:extLst>
                  <a:ext uri="{FF2B5EF4-FFF2-40B4-BE49-F238E27FC236}">
                    <a16:creationId xmlns:a16="http://schemas.microsoft.com/office/drawing/2014/main" id="{6FB9386E-CFFC-BD56-786C-0B1271E0677D}"/>
                  </a:ext>
                </a:extLst>
              </p:cNvPr>
              <p:cNvSpPr/>
              <p:nvPr/>
            </p:nvSpPr>
            <p:spPr>
              <a:xfrm>
                <a:off x="7239891" y="2972721"/>
                <a:ext cx="289501" cy="122195"/>
              </a:xfrm>
              <a:custGeom>
                <a:avLst/>
                <a:gdLst>
                  <a:gd name="connsiteX0" fmla="*/ 28240 w 289501"/>
                  <a:gd name="connsiteY0" fmla="*/ 119571 h 122195"/>
                  <a:gd name="connsiteX1" fmla="*/ 164865 w 289501"/>
                  <a:gd name="connsiteY1" fmla="*/ 40633 h 122195"/>
                  <a:gd name="connsiteX2" fmla="*/ 261210 w 289501"/>
                  <a:gd name="connsiteY2" fmla="*/ 96497 h 122195"/>
                  <a:gd name="connsiteX3" fmla="*/ 286915 w 289501"/>
                  <a:gd name="connsiteY3" fmla="*/ 89615 h 122195"/>
                  <a:gd name="connsiteX4" fmla="*/ 280236 w 289501"/>
                  <a:gd name="connsiteY4" fmla="*/ 63910 h 122195"/>
                  <a:gd name="connsiteX5" fmla="*/ 174580 w 289501"/>
                  <a:gd name="connsiteY5" fmla="*/ 2581 h 122195"/>
                  <a:gd name="connsiteX6" fmla="*/ 155554 w 289501"/>
                  <a:gd name="connsiteY6" fmla="*/ 2581 h 122195"/>
                  <a:gd name="connsiteX7" fmla="*/ 9417 w 289501"/>
                  <a:gd name="connsiteY7" fmla="*/ 86984 h 122195"/>
                  <a:gd name="connsiteX8" fmla="*/ 2534 w 289501"/>
                  <a:gd name="connsiteY8" fmla="*/ 112690 h 122195"/>
                  <a:gd name="connsiteX9" fmla="*/ 28240 w 289501"/>
                  <a:gd name="connsiteY9" fmla="*/ 119571 h 12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501" h="122195">
                    <a:moveTo>
                      <a:pt x="28240" y="119571"/>
                    </a:moveTo>
                    <a:lnTo>
                      <a:pt x="164865" y="40633"/>
                    </a:lnTo>
                    <a:lnTo>
                      <a:pt x="261210" y="96497"/>
                    </a:lnTo>
                    <a:cubicBezTo>
                      <a:pt x="270116" y="101557"/>
                      <a:pt x="281855" y="98724"/>
                      <a:pt x="286915" y="89615"/>
                    </a:cubicBezTo>
                    <a:cubicBezTo>
                      <a:pt x="292178" y="80710"/>
                      <a:pt x="289142" y="68970"/>
                      <a:pt x="280236" y="63910"/>
                    </a:cubicBezTo>
                    <a:lnTo>
                      <a:pt x="174580" y="2581"/>
                    </a:lnTo>
                    <a:cubicBezTo>
                      <a:pt x="168710" y="-860"/>
                      <a:pt x="161626" y="-860"/>
                      <a:pt x="155554" y="2581"/>
                    </a:cubicBezTo>
                    <a:lnTo>
                      <a:pt x="9417" y="86984"/>
                    </a:lnTo>
                    <a:cubicBezTo>
                      <a:pt x="510" y="92247"/>
                      <a:pt x="-2728" y="103784"/>
                      <a:pt x="2534" y="112690"/>
                    </a:cubicBezTo>
                    <a:cubicBezTo>
                      <a:pt x="7797" y="122000"/>
                      <a:pt x="19537" y="124834"/>
                      <a:pt x="28240" y="11957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9" name="Freeform 250">
                <a:extLst>
                  <a:ext uri="{FF2B5EF4-FFF2-40B4-BE49-F238E27FC236}">
                    <a16:creationId xmlns:a16="http://schemas.microsoft.com/office/drawing/2014/main" id="{9B1D8758-1027-3CB6-3429-05A3B3023EDA}"/>
                  </a:ext>
                </a:extLst>
              </p:cNvPr>
              <p:cNvSpPr/>
              <p:nvPr/>
            </p:nvSpPr>
            <p:spPr>
              <a:xfrm>
                <a:off x="7581703" y="3086475"/>
                <a:ext cx="199482" cy="131819"/>
              </a:xfrm>
              <a:custGeom>
                <a:avLst/>
                <a:gdLst>
                  <a:gd name="connsiteX0" fmla="*/ 196896 w 199482"/>
                  <a:gd name="connsiteY0" fmla="*/ 122403 h 131819"/>
                  <a:gd name="connsiteX1" fmla="*/ 190217 w 199482"/>
                  <a:gd name="connsiteY1" fmla="*/ 96698 h 131819"/>
                  <a:gd name="connsiteX2" fmla="*/ 28292 w 199482"/>
                  <a:gd name="connsiteY2" fmla="*/ 2579 h 131819"/>
                  <a:gd name="connsiteX3" fmla="*/ 2586 w 199482"/>
                  <a:gd name="connsiteY3" fmla="*/ 9461 h 131819"/>
                  <a:gd name="connsiteX4" fmla="*/ 9266 w 199482"/>
                  <a:gd name="connsiteY4" fmla="*/ 35166 h 131819"/>
                  <a:gd name="connsiteX5" fmla="*/ 171191 w 199482"/>
                  <a:gd name="connsiteY5" fmla="*/ 129285 h 131819"/>
                  <a:gd name="connsiteX6" fmla="*/ 196896 w 199482"/>
                  <a:gd name="connsiteY6" fmla="*/ 122403 h 13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482" h="131819">
                    <a:moveTo>
                      <a:pt x="196896" y="122403"/>
                    </a:moveTo>
                    <a:cubicBezTo>
                      <a:pt x="202159" y="113497"/>
                      <a:pt x="199123" y="101758"/>
                      <a:pt x="190217" y="96698"/>
                    </a:cubicBezTo>
                    <a:lnTo>
                      <a:pt x="28292" y="2579"/>
                    </a:lnTo>
                    <a:cubicBezTo>
                      <a:pt x="19184" y="-2684"/>
                      <a:pt x="7647" y="352"/>
                      <a:pt x="2586" y="9461"/>
                    </a:cubicBezTo>
                    <a:cubicBezTo>
                      <a:pt x="-2676" y="18367"/>
                      <a:pt x="360" y="30106"/>
                      <a:pt x="9266" y="35166"/>
                    </a:cubicBezTo>
                    <a:lnTo>
                      <a:pt x="171191" y="129285"/>
                    </a:lnTo>
                    <a:cubicBezTo>
                      <a:pt x="180299" y="134548"/>
                      <a:pt x="191836" y="131309"/>
                      <a:pt x="196896" y="122403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0" name="Freeform 251">
                <a:extLst>
                  <a:ext uri="{FF2B5EF4-FFF2-40B4-BE49-F238E27FC236}">
                    <a16:creationId xmlns:a16="http://schemas.microsoft.com/office/drawing/2014/main" id="{092AB663-D955-7401-B04A-B057714EBF81}"/>
                  </a:ext>
                </a:extLst>
              </p:cNvPr>
              <p:cNvSpPr/>
              <p:nvPr/>
            </p:nvSpPr>
            <p:spPr>
              <a:xfrm>
                <a:off x="6715754" y="3294648"/>
                <a:ext cx="1368028" cy="808183"/>
              </a:xfrm>
              <a:custGeom>
                <a:avLst/>
                <a:gdLst>
                  <a:gd name="connsiteX0" fmla="*/ 670785 w 1368028"/>
                  <a:gd name="connsiteY0" fmla="*/ 805830 h 808183"/>
                  <a:gd name="connsiteX1" fmla="*/ 689608 w 1368028"/>
                  <a:gd name="connsiteY1" fmla="*/ 805830 h 808183"/>
                  <a:gd name="connsiteX2" fmla="*/ 1358156 w 1368028"/>
                  <a:gd name="connsiteY2" fmla="*/ 419436 h 808183"/>
                  <a:gd name="connsiteX3" fmla="*/ 1358156 w 1368028"/>
                  <a:gd name="connsiteY3" fmla="*/ 387051 h 808183"/>
                  <a:gd name="connsiteX4" fmla="*/ 1156762 w 1368028"/>
                  <a:gd name="connsiteY4" fmla="*/ 270061 h 808183"/>
                  <a:gd name="connsiteX5" fmla="*/ 1131056 w 1368028"/>
                  <a:gd name="connsiteY5" fmla="*/ 276942 h 808183"/>
                  <a:gd name="connsiteX6" fmla="*/ 1137938 w 1368028"/>
                  <a:gd name="connsiteY6" fmla="*/ 302648 h 808183"/>
                  <a:gd name="connsiteX7" fmla="*/ 1311602 w 1368028"/>
                  <a:gd name="connsiteY7" fmla="*/ 403851 h 808183"/>
                  <a:gd name="connsiteX8" fmla="*/ 680702 w 1368028"/>
                  <a:gd name="connsiteY8" fmla="*/ 767575 h 808183"/>
                  <a:gd name="connsiteX9" fmla="*/ 55874 w 1368028"/>
                  <a:gd name="connsiteY9" fmla="*/ 404661 h 808183"/>
                  <a:gd name="connsiteX10" fmla="*/ 686774 w 1368028"/>
                  <a:gd name="connsiteY10" fmla="*/ 40937 h 808183"/>
                  <a:gd name="connsiteX11" fmla="*/ 987145 w 1368028"/>
                  <a:gd name="connsiteY11" fmla="*/ 215208 h 808183"/>
                  <a:gd name="connsiteX12" fmla="*/ 1012851 w 1368028"/>
                  <a:gd name="connsiteY12" fmla="*/ 208327 h 808183"/>
                  <a:gd name="connsiteX13" fmla="*/ 1005969 w 1368028"/>
                  <a:gd name="connsiteY13" fmla="*/ 182621 h 808183"/>
                  <a:gd name="connsiteX14" fmla="*/ 696490 w 1368028"/>
                  <a:gd name="connsiteY14" fmla="*/ 2277 h 808183"/>
                  <a:gd name="connsiteX15" fmla="*/ 677666 w 1368028"/>
                  <a:gd name="connsiteY15" fmla="*/ 2277 h 808183"/>
                  <a:gd name="connsiteX16" fmla="*/ 9118 w 1368028"/>
                  <a:gd name="connsiteY16" fmla="*/ 388671 h 808183"/>
                  <a:gd name="connsiteX17" fmla="*/ 9118 w 1368028"/>
                  <a:gd name="connsiteY17" fmla="*/ 421056 h 808183"/>
                  <a:gd name="connsiteX18" fmla="*/ 670785 w 1368028"/>
                  <a:gd name="connsiteY18" fmla="*/ 805830 h 80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68028" h="808183">
                    <a:moveTo>
                      <a:pt x="670785" y="805830"/>
                    </a:moveTo>
                    <a:cubicBezTo>
                      <a:pt x="676654" y="808866"/>
                      <a:pt x="683334" y="809068"/>
                      <a:pt x="689608" y="805830"/>
                    </a:cubicBezTo>
                    <a:cubicBezTo>
                      <a:pt x="1764183" y="185050"/>
                      <a:pt x="335195" y="1010665"/>
                      <a:pt x="1358156" y="419436"/>
                    </a:cubicBezTo>
                    <a:cubicBezTo>
                      <a:pt x="1370705" y="413162"/>
                      <a:pt x="1371920" y="395552"/>
                      <a:pt x="1358156" y="387051"/>
                    </a:cubicBezTo>
                    <a:lnTo>
                      <a:pt x="1156762" y="270061"/>
                    </a:lnTo>
                    <a:cubicBezTo>
                      <a:pt x="1147653" y="264798"/>
                      <a:pt x="1136319" y="267834"/>
                      <a:pt x="1131056" y="276942"/>
                    </a:cubicBezTo>
                    <a:cubicBezTo>
                      <a:pt x="1125793" y="286051"/>
                      <a:pt x="1128830" y="297385"/>
                      <a:pt x="1137938" y="302648"/>
                    </a:cubicBezTo>
                    <a:lnTo>
                      <a:pt x="1311602" y="403851"/>
                    </a:lnTo>
                    <a:cubicBezTo>
                      <a:pt x="1304114" y="408304"/>
                      <a:pt x="638400" y="792066"/>
                      <a:pt x="680702" y="767575"/>
                    </a:cubicBezTo>
                    <a:cubicBezTo>
                      <a:pt x="673213" y="763122"/>
                      <a:pt x="212132" y="495339"/>
                      <a:pt x="55874" y="404661"/>
                    </a:cubicBezTo>
                    <a:lnTo>
                      <a:pt x="686774" y="40937"/>
                    </a:lnTo>
                    <a:lnTo>
                      <a:pt x="987145" y="215208"/>
                    </a:lnTo>
                    <a:cubicBezTo>
                      <a:pt x="996253" y="220471"/>
                      <a:pt x="1007588" y="217435"/>
                      <a:pt x="1012851" y="208327"/>
                    </a:cubicBezTo>
                    <a:cubicBezTo>
                      <a:pt x="1018113" y="199218"/>
                      <a:pt x="1015077" y="187884"/>
                      <a:pt x="1005969" y="182621"/>
                    </a:cubicBezTo>
                    <a:lnTo>
                      <a:pt x="696490" y="2277"/>
                    </a:lnTo>
                    <a:cubicBezTo>
                      <a:pt x="690418" y="-759"/>
                      <a:pt x="683738" y="-759"/>
                      <a:pt x="677666" y="2277"/>
                    </a:cubicBezTo>
                    <a:lnTo>
                      <a:pt x="9118" y="388671"/>
                    </a:lnTo>
                    <a:cubicBezTo>
                      <a:pt x="-3836" y="395148"/>
                      <a:pt x="-2216" y="415388"/>
                      <a:pt x="9118" y="421056"/>
                    </a:cubicBezTo>
                    <a:cubicBezTo>
                      <a:pt x="16810" y="425509"/>
                      <a:pt x="678678" y="810485"/>
                      <a:pt x="670785" y="80583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1" name="Freeform 252">
                <a:extLst>
                  <a:ext uri="{FF2B5EF4-FFF2-40B4-BE49-F238E27FC236}">
                    <a16:creationId xmlns:a16="http://schemas.microsoft.com/office/drawing/2014/main" id="{9F6D1539-E9B4-D300-8399-5C914BCD389E}"/>
                  </a:ext>
                </a:extLst>
              </p:cNvPr>
              <p:cNvSpPr/>
              <p:nvPr/>
            </p:nvSpPr>
            <p:spPr>
              <a:xfrm>
                <a:off x="2962950" y="2696993"/>
                <a:ext cx="691217" cy="1411783"/>
              </a:xfrm>
              <a:custGeom>
                <a:avLst/>
                <a:gdLst>
                  <a:gd name="connsiteX0" fmla="*/ 17205 w 691217"/>
                  <a:gd name="connsiteY0" fmla="*/ 1403485 h 1411783"/>
                  <a:gd name="connsiteX1" fmla="*/ 40684 w 691217"/>
                  <a:gd name="connsiteY1" fmla="*/ 1411784 h 1411783"/>
                  <a:gd name="connsiteX2" fmla="*/ 51209 w 691217"/>
                  <a:gd name="connsiteY2" fmla="*/ 1410367 h 1411783"/>
                  <a:gd name="connsiteX3" fmla="*/ 286000 w 691217"/>
                  <a:gd name="connsiteY3" fmla="*/ 1358956 h 1411783"/>
                  <a:gd name="connsiteX4" fmla="*/ 300371 w 691217"/>
                  <a:gd name="connsiteY4" fmla="*/ 1336286 h 1411783"/>
                  <a:gd name="connsiteX5" fmla="*/ 278511 w 691217"/>
                  <a:gd name="connsiteY5" fmla="*/ 1321915 h 1411783"/>
                  <a:gd name="connsiteX6" fmla="*/ 40886 w 691217"/>
                  <a:gd name="connsiteY6" fmla="*/ 1373934 h 1411783"/>
                  <a:gd name="connsiteX7" fmla="*/ 38660 w 691217"/>
                  <a:gd name="connsiteY7" fmla="*/ 1364218 h 1411783"/>
                  <a:gd name="connsiteX8" fmla="*/ 37850 w 691217"/>
                  <a:gd name="connsiteY8" fmla="*/ 1130237 h 1411783"/>
                  <a:gd name="connsiteX9" fmla="*/ 58900 w 691217"/>
                  <a:gd name="connsiteY9" fmla="*/ 1085707 h 1411783"/>
                  <a:gd name="connsiteX10" fmla="*/ 293287 w 691217"/>
                  <a:gd name="connsiteY10" fmla="*/ 865489 h 1411783"/>
                  <a:gd name="connsiteX11" fmla="*/ 299359 w 691217"/>
                  <a:gd name="connsiteY11" fmla="*/ 855774 h 1411783"/>
                  <a:gd name="connsiteX12" fmla="*/ 389227 w 691217"/>
                  <a:gd name="connsiteY12" fmla="*/ 550950 h 1411783"/>
                  <a:gd name="connsiteX13" fmla="*/ 387810 w 691217"/>
                  <a:gd name="connsiteY13" fmla="*/ 534353 h 1411783"/>
                  <a:gd name="connsiteX14" fmla="*/ 273046 w 691217"/>
                  <a:gd name="connsiteY14" fmla="*/ 349353 h 1411783"/>
                  <a:gd name="connsiteX15" fmla="*/ 279928 w 691217"/>
                  <a:gd name="connsiteY15" fmla="*/ 311706 h 1411783"/>
                  <a:gd name="connsiteX16" fmla="*/ 424041 w 691217"/>
                  <a:gd name="connsiteY16" fmla="*/ 63353 h 1411783"/>
                  <a:gd name="connsiteX17" fmla="*/ 444484 w 691217"/>
                  <a:gd name="connsiteY17" fmla="*/ 40684 h 1411783"/>
                  <a:gd name="connsiteX18" fmla="*/ 452783 w 691217"/>
                  <a:gd name="connsiteY18" fmla="*/ 37648 h 1411783"/>
                  <a:gd name="connsiteX19" fmla="*/ 671584 w 691217"/>
                  <a:gd name="connsiteY19" fmla="*/ 42910 h 1411783"/>
                  <a:gd name="connsiteX20" fmla="*/ 691217 w 691217"/>
                  <a:gd name="connsiteY20" fmla="*/ 24086 h 1411783"/>
                  <a:gd name="connsiteX21" fmla="*/ 672394 w 691217"/>
                  <a:gd name="connsiteY21" fmla="*/ 5263 h 1411783"/>
                  <a:gd name="connsiteX22" fmla="*/ 453592 w 691217"/>
                  <a:gd name="connsiteY22" fmla="*/ 0 h 1411783"/>
                  <a:gd name="connsiteX23" fmla="*/ 425660 w 691217"/>
                  <a:gd name="connsiteY23" fmla="*/ 8299 h 1411783"/>
                  <a:gd name="connsiteX24" fmla="*/ 390846 w 691217"/>
                  <a:gd name="connsiteY24" fmla="*/ 44529 h 1411783"/>
                  <a:gd name="connsiteX25" fmla="*/ 247543 w 691217"/>
                  <a:gd name="connsiteY25" fmla="*/ 293489 h 1411783"/>
                  <a:gd name="connsiteX26" fmla="*/ 241471 w 691217"/>
                  <a:gd name="connsiteY26" fmla="*/ 368987 h 1411783"/>
                  <a:gd name="connsiteX27" fmla="*/ 350972 w 691217"/>
                  <a:gd name="connsiteY27" fmla="*/ 546295 h 1411783"/>
                  <a:gd name="connsiteX28" fmla="*/ 263331 w 691217"/>
                  <a:gd name="connsiteY28" fmla="*/ 842212 h 1411783"/>
                  <a:gd name="connsiteX29" fmla="*/ 33195 w 691217"/>
                  <a:gd name="connsiteY29" fmla="*/ 1058787 h 1411783"/>
                  <a:gd name="connsiteX30" fmla="*/ 0 w 691217"/>
                  <a:gd name="connsiteY30" fmla="*/ 1130439 h 1411783"/>
                  <a:gd name="connsiteX31" fmla="*/ 810 w 691217"/>
                  <a:gd name="connsiteY31" fmla="*/ 1364421 h 1411783"/>
                  <a:gd name="connsiteX32" fmla="*/ 17205 w 691217"/>
                  <a:gd name="connsiteY32" fmla="*/ 1403485 h 1411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91217" h="1411783">
                    <a:moveTo>
                      <a:pt x="17205" y="1403485"/>
                    </a:moveTo>
                    <a:cubicBezTo>
                      <a:pt x="24086" y="1408748"/>
                      <a:pt x="31575" y="1411784"/>
                      <a:pt x="40684" y="1411784"/>
                    </a:cubicBezTo>
                    <a:cubicBezTo>
                      <a:pt x="43720" y="1411784"/>
                      <a:pt x="47565" y="1410974"/>
                      <a:pt x="51209" y="1410367"/>
                    </a:cubicBezTo>
                    <a:lnTo>
                      <a:pt x="286000" y="1358956"/>
                    </a:lnTo>
                    <a:cubicBezTo>
                      <a:pt x="296525" y="1356729"/>
                      <a:pt x="302597" y="1346811"/>
                      <a:pt x="300371" y="1336286"/>
                    </a:cubicBezTo>
                    <a:cubicBezTo>
                      <a:pt x="298954" y="1326571"/>
                      <a:pt x="288227" y="1320498"/>
                      <a:pt x="278511" y="1321915"/>
                    </a:cubicBezTo>
                    <a:lnTo>
                      <a:pt x="40886" y="1373934"/>
                    </a:lnTo>
                    <a:cubicBezTo>
                      <a:pt x="40076" y="1373124"/>
                      <a:pt x="38660" y="1370088"/>
                      <a:pt x="38660" y="1364218"/>
                    </a:cubicBezTo>
                    <a:lnTo>
                      <a:pt x="37850" y="1130237"/>
                    </a:lnTo>
                    <a:cubicBezTo>
                      <a:pt x="37850" y="1115866"/>
                      <a:pt x="46149" y="1097852"/>
                      <a:pt x="58900" y="1085707"/>
                    </a:cubicBezTo>
                    <a:lnTo>
                      <a:pt x="293287" y="865489"/>
                    </a:lnTo>
                    <a:cubicBezTo>
                      <a:pt x="296323" y="863263"/>
                      <a:pt x="298549" y="859417"/>
                      <a:pt x="299359" y="855774"/>
                    </a:cubicBezTo>
                    <a:cubicBezTo>
                      <a:pt x="318992" y="754571"/>
                      <a:pt x="349151" y="651951"/>
                      <a:pt x="389227" y="550950"/>
                    </a:cubicBezTo>
                    <a:cubicBezTo>
                      <a:pt x="391454" y="545687"/>
                      <a:pt x="390644" y="539615"/>
                      <a:pt x="387810" y="534353"/>
                    </a:cubicBezTo>
                    <a:lnTo>
                      <a:pt x="273046" y="349353"/>
                    </a:lnTo>
                    <a:cubicBezTo>
                      <a:pt x="270010" y="343281"/>
                      <a:pt x="270820" y="328303"/>
                      <a:pt x="279928" y="311706"/>
                    </a:cubicBezTo>
                    <a:lnTo>
                      <a:pt x="424041" y="63353"/>
                    </a:lnTo>
                    <a:cubicBezTo>
                      <a:pt x="429304" y="53638"/>
                      <a:pt x="436793" y="45137"/>
                      <a:pt x="444484" y="40684"/>
                    </a:cubicBezTo>
                    <a:cubicBezTo>
                      <a:pt x="449747" y="38457"/>
                      <a:pt x="452783" y="37648"/>
                      <a:pt x="452783" y="37648"/>
                    </a:cubicBezTo>
                    <a:lnTo>
                      <a:pt x="671584" y="42910"/>
                    </a:lnTo>
                    <a:cubicBezTo>
                      <a:pt x="680692" y="44327"/>
                      <a:pt x="691217" y="34611"/>
                      <a:pt x="691217" y="24086"/>
                    </a:cubicBezTo>
                    <a:cubicBezTo>
                      <a:pt x="691217" y="14371"/>
                      <a:pt x="682919" y="5263"/>
                      <a:pt x="672394" y="5263"/>
                    </a:cubicBezTo>
                    <a:lnTo>
                      <a:pt x="453592" y="0"/>
                    </a:lnTo>
                    <a:cubicBezTo>
                      <a:pt x="444484" y="810"/>
                      <a:pt x="435578" y="3036"/>
                      <a:pt x="425660" y="8299"/>
                    </a:cubicBezTo>
                    <a:cubicBezTo>
                      <a:pt x="412909" y="15788"/>
                      <a:pt x="399955" y="28742"/>
                      <a:pt x="390846" y="44529"/>
                    </a:cubicBezTo>
                    <a:lnTo>
                      <a:pt x="247543" y="293489"/>
                    </a:lnTo>
                    <a:cubicBezTo>
                      <a:pt x="231755" y="321421"/>
                      <a:pt x="229529" y="350163"/>
                      <a:pt x="241471" y="368987"/>
                    </a:cubicBezTo>
                    <a:lnTo>
                      <a:pt x="350972" y="546295"/>
                    </a:lnTo>
                    <a:cubicBezTo>
                      <a:pt x="312515" y="644462"/>
                      <a:pt x="282964" y="744045"/>
                      <a:pt x="263331" y="842212"/>
                    </a:cubicBezTo>
                    <a:lnTo>
                      <a:pt x="33195" y="1058787"/>
                    </a:lnTo>
                    <a:cubicBezTo>
                      <a:pt x="12752" y="1078421"/>
                      <a:pt x="0" y="1105543"/>
                      <a:pt x="0" y="1130439"/>
                    </a:cubicBezTo>
                    <a:lnTo>
                      <a:pt x="810" y="1364421"/>
                    </a:lnTo>
                    <a:cubicBezTo>
                      <a:pt x="607" y="1381625"/>
                      <a:pt x="6679" y="1395186"/>
                      <a:pt x="17205" y="140348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2" name="Freeform 253">
                <a:extLst>
                  <a:ext uri="{FF2B5EF4-FFF2-40B4-BE49-F238E27FC236}">
                    <a16:creationId xmlns:a16="http://schemas.microsoft.com/office/drawing/2014/main" id="{4753068E-A957-9788-885E-20C5EBE6F8EC}"/>
                  </a:ext>
                </a:extLst>
              </p:cNvPr>
              <p:cNvSpPr/>
              <p:nvPr/>
            </p:nvSpPr>
            <p:spPr>
              <a:xfrm>
                <a:off x="3200800" y="1922971"/>
                <a:ext cx="1979915" cy="2785940"/>
              </a:xfrm>
              <a:custGeom>
                <a:avLst/>
                <a:gdLst>
                  <a:gd name="connsiteX0" fmla="*/ 650916 w 1979915"/>
                  <a:gd name="connsiteY0" fmla="*/ 582951 h 2785940"/>
                  <a:gd name="connsiteX1" fmla="*/ 673586 w 1979915"/>
                  <a:gd name="connsiteY1" fmla="*/ 568580 h 2785940"/>
                  <a:gd name="connsiteX2" fmla="*/ 746857 w 1979915"/>
                  <a:gd name="connsiteY2" fmla="*/ 255458 h 2785940"/>
                  <a:gd name="connsiteX3" fmla="*/ 774789 w 1979915"/>
                  <a:gd name="connsiteY3" fmla="*/ 214774 h 2785940"/>
                  <a:gd name="connsiteX4" fmla="*/ 978410 w 1979915"/>
                  <a:gd name="connsiteY4" fmla="*/ 97783 h 2785940"/>
                  <a:gd name="connsiteX5" fmla="*/ 988935 w 1979915"/>
                  <a:gd name="connsiteY5" fmla="*/ 96974 h 2785940"/>
                  <a:gd name="connsiteX6" fmla="*/ 1062813 w 1979915"/>
                  <a:gd name="connsiteY6" fmla="*/ 324883 h 2785940"/>
                  <a:gd name="connsiteX7" fmla="*/ 1085483 w 1979915"/>
                  <a:gd name="connsiteY7" fmla="*/ 337028 h 2785940"/>
                  <a:gd name="connsiteX8" fmla="*/ 1300640 w 1979915"/>
                  <a:gd name="connsiteY8" fmla="*/ 315168 h 2785940"/>
                  <a:gd name="connsiteX9" fmla="*/ 1317238 w 1979915"/>
                  <a:gd name="connsiteY9" fmla="*/ 309095 h 2785940"/>
                  <a:gd name="connsiteX10" fmla="*/ 1535432 w 1979915"/>
                  <a:gd name="connsiteY10" fmla="*/ 51635 h 2785940"/>
                  <a:gd name="connsiteX11" fmla="*/ 1548183 w 1979915"/>
                  <a:gd name="connsiteY11" fmla="*/ 40300 h 2785940"/>
                  <a:gd name="connsiteX12" fmla="*/ 1557291 w 1979915"/>
                  <a:gd name="connsiteY12" fmla="*/ 37264 h 2785940"/>
                  <a:gd name="connsiteX13" fmla="*/ 1701405 w 1979915"/>
                  <a:gd name="connsiteY13" fmla="*/ 118834 h 2785940"/>
                  <a:gd name="connsiteX14" fmla="*/ 1700595 w 1979915"/>
                  <a:gd name="connsiteY14" fmla="*/ 145146 h 2785940"/>
                  <a:gd name="connsiteX15" fmla="*/ 1587450 w 1979915"/>
                  <a:gd name="connsiteY15" fmla="*/ 462115 h 2785940"/>
                  <a:gd name="connsiteX16" fmla="*/ 1589676 w 1979915"/>
                  <a:gd name="connsiteY16" fmla="*/ 480129 h 2785940"/>
                  <a:gd name="connsiteX17" fmla="*/ 1679545 w 1979915"/>
                  <a:gd name="connsiteY17" fmla="*/ 674844 h 2785940"/>
                  <a:gd name="connsiteX18" fmla="*/ 1701405 w 1979915"/>
                  <a:gd name="connsiteY18" fmla="*/ 689214 h 2785940"/>
                  <a:gd name="connsiteX19" fmla="*/ 1939232 w 1979915"/>
                  <a:gd name="connsiteY19" fmla="*/ 637803 h 2785940"/>
                  <a:gd name="connsiteX20" fmla="*/ 1941459 w 1979915"/>
                  <a:gd name="connsiteY20" fmla="*/ 646102 h 2785940"/>
                  <a:gd name="connsiteX21" fmla="*/ 1942268 w 1979915"/>
                  <a:gd name="connsiteY21" fmla="*/ 880083 h 2785940"/>
                  <a:gd name="connsiteX22" fmla="*/ 1920408 w 1979915"/>
                  <a:gd name="connsiteY22" fmla="*/ 925423 h 2785940"/>
                  <a:gd name="connsiteX23" fmla="*/ 1686427 w 1979915"/>
                  <a:gd name="connsiteY23" fmla="*/ 1145843 h 2785940"/>
                  <a:gd name="connsiteX24" fmla="*/ 1680355 w 1979915"/>
                  <a:gd name="connsiteY24" fmla="*/ 1155558 h 2785940"/>
                  <a:gd name="connsiteX25" fmla="*/ 1590486 w 1979915"/>
                  <a:gd name="connsiteY25" fmla="*/ 1460382 h 2785940"/>
                  <a:gd name="connsiteX26" fmla="*/ 1591903 w 1979915"/>
                  <a:gd name="connsiteY26" fmla="*/ 1477789 h 2785940"/>
                  <a:gd name="connsiteX27" fmla="*/ 1706667 w 1979915"/>
                  <a:gd name="connsiteY27" fmla="*/ 1662586 h 2785940"/>
                  <a:gd name="connsiteX28" fmla="*/ 1699786 w 1979915"/>
                  <a:gd name="connsiteY28" fmla="*/ 1698817 h 2785940"/>
                  <a:gd name="connsiteX29" fmla="*/ 1555672 w 1979915"/>
                  <a:gd name="connsiteY29" fmla="*/ 1947777 h 2785940"/>
                  <a:gd name="connsiteX30" fmla="*/ 1536039 w 1979915"/>
                  <a:gd name="connsiteY30" fmla="*/ 1969636 h 2785940"/>
                  <a:gd name="connsiteX31" fmla="*/ 1526931 w 1979915"/>
                  <a:gd name="connsiteY31" fmla="*/ 1972672 h 2785940"/>
                  <a:gd name="connsiteX32" fmla="*/ 1308737 w 1979915"/>
                  <a:gd name="connsiteY32" fmla="*/ 1967410 h 2785940"/>
                  <a:gd name="connsiteX33" fmla="*/ 1292949 w 1979915"/>
                  <a:gd name="connsiteY33" fmla="*/ 1974292 h 2785940"/>
                  <a:gd name="connsiteX34" fmla="*/ 1073338 w 1979915"/>
                  <a:gd name="connsiteY34" fmla="*/ 2206654 h 2785940"/>
                  <a:gd name="connsiteX35" fmla="*/ 1067266 w 1979915"/>
                  <a:gd name="connsiteY35" fmla="*/ 2216370 h 2785940"/>
                  <a:gd name="connsiteX36" fmla="*/ 994804 w 1979915"/>
                  <a:gd name="connsiteY36" fmla="*/ 2528075 h 2785940"/>
                  <a:gd name="connsiteX37" fmla="*/ 966063 w 1979915"/>
                  <a:gd name="connsiteY37" fmla="*/ 2569569 h 2785940"/>
                  <a:gd name="connsiteX38" fmla="*/ 897042 w 1979915"/>
                  <a:gd name="connsiteY38" fmla="*/ 2610050 h 2785940"/>
                  <a:gd name="connsiteX39" fmla="*/ 859395 w 1979915"/>
                  <a:gd name="connsiteY39" fmla="*/ 2631910 h 2785940"/>
                  <a:gd name="connsiteX40" fmla="*/ 762847 w 1979915"/>
                  <a:gd name="connsiteY40" fmla="*/ 2687774 h 2785940"/>
                  <a:gd name="connsiteX41" fmla="*/ 753739 w 1979915"/>
                  <a:gd name="connsiteY41" fmla="*/ 2687774 h 2785940"/>
                  <a:gd name="connsiteX42" fmla="*/ 678848 w 1979915"/>
                  <a:gd name="connsiteY42" fmla="*/ 2460472 h 2785940"/>
                  <a:gd name="connsiteX43" fmla="*/ 655369 w 1979915"/>
                  <a:gd name="connsiteY43" fmla="*/ 2448327 h 2785940"/>
                  <a:gd name="connsiteX44" fmla="*/ 440211 w 1979915"/>
                  <a:gd name="connsiteY44" fmla="*/ 2469377 h 2785940"/>
                  <a:gd name="connsiteX45" fmla="*/ 423614 w 1979915"/>
                  <a:gd name="connsiteY45" fmla="*/ 2476259 h 2785940"/>
                  <a:gd name="connsiteX46" fmla="*/ 206432 w 1979915"/>
                  <a:gd name="connsiteY46" fmla="*/ 2733720 h 2785940"/>
                  <a:gd name="connsiteX47" fmla="*/ 192871 w 1979915"/>
                  <a:gd name="connsiteY47" fmla="*/ 2745864 h 2785940"/>
                  <a:gd name="connsiteX48" fmla="*/ 184572 w 1979915"/>
                  <a:gd name="connsiteY48" fmla="*/ 2748091 h 2785940"/>
                  <a:gd name="connsiteX49" fmla="*/ 39649 w 1979915"/>
                  <a:gd name="connsiteY49" fmla="*/ 2665104 h 2785940"/>
                  <a:gd name="connsiteX50" fmla="*/ 41066 w 1979915"/>
                  <a:gd name="connsiteY50" fmla="*/ 2640208 h 2785940"/>
                  <a:gd name="connsiteX51" fmla="*/ 154211 w 1979915"/>
                  <a:gd name="connsiteY51" fmla="*/ 2323240 h 2785940"/>
                  <a:gd name="connsiteX52" fmla="*/ 142877 w 1979915"/>
                  <a:gd name="connsiteY52" fmla="*/ 2299154 h 2785940"/>
                  <a:gd name="connsiteX53" fmla="*/ 118790 w 1979915"/>
                  <a:gd name="connsiteY53" fmla="*/ 2310489 h 2785940"/>
                  <a:gd name="connsiteX54" fmla="*/ 5645 w 1979915"/>
                  <a:gd name="connsiteY54" fmla="*/ 2627457 h 2785940"/>
                  <a:gd name="connsiteX55" fmla="*/ 20826 w 1979915"/>
                  <a:gd name="connsiteY55" fmla="*/ 2698299 h 2785940"/>
                  <a:gd name="connsiteX56" fmla="*/ 164939 w 1979915"/>
                  <a:gd name="connsiteY56" fmla="*/ 2779869 h 2785940"/>
                  <a:gd name="connsiteX57" fmla="*/ 185382 w 1979915"/>
                  <a:gd name="connsiteY57" fmla="*/ 2785941 h 2785940"/>
                  <a:gd name="connsiteX58" fmla="*/ 211695 w 1979915"/>
                  <a:gd name="connsiteY58" fmla="*/ 2778452 h 2785940"/>
                  <a:gd name="connsiteX59" fmla="*/ 235174 w 1979915"/>
                  <a:gd name="connsiteY59" fmla="*/ 2758009 h 2785940"/>
                  <a:gd name="connsiteX60" fmla="*/ 446486 w 1979915"/>
                  <a:gd name="connsiteY60" fmla="*/ 2508239 h 2785940"/>
                  <a:gd name="connsiteX61" fmla="*/ 648690 w 1979915"/>
                  <a:gd name="connsiteY61" fmla="*/ 2489416 h 2785940"/>
                  <a:gd name="connsiteX62" fmla="*/ 717306 w 1979915"/>
                  <a:gd name="connsiteY62" fmla="*/ 2699109 h 2785940"/>
                  <a:gd name="connsiteX63" fmla="*/ 740785 w 1979915"/>
                  <a:gd name="connsiteY63" fmla="*/ 2725421 h 2785940"/>
                  <a:gd name="connsiteX64" fmla="*/ 781468 w 1979915"/>
                  <a:gd name="connsiteY64" fmla="*/ 2720159 h 2785940"/>
                  <a:gd name="connsiteX65" fmla="*/ 985291 w 1979915"/>
                  <a:gd name="connsiteY65" fmla="*/ 2602358 h 2785940"/>
                  <a:gd name="connsiteX66" fmla="*/ 1032047 w 1979915"/>
                  <a:gd name="connsiteY66" fmla="*/ 2537386 h 2785940"/>
                  <a:gd name="connsiteX67" fmla="*/ 1102889 w 1979915"/>
                  <a:gd name="connsiteY67" fmla="*/ 2230943 h 2785940"/>
                  <a:gd name="connsiteX68" fmla="*/ 1317238 w 1979915"/>
                  <a:gd name="connsiteY68" fmla="*/ 2005260 h 2785940"/>
                  <a:gd name="connsiteX69" fmla="*/ 1525514 w 1979915"/>
                  <a:gd name="connsiteY69" fmla="*/ 2010522 h 2785940"/>
                  <a:gd name="connsiteX70" fmla="*/ 1554863 w 1979915"/>
                  <a:gd name="connsiteY70" fmla="*/ 2002224 h 2785940"/>
                  <a:gd name="connsiteX71" fmla="*/ 1588057 w 1979915"/>
                  <a:gd name="connsiteY71" fmla="*/ 1966803 h 2785940"/>
                  <a:gd name="connsiteX72" fmla="*/ 1732171 w 1979915"/>
                  <a:gd name="connsiteY72" fmla="*/ 1717843 h 2785940"/>
                  <a:gd name="connsiteX73" fmla="*/ 1739052 w 1979915"/>
                  <a:gd name="connsiteY73" fmla="*/ 1642345 h 2785940"/>
                  <a:gd name="connsiteX74" fmla="*/ 1628943 w 1979915"/>
                  <a:gd name="connsiteY74" fmla="*/ 1465847 h 2785940"/>
                  <a:gd name="connsiteX75" fmla="*/ 1716585 w 1979915"/>
                  <a:gd name="connsiteY75" fmla="*/ 1168512 h 2785940"/>
                  <a:gd name="connsiteX76" fmla="*/ 1945911 w 1979915"/>
                  <a:gd name="connsiteY76" fmla="*/ 953557 h 2785940"/>
                  <a:gd name="connsiteX77" fmla="*/ 1979916 w 1979915"/>
                  <a:gd name="connsiteY77" fmla="*/ 880286 h 2785940"/>
                  <a:gd name="connsiteX78" fmla="*/ 1979106 w 1979915"/>
                  <a:gd name="connsiteY78" fmla="*/ 646304 h 2785940"/>
                  <a:gd name="connsiteX79" fmla="*/ 1963318 w 1979915"/>
                  <a:gd name="connsiteY79" fmla="*/ 608657 h 2785940"/>
                  <a:gd name="connsiteX80" fmla="*/ 1928707 w 1979915"/>
                  <a:gd name="connsiteY80" fmla="*/ 601168 h 2785940"/>
                  <a:gd name="connsiteX81" fmla="*/ 1711323 w 1979915"/>
                  <a:gd name="connsiteY81" fmla="*/ 648733 h 2785940"/>
                  <a:gd name="connsiteX82" fmla="*/ 1626110 w 1979915"/>
                  <a:gd name="connsiteY82" fmla="*/ 466163 h 2785940"/>
                  <a:gd name="connsiteX83" fmla="*/ 1737028 w 1979915"/>
                  <a:gd name="connsiteY83" fmla="*/ 158303 h 2785940"/>
                  <a:gd name="connsiteX84" fmla="*/ 1721241 w 1979915"/>
                  <a:gd name="connsiteY84" fmla="*/ 86651 h 2785940"/>
                  <a:gd name="connsiteX85" fmla="*/ 1576318 w 1979915"/>
                  <a:gd name="connsiteY85" fmla="*/ 5081 h 2785940"/>
                  <a:gd name="connsiteX86" fmla="*/ 1529562 w 1979915"/>
                  <a:gd name="connsiteY86" fmla="*/ 8117 h 2785940"/>
                  <a:gd name="connsiteX87" fmla="*/ 1506892 w 1979915"/>
                  <a:gd name="connsiteY87" fmla="*/ 26941 h 2785940"/>
                  <a:gd name="connsiteX88" fmla="*/ 1294771 w 1979915"/>
                  <a:gd name="connsiteY88" fmla="*/ 276710 h 2785940"/>
                  <a:gd name="connsiteX89" fmla="*/ 1093174 w 1979915"/>
                  <a:gd name="connsiteY89" fmla="*/ 296344 h 2785940"/>
                  <a:gd name="connsiteX90" fmla="*/ 1024558 w 1979915"/>
                  <a:gd name="connsiteY90" fmla="*/ 85032 h 2785940"/>
                  <a:gd name="connsiteX91" fmla="*/ 1000472 w 1979915"/>
                  <a:gd name="connsiteY91" fmla="*/ 59326 h 2785940"/>
                  <a:gd name="connsiteX92" fmla="*/ 959788 w 1979915"/>
                  <a:gd name="connsiteY92" fmla="*/ 65398 h 2785940"/>
                  <a:gd name="connsiteX93" fmla="*/ 755763 w 1979915"/>
                  <a:gd name="connsiteY93" fmla="*/ 182187 h 2785940"/>
                  <a:gd name="connsiteX94" fmla="*/ 709816 w 1979915"/>
                  <a:gd name="connsiteY94" fmla="*/ 247159 h 2785940"/>
                  <a:gd name="connsiteX95" fmla="*/ 636545 w 1979915"/>
                  <a:gd name="connsiteY95" fmla="*/ 560282 h 2785940"/>
                  <a:gd name="connsiteX96" fmla="*/ 650916 w 1979915"/>
                  <a:gd name="connsiteY96" fmla="*/ 582951 h 278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979915" h="2785940">
                    <a:moveTo>
                      <a:pt x="650916" y="582951"/>
                    </a:moveTo>
                    <a:cubicBezTo>
                      <a:pt x="661441" y="585178"/>
                      <a:pt x="671359" y="579105"/>
                      <a:pt x="673586" y="568580"/>
                    </a:cubicBezTo>
                    <a:lnTo>
                      <a:pt x="746857" y="255458"/>
                    </a:lnTo>
                    <a:cubicBezTo>
                      <a:pt x="750703" y="239670"/>
                      <a:pt x="762645" y="222263"/>
                      <a:pt x="774789" y="214774"/>
                    </a:cubicBezTo>
                    <a:lnTo>
                      <a:pt x="978410" y="97783"/>
                    </a:lnTo>
                    <a:cubicBezTo>
                      <a:pt x="982863" y="94747"/>
                      <a:pt x="985899" y="94747"/>
                      <a:pt x="988935" y="96974"/>
                    </a:cubicBezTo>
                    <a:lnTo>
                      <a:pt x="1062813" y="324883"/>
                    </a:lnTo>
                    <a:cubicBezTo>
                      <a:pt x="1065849" y="334599"/>
                      <a:pt x="1075565" y="340064"/>
                      <a:pt x="1085483" y="337028"/>
                    </a:cubicBezTo>
                    <a:cubicBezTo>
                      <a:pt x="1160980" y="315977"/>
                      <a:pt x="1233441" y="308286"/>
                      <a:pt x="1300640" y="315168"/>
                    </a:cubicBezTo>
                    <a:cubicBezTo>
                      <a:pt x="1306712" y="315977"/>
                      <a:pt x="1312785" y="313751"/>
                      <a:pt x="1317238" y="309095"/>
                    </a:cubicBezTo>
                    <a:lnTo>
                      <a:pt x="1535432" y="51635"/>
                    </a:lnTo>
                    <a:cubicBezTo>
                      <a:pt x="1539277" y="47182"/>
                      <a:pt x="1543730" y="42526"/>
                      <a:pt x="1548183" y="40300"/>
                    </a:cubicBezTo>
                    <a:cubicBezTo>
                      <a:pt x="1553446" y="37264"/>
                      <a:pt x="1556482" y="37264"/>
                      <a:pt x="1557291" y="37264"/>
                    </a:cubicBezTo>
                    <a:lnTo>
                      <a:pt x="1701405" y="118834"/>
                    </a:lnTo>
                    <a:cubicBezTo>
                      <a:pt x="1703631" y="120250"/>
                      <a:pt x="1705858" y="130168"/>
                      <a:pt x="1700595" y="145146"/>
                    </a:cubicBezTo>
                    <a:lnTo>
                      <a:pt x="1587450" y="462115"/>
                    </a:lnTo>
                    <a:cubicBezTo>
                      <a:pt x="1585224" y="468187"/>
                      <a:pt x="1586033" y="474866"/>
                      <a:pt x="1589676" y="480129"/>
                    </a:cubicBezTo>
                    <a:cubicBezTo>
                      <a:pt x="1629753" y="533766"/>
                      <a:pt x="1659911" y="599346"/>
                      <a:pt x="1679545" y="674844"/>
                    </a:cubicBezTo>
                    <a:cubicBezTo>
                      <a:pt x="1681771" y="684559"/>
                      <a:pt x="1691689" y="691441"/>
                      <a:pt x="1701405" y="689214"/>
                    </a:cubicBezTo>
                    <a:lnTo>
                      <a:pt x="1939232" y="637803"/>
                    </a:lnTo>
                    <a:cubicBezTo>
                      <a:pt x="1940042" y="637803"/>
                      <a:pt x="1941459" y="640030"/>
                      <a:pt x="1941459" y="646102"/>
                    </a:cubicBezTo>
                    <a:lnTo>
                      <a:pt x="1942268" y="880083"/>
                    </a:lnTo>
                    <a:cubicBezTo>
                      <a:pt x="1942268" y="895264"/>
                      <a:pt x="1933160" y="914088"/>
                      <a:pt x="1920408" y="925423"/>
                    </a:cubicBezTo>
                    <a:lnTo>
                      <a:pt x="1686427" y="1145843"/>
                    </a:lnTo>
                    <a:cubicBezTo>
                      <a:pt x="1683391" y="1148069"/>
                      <a:pt x="1681164" y="1151915"/>
                      <a:pt x="1680355" y="1155558"/>
                    </a:cubicBezTo>
                    <a:cubicBezTo>
                      <a:pt x="1661531" y="1254333"/>
                      <a:pt x="1631372" y="1356953"/>
                      <a:pt x="1590486" y="1460382"/>
                    </a:cubicBezTo>
                    <a:cubicBezTo>
                      <a:pt x="1588260" y="1466454"/>
                      <a:pt x="1589069" y="1472527"/>
                      <a:pt x="1591903" y="1477789"/>
                    </a:cubicBezTo>
                    <a:lnTo>
                      <a:pt x="1706667" y="1662586"/>
                    </a:lnTo>
                    <a:cubicBezTo>
                      <a:pt x="1709703" y="1666432"/>
                      <a:pt x="1709703" y="1681410"/>
                      <a:pt x="1699786" y="1698817"/>
                    </a:cubicBezTo>
                    <a:lnTo>
                      <a:pt x="1555672" y="1947777"/>
                    </a:lnTo>
                    <a:cubicBezTo>
                      <a:pt x="1550410" y="1957492"/>
                      <a:pt x="1542921" y="1965791"/>
                      <a:pt x="1536039" y="1969636"/>
                    </a:cubicBezTo>
                    <a:cubicBezTo>
                      <a:pt x="1530776" y="1972672"/>
                      <a:pt x="1528550" y="1972672"/>
                      <a:pt x="1526931" y="1972672"/>
                    </a:cubicBezTo>
                    <a:lnTo>
                      <a:pt x="1308737" y="1967410"/>
                    </a:lnTo>
                    <a:cubicBezTo>
                      <a:pt x="1303474" y="1967410"/>
                      <a:pt x="1296592" y="1969636"/>
                      <a:pt x="1292949" y="1974292"/>
                    </a:cubicBezTo>
                    <a:cubicBezTo>
                      <a:pt x="1224333" y="2061934"/>
                      <a:pt x="1150253" y="2139658"/>
                      <a:pt x="1073338" y="2206654"/>
                    </a:cubicBezTo>
                    <a:cubicBezTo>
                      <a:pt x="1070302" y="2208881"/>
                      <a:pt x="1068076" y="2212726"/>
                      <a:pt x="1067266" y="2216370"/>
                    </a:cubicBezTo>
                    <a:lnTo>
                      <a:pt x="994804" y="2528075"/>
                    </a:lnTo>
                    <a:cubicBezTo>
                      <a:pt x="990959" y="2545482"/>
                      <a:pt x="979017" y="2562080"/>
                      <a:pt x="966063" y="2569569"/>
                    </a:cubicBezTo>
                    <a:lnTo>
                      <a:pt x="897042" y="2610050"/>
                    </a:lnTo>
                    <a:lnTo>
                      <a:pt x="859395" y="2631910"/>
                    </a:lnTo>
                    <a:lnTo>
                      <a:pt x="762847" y="2687774"/>
                    </a:lnTo>
                    <a:cubicBezTo>
                      <a:pt x="757584" y="2690810"/>
                      <a:pt x="755358" y="2690810"/>
                      <a:pt x="753739" y="2687774"/>
                    </a:cubicBezTo>
                    <a:lnTo>
                      <a:pt x="678848" y="2460472"/>
                    </a:lnTo>
                    <a:cubicBezTo>
                      <a:pt x="675003" y="2450756"/>
                      <a:pt x="665287" y="2445291"/>
                      <a:pt x="655369" y="2448327"/>
                    </a:cubicBezTo>
                    <a:cubicBezTo>
                      <a:pt x="579872" y="2470187"/>
                      <a:pt x="507410" y="2477069"/>
                      <a:pt x="440211" y="2469377"/>
                    </a:cubicBezTo>
                    <a:cubicBezTo>
                      <a:pt x="434139" y="2468568"/>
                      <a:pt x="427460" y="2470794"/>
                      <a:pt x="423614" y="2476259"/>
                    </a:cubicBezTo>
                    <a:lnTo>
                      <a:pt x="206432" y="2733720"/>
                    </a:lnTo>
                    <a:cubicBezTo>
                      <a:pt x="200360" y="2740602"/>
                      <a:pt x="195907" y="2743436"/>
                      <a:pt x="192871" y="2745864"/>
                    </a:cubicBezTo>
                    <a:cubicBezTo>
                      <a:pt x="188418" y="2748091"/>
                      <a:pt x="185382" y="2748091"/>
                      <a:pt x="184572" y="2748091"/>
                    </a:cubicBezTo>
                    <a:lnTo>
                      <a:pt x="39649" y="2665104"/>
                    </a:lnTo>
                    <a:cubicBezTo>
                      <a:pt x="38233" y="2664295"/>
                      <a:pt x="35804" y="2655389"/>
                      <a:pt x="41066" y="2640208"/>
                    </a:cubicBezTo>
                    <a:lnTo>
                      <a:pt x="154211" y="2323240"/>
                    </a:lnTo>
                    <a:cubicBezTo>
                      <a:pt x="158057" y="2313525"/>
                      <a:pt x="152794" y="2302797"/>
                      <a:pt x="142877" y="2299154"/>
                    </a:cubicBezTo>
                    <a:cubicBezTo>
                      <a:pt x="133768" y="2296118"/>
                      <a:pt x="122433" y="2300571"/>
                      <a:pt x="118790" y="2310489"/>
                    </a:cubicBezTo>
                    <a:lnTo>
                      <a:pt x="5645" y="2627457"/>
                    </a:lnTo>
                    <a:cubicBezTo>
                      <a:pt x="-5690" y="2657615"/>
                      <a:pt x="383" y="2686357"/>
                      <a:pt x="20826" y="2698299"/>
                    </a:cubicBezTo>
                    <a:lnTo>
                      <a:pt x="164939" y="2779869"/>
                    </a:lnTo>
                    <a:cubicBezTo>
                      <a:pt x="171011" y="2784322"/>
                      <a:pt x="177690" y="2785941"/>
                      <a:pt x="185382" y="2785941"/>
                    </a:cubicBezTo>
                    <a:cubicBezTo>
                      <a:pt x="193681" y="2785941"/>
                      <a:pt x="202789" y="2783714"/>
                      <a:pt x="211695" y="2778452"/>
                    </a:cubicBezTo>
                    <a:cubicBezTo>
                      <a:pt x="219993" y="2773999"/>
                      <a:pt x="228292" y="2766307"/>
                      <a:pt x="235174" y="2758009"/>
                    </a:cubicBezTo>
                    <a:lnTo>
                      <a:pt x="446486" y="2508239"/>
                    </a:lnTo>
                    <a:cubicBezTo>
                      <a:pt x="510649" y="2514312"/>
                      <a:pt x="578455" y="2508239"/>
                      <a:pt x="648690" y="2489416"/>
                    </a:cubicBezTo>
                    <a:lnTo>
                      <a:pt x="717306" y="2699109"/>
                    </a:lnTo>
                    <a:cubicBezTo>
                      <a:pt x="721151" y="2711860"/>
                      <a:pt x="729450" y="2720968"/>
                      <a:pt x="740785" y="2725421"/>
                    </a:cubicBezTo>
                    <a:cubicBezTo>
                      <a:pt x="752929" y="2729874"/>
                      <a:pt x="767907" y="2728457"/>
                      <a:pt x="781468" y="2720159"/>
                    </a:cubicBezTo>
                    <a:lnTo>
                      <a:pt x="985291" y="2602358"/>
                    </a:lnTo>
                    <a:cubicBezTo>
                      <a:pt x="1007151" y="2590214"/>
                      <a:pt x="1025975" y="2564711"/>
                      <a:pt x="1032047" y="2537386"/>
                    </a:cubicBezTo>
                    <a:lnTo>
                      <a:pt x="1102889" y="2230943"/>
                    </a:lnTo>
                    <a:cubicBezTo>
                      <a:pt x="1177577" y="2165363"/>
                      <a:pt x="1250039" y="2089866"/>
                      <a:pt x="1317238" y="2005260"/>
                    </a:cubicBezTo>
                    <a:lnTo>
                      <a:pt x="1525514" y="2010522"/>
                    </a:lnTo>
                    <a:cubicBezTo>
                      <a:pt x="1536039" y="2010522"/>
                      <a:pt x="1545147" y="2008296"/>
                      <a:pt x="1554863" y="2002224"/>
                    </a:cubicBezTo>
                    <a:cubicBezTo>
                      <a:pt x="1567614" y="1994735"/>
                      <a:pt x="1579759" y="1981781"/>
                      <a:pt x="1588057" y="1966803"/>
                    </a:cubicBezTo>
                    <a:lnTo>
                      <a:pt x="1732171" y="1717843"/>
                    </a:lnTo>
                    <a:cubicBezTo>
                      <a:pt x="1747351" y="1690721"/>
                      <a:pt x="1750387" y="1660562"/>
                      <a:pt x="1739052" y="1642345"/>
                    </a:cubicBezTo>
                    <a:lnTo>
                      <a:pt x="1628943" y="1465847"/>
                    </a:lnTo>
                    <a:cubicBezTo>
                      <a:pt x="1668210" y="1365454"/>
                      <a:pt x="1697559" y="1265870"/>
                      <a:pt x="1716585" y="1168512"/>
                    </a:cubicBezTo>
                    <a:lnTo>
                      <a:pt x="1945911" y="953557"/>
                    </a:lnTo>
                    <a:cubicBezTo>
                      <a:pt x="1966354" y="934733"/>
                      <a:pt x="1979916" y="905992"/>
                      <a:pt x="1979916" y="880286"/>
                    </a:cubicBezTo>
                    <a:lnTo>
                      <a:pt x="1979106" y="646304"/>
                    </a:lnTo>
                    <a:cubicBezTo>
                      <a:pt x="1979106" y="630517"/>
                      <a:pt x="1973844" y="616955"/>
                      <a:pt x="1963318" y="608657"/>
                    </a:cubicBezTo>
                    <a:cubicBezTo>
                      <a:pt x="1954210" y="601168"/>
                      <a:pt x="1942268" y="598132"/>
                      <a:pt x="1928707" y="601168"/>
                    </a:cubicBezTo>
                    <a:lnTo>
                      <a:pt x="1711323" y="648733"/>
                    </a:lnTo>
                    <a:cubicBezTo>
                      <a:pt x="1691689" y="579308"/>
                      <a:pt x="1662947" y="517371"/>
                      <a:pt x="1626110" y="466163"/>
                    </a:cubicBezTo>
                    <a:lnTo>
                      <a:pt x="1737028" y="158303"/>
                    </a:lnTo>
                    <a:cubicBezTo>
                      <a:pt x="1746946" y="127335"/>
                      <a:pt x="1741481" y="100212"/>
                      <a:pt x="1721241" y="86651"/>
                    </a:cubicBezTo>
                    <a:lnTo>
                      <a:pt x="1576318" y="5081"/>
                    </a:lnTo>
                    <a:cubicBezTo>
                      <a:pt x="1562756" y="-2408"/>
                      <a:pt x="1546159" y="-1801"/>
                      <a:pt x="1529562" y="8117"/>
                    </a:cubicBezTo>
                    <a:cubicBezTo>
                      <a:pt x="1521263" y="12570"/>
                      <a:pt x="1513774" y="18642"/>
                      <a:pt x="1506892" y="26941"/>
                    </a:cubicBezTo>
                    <a:lnTo>
                      <a:pt x="1294771" y="276710"/>
                    </a:lnTo>
                    <a:cubicBezTo>
                      <a:pt x="1231417" y="271448"/>
                      <a:pt x="1163409" y="278127"/>
                      <a:pt x="1093174" y="296344"/>
                    </a:cubicBezTo>
                    <a:lnTo>
                      <a:pt x="1024558" y="85032"/>
                    </a:lnTo>
                    <a:cubicBezTo>
                      <a:pt x="1020105" y="72887"/>
                      <a:pt x="1011807" y="63981"/>
                      <a:pt x="1000472" y="59326"/>
                    </a:cubicBezTo>
                    <a:cubicBezTo>
                      <a:pt x="988328" y="54873"/>
                      <a:pt x="973349" y="57100"/>
                      <a:pt x="959788" y="65398"/>
                    </a:cubicBezTo>
                    <a:lnTo>
                      <a:pt x="755763" y="182187"/>
                    </a:lnTo>
                    <a:cubicBezTo>
                      <a:pt x="734712" y="194331"/>
                      <a:pt x="715686" y="221454"/>
                      <a:pt x="709816" y="247159"/>
                    </a:cubicBezTo>
                    <a:lnTo>
                      <a:pt x="636545" y="560282"/>
                    </a:lnTo>
                    <a:cubicBezTo>
                      <a:pt x="634319" y="570807"/>
                      <a:pt x="641201" y="580725"/>
                      <a:pt x="650916" y="58295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3" name="Freeform 254">
                <a:extLst>
                  <a:ext uri="{FF2B5EF4-FFF2-40B4-BE49-F238E27FC236}">
                    <a16:creationId xmlns:a16="http://schemas.microsoft.com/office/drawing/2014/main" id="{68AF38E2-85B8-8F78-8EAA-B430B7061CE4}"/>
                  </a:ext>
                </a:extLst>
              </p:cNvPr>
              <p:cNvSpPr/>
              <p:nvPr/>
            </p:nvSpPr>
            <p:spPr>
              <a:xfrm>
                <a:off x="4173347" y="2636072"/>
                <a:ext cx="430110" cy="1083274"/>
              </a:xfrm>
              <a:custGeom>
                <a:avLst/>
                <a:gdLst>
                  <a:gd name="connsiteX0" fmla="*/ 126496 w 430110"/>
                  <a:gd name="connsiteY0" fmla="*/ 1078822 h 1083274"/>
                  <a:gd name="connsiteX1" fmla="*/ 138641 w 430110"/>
                  <a:gd name="connsiteY1" fmla="*/ 1083275 h 1083274"/>
                  <a:gd name="connsiteX2" fmla="*/ 153012 w 430110"/>
                  <a:gd name="connsiteY2" fmla="*/ 1076596 h 1083274"/>
                  <a:gd name="connsiteX3" fmla="*/ 430106 w 430110"/>
                  <a:gd name="connsiteY3" fmla="*/ 383354 h 1083274"/>
                  <a:gd name="connsiteX4" fmla="*/ 13554 w 430110"/>
                  <a:gd name="connsiteY4" fmla="*/ 17201 h 1083274"/>
                  <a:gd name="connsiteX5" fmla="*/ 802 w 430110"/>
                  <a:gd name="connsiteY5" fmla="*/ 40680 h 1083274"/>
                  <a:gd name="connsiteX6" fmla="*/ 24281 w 430110"/>
                  <a:gd name="connsiteY6" fmla="*/ 53432 h 1083274"/>
                  <a:gd name="connsiteX7" fmla="*/ 392256 w 430110"/>
                  <a:gd name="connsiteY7" fmla="*/ 383557 h 1083274"/>
                  <a:gd name="connsiteX8" fmla="*/ 124068 w 430110"/>
                  <a:gd name="connsiteY8" fmla="*/ 1052307 h 1083274"/>
                  <a:gd name="connsiteX9" fmla="*/ 126496 w 430110"/>
                  <a:gd name="connsiteY9" fmla="*/ 1078822 h 108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0110" h="1083274">
                    <a:moveTo>
                      <a:pt x="126496" y="1078822"/>
                    </a:moveTo>
                    <a:cubicBezTo>
                      <a:pt x="129937" y="1081858"/>
                      <a:pt x="134390" y="1083275"/>
                      <a:pt x="138641" y="1083275"/>
                    </a:cubicBezTo>
                    <a:cubicBezTo>
                      <a:pt x="144106" y="1083275"/>
                      <a:pt x="149368" y="1081049"/>
                      <a:pt x="153012" y="1076596"/>
                    </a:cubicBezTo>
                    <a:cubicBezTo>
                      <a:pt x="324652" y="873177"/>
                      <a:pt x="430915" y="607620"/>
                      <a:pt x="430106" y="383354"/>
                    </a:cubicBezTo>
                    <a:cubicBezTo>
                      <a:pt x="429296" y="85210"/>
                      <a:pt x="243690" y="-50807"/>
                      <a:pt x="13554" y="17201"/>
                    </a:cubicBezTo>
                    <a:cubicBezTo>
                      <a:pt x="3636" y="20237"/>
                      <a:pt x="-2234" y="30762"/>
                      <a:pt x="802" y="40680"/>
                    </a:cubicBezTo>
                    <a:cubicBezTo>
                      <a:pt x="3838" y="50598"/>
                      <a:pt x="14161" y="56266"/>
                      <a:pt x="24281" y="53432"/>
                    </a:cubicBezTo>
                    <a:cubicBezTo>
                      <a:pt x="253810" y="-14779"/>
                      <a:pt x="391649" y="140264"/>
                      <a:pt x="392256" y="383557"/>
                    </a:cubicBezTo>
                    <a:cubicBezTo>
                      <a:pt x="393066" y="599119"/>
                      <a:pt x="290243" y="855366"/>
                      <a:pt x="124068" y="1052307"/>
                    </a:cubicBezTo>
                    <a:cubicBezTo>
                      <a:pt x="117388" y="1060201"/>
                      <a:pt x="118400" y="1072143"/>
                      <a:pt x="126496" y="107882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4" name="Freeform 255">
                <a:extLst>
                  <a:ext uri="{FF2B5EF4-FFF2-40B4-BE49-F238E27FC236}">
                    <a16:creationId xmlns:a16="http://schemas.microsoft.com/office/drawing/2014/main" id="{BF9C34E1-A16A-943D-7526-94D7A9052B24}"/>
                  </a:ext>
                </a:extLst>
              </p:cNvPr>
              <p:cNvSpPr/>
              <p:nvPr/>
            </p:nvSpPr>
            <p:spPr>
              <a:xfrm>
                <a:off x="3539602" y="2741613"/>
                <a:ext cx="552318" cy="1253736"/>
              </a:xfrm>
              <a:custGeom>
                <a:avLst/>
                <a:gdLst>
                  <a:gd name="connsiteX0" fmla="*/ 486386 w 552318"/>
                  <a:gd name="connsiteY0" fmla="*/ 34318 h 1253736"/>
                  <a:gd name="connsiteX1" fmla="*/ 491041 w 552318"/>
                  <a:gd name="connsiteY1" fmla="*/ 8006 h 1253736"/>
                  <a:gd name="connsiteX2" fmla="*/ 464729 w 552318"/>
                  <a:gd name="connsiteY2" fmla="*/ 3350 h 1253736"/>
                  <a:gd name="connsiteX3" fmla="*/ 4 w 552318"/>
                  <a:gd name="connsiteY3" fmla="*/ 870054 h 1253736"/>
                  <a:gd name="connsiteX4" fmla="*/ 542857 w 552318"/>
                  <a:gd name="connsiteY4" fmla="*/ 1180545 h 1253736"/>
                  <a:gd name="connsiteX5" fmla="*/ 549739 w 552318"/>
                  <a:gd name="connsiteY5" fmla="*/ 1154839 h 1253736"/>
                  <a:gd name="connsiteX6" fmla="*/ 524034 w 552318"/>
                  <a:gd name="connsiteY6" fmla="*/ 1147958 h 1253736"/>
                  <a:gd name="connsiteX7" fmla="*/ 37651 w 552318"/>
                  <a:gd name="connsiteY7" fmla="*/ 870054 h 1253736"/>
                  <a:gd name="connsiteX8" fmla="*/ 486386 w 552318"/>
                  <a:gd name="connsiteY8" fmla="*/ 34318 h 125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18" h="1253736">
                    <a:moveTo>
                      <a:pt x="486386" y="34318"/>
                    </a:moveTo>
                    <a:cubicBezTo>
                      <a:pt x="494887" y="28449"/>
                      <a:pt x="496911" y="16507"/>
                      <a:pt x="491041" y="8006"/>
                    </a:cubicBezTo>
                    <a:cubicBezTo>
                      <a:pt x="484969" y="-495"/>
                      <a:pt x="473230" y="-2520"/>
                      <a:pt x="464729" y="3350"/>
                    </a:cubicBezTo>
                    <a:cubicBezTo>
                      <a:pt x="198767" y="189564"/>
                      <a:pt x="-1008" y="562194"/>
                      <a:pt x="4" y="870054"/>
                    </a:cubicBezTo>
                    <a:cubicBezTo>
                      <a:pt x="4" y="1209692"/>
                      <a:pt x="244915" y="1352793"/>
                      <a:pt x="542857" y="1180545"/>
                    </a:cubicBezTo>
                    <a:cubicBezTo>
                      <a:pt x="551966" y="1175282"/>
                      <a:pt x="555002" y="1163745"/>
                      <a:pt x="549739" y="1154839"/>
                    </a:cubicBezTo>
                    <a:cubicBezTo>
                      <a:pt x="544274" y="1145731"/>
                      <a:pt x="532737" y="1142695"/>
                      <a:pt x="524034" y="1147958"/>
                    </a:cubicBezTo>
                    <a:cubicBezTo>
                      <a:pt x="255441" y="1303203"/>
                      <a:pt x="37651" y="1185200"/>
                      <a:pt x="37651" y="870054"/>
                    </a:cubicBezTo>
                    <a:cubicBezTo>
                      <a:pt x="36639" y="573326"/>
                      <a:pt x="229735" y="214055"/>
                      <a:pt x="486386" y="34318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8609DB5D-663D-7E96-F22F-A1C4A0207602}"/>
                </a:ext>
              </a:extLst>
            </p:cNvPr>
            <p:cNvSpPr/>
            <p:nvPr/>
          </p:nvSpPr>
          <p:spPr>
            <a:xfrm>
              <a:off x="8422859" y="2599029"/>
              <a:ext cx="233981" cy="233981"/>
            </a:xfrm>
            <a:custGeom>
              <a:avLst/>
              <a:gdLst>
                <a:gd name="connsiteX0" fmla="*/ 233982 w 233981"/>
                <a:gd name="connsiteY0" fmla="*/ 116991 h 233981"/>
                <a:gd name="connsiteX1" fmla="*/ 116991 w 233981"/>
                <a:gd name="connsiteY1" fmla="*/ 233982 h 233981"/>
                <a:gd name="connsiteX2" fmla="*/ 0 w 233981"/>
                <a:gd name="connsiteY2" fmla="*/ 116991 h 233981"/>
                <a:gd name="connsiteX3" fmla="*/ 116991 w 233981"/>
                <a:gd name="connsiteY3" fmla="*/ 0 h 233981"/>
                <a:gd name="connsiteX4" fmla="*/ 233982 w 233981"/>
                <a:gd name="connsiteY4" fmla="*/ 116991 h 23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981" h="233981">
                  <a:moveTo>
                    <a:pt x="233982" y="116991"/>
                  </a:moveTo>
                  <a:cubicBezTo>
                    <a:pt x="233982" y="181603"/>
                    <a:pt x="181603" y="233982"/>
                    <a:pt x="116991" y="233982"/>
                  </a:cubicBezTo>
                  <a:cubicBezTo>
                    <a:pt x="52378" y="233982"/>
                    <a:pt x="0" y="181603"/>
                    <a:pt x="0" y="116991"/>
                  </a:cubicBezTo>
                  <a:cubicBezTo>
                    <a:pt x="0" y="52379"/>
                    <a:pt x="52378" y="0"/>
                    <a:pt x="116991" y="0"/>
                  </a:cubicBezTo>
                  <a:cubicBezTo>
                    <a:pt x="181603" y="0"/>
                    <a:pt x="233982" y="52379"/>
                    <a:pt x="233982" y="116991"/>
                  </a:cubicBezTo>
                  <a:close/>
                </a:path>
              </a:pathLst>
            </a:custGeom>
            <a:solidFill>
              <a:schemeClr val="accent3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</p:grpSp>
    </p:spTree>
    <p:extLst>
      <p:ext uri="{BB962C8B-B14F-4D97-AF65-F5344CB8AC3E}">
        <p14:creationId xmlns:p14="http://schemas.microsoft.com/office/powerpoint/2010/main" val="30938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6" grpId="0"/>
      <p:bldP spid="38" grpId="0"/>
      <p:bldP spid="40" grpId="0"/>
      <p:bldP spid="42" grpId="0"/>
      <p:bldP spid="17" grpId="0" animBg="1"/>
      <p:bldP spid="18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724602" y="5415379"/>
            <a:ext cx="5467397" cy="1442621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99" y="4983576"/>
            <a:ext cx="863605" cy="863606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664F865-5910-6443-2B88-525628254E72}"/>
              </a:ext>
            </a:extLst>
          </p:cNvPr>
          <p:cNvGrpSpPr/>
          <p:nvPr/>
        </p:nvGrpSpPr>
        <p:grpSpPr>
          <a:xfrm>
            <a:off x="7246191" y="263789"/>
            <a:ext cx="4375539" cy="4877418"/>
            <a:chOff x="699310" y="-1012024"/>
            <a:chExt cx="6322948" cy="7164316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C832264A-CBD6-E5AA-6CA1-822B65A1709C}"/>
                </a:ext>
              </a:extLst>
            </p:cNvPr>
            <p:cNvSpPr/>
            <p:nvPr/>
          </p:nvSpPr>
          <p:spPr>
            <a:xfrm>
              <a:off x="1922691" y="4431939"/>
              <a:ext cx="4171829" cy="1468558"/>
            </a:xfrm>
            <a:custGeom>
              <a:avLst/>
              <a:gdLst>
                <a:gd name="connsiteX0" fmla="*/ 3566161 w 4171829"/>
                <a:gd name="connsiteY0" fmla="*/ 1114246 h 1468558"/>
                <a:gd name="connsiteX1" fmla="*/ 615685 w 4171829"/>
                <a:gd name="connsiteY1" fmla="*/ 1114246 h 1468558"/>
                <a:gd name="connsiteX2" fmla="*/ 47329 w 4171829"/>
                <a:gd name="connsiteY2" fmla="*/ 0 h 1468558"/>
                <a:gd name="connsiteX3" fmla="*/ 653535 w 4171829"/>
                <a:gd name="connsiteY3" fmla="*/ 840796 h 1468558"/>
                <a:gd name="connsiteX4" fmla="*/ 3556446 w 4171829"/>
                <a:gd name="connsiteY4" fmla="*/ 840796 h 1468558"/>
                <a:gd name="connsiteX5" fmla="*/ 4147675 w 4171829"/>
                <a:gd name="connsiteY5" fmla="*/ 80963 h 1468558"/>
                <a:gd name="connsiteX6" fmla="*/ 3566161 w 4171829"/>
                <a:gd name="connsiteY6" fmla="*/ 1114246 h 146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1829" h="1468558">
                  <a:moveTo>
                    <a:pt x="3566161" y="1114246"/>
                  </a:moveTo>
                  <a:cubicBezTo>
                    <a:pt x="2754310" y="1586663"/>
                    <a:pt x="1433407" y="1586663"/>
                    <a:pt x="615685" y="1114246"/>
                  </a:cubicBezTo>
                  <a:cubicBezTo>
                    <a:pt x="92060" y="811852"/>
                    <a:pt x="-98201" y="389227"/>
                    <a:pt x="47329" y="0"/>
                  </a:cubicBezTo>
                  <a:cubicBezTo>
                    <a:pt x="48745" y="303812"/>
                    <a:pt x="250949" y="608433"/>
                    <a:pt x="653535" y="840796"/>
                  </a:cubicBezTo>
                  <a:cubicBezTo>
                    <a:pt x="1457291" y="1305116"/>
                    <a:pt x="2757144" y="1305116"/>
                    <a:pt x="3556446" y="840796"/>
                  </a:cubicBezTo>
                  <a:cubicBezTo>
                    <a:pt x="3920372" y="629888"/>
                    <a:pt x="4117921" y="358057"/>
                    <a:pt x="4147675" y="80963"/>
                  </a:cubicBezTo>
                  <a:cubicBezTo>
                    <a:pt x="4244425" y="446306"/>
                    <a:pt x="4050520" y="832700"/>
                    <a:pt x="3566161" y="1114246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E57CC51-B42E-AD69-6E73-01B2B804E01E}"/>
                </a:ext>
              </a:extLst>
            </p:cNvPr>
            <p:cNvGrpSpPr/>
            <p:nvPr/>
          </p:nvGrpSpPr>
          <p:grpSpPr>
            <a:xfrm>
              <a:off x="699310" y="-1012024"/>
              <a:ext cx="6322948" cy="7164316"/>
              <a:chOff x="699310" y="-1012024"/>
              <a:chExt cx="6322948" cy="7164316"/>
            </a:xfrm>
          </p:grpSpPr>
          <p:grpSp>
            <p:nvGrpSpPr>
              <p:cNvPr id="9" name="Graphic 2">
                <a:extLst>
                  <a:ext uri="{FF2B5EF4-FFF2-40B4-BE49-F238E27FC236}">
                    <a16:creationId xmlns:a16="http://schemas.microsoft.com/office/drawing/2014/main" id="{2F262443-6A82-3822-C7B5-15E75D4B56D4}"/>
                  </a:ext>
                </a:extLst>
              </p:cNvPr>
              <p:cNvGrpSpPr/>
              <p:nvPr/>
            </p:nvGrpSpPr>
            <p:grpSpPr>
              <a:xfrm>
                <a:off x="1039637" y="3061981"/>
                <a:ext cx="5964659" cy="3073690"/>
                <a:chOff x="1039637" y="3061981"/>
                <a:chExt cx="5964659" cy="3073690"/>
              </a:xfrm>
            </p:grpSpPr>
            <p:grpSp>
              <p:nvGrpSpPr>
                <p:cNvPr id="62" name="Graphic 2">
                  <a:extLst>
                    <a:ext uri="{FF2B5EF4-FFF2-40B4-BE49-F238E27FC236}">
                      <a16:creationId xmlns:a16="http://schemas.microsoft.com/office/drawing/2014/main" id="{FC5F56BD-5B61-1664-3809-EC0BC250D458}"/>
                    </a:ext>
                  </a:extLst>
                </p:cNvPr>
                <p:cNvGrpSpPr/>
                <p:nvPr/>
              </p:nvGrpSpPr>
              <p:grpSpPr>
                <a:xfrm>
                  <a:off x="1039637" y="3061981"/>
                  <a:ext cx="5964659" cy="522349"/>
                  <a:chOff x="1039637" y="3061981"/>
                  <a:chExt cx="5964659" cy="522349"/>
                </a:xfrm>
              </p:grpSpPr>
              <p:sp>
                <p:nvSpPr>
                  <p:cNvPr id="67" name="Freeform 8">
                    <a:extLst>
                      <a:ext uri="{FF2B5EF4-FFF2-40B4-BE49-F238E27FC236}">
                        <a16:creationId xmlns:a16="http://schemas.microsoft.com/office/drawing/2014/main" id="{0FA56BD6-1AEF-4CA6-A595-5482B16C27A4}"/>
                      </a:ext>
                    </a:extLst>
                  </p:cNvPr>
                  <p:cNvSpPr/>
                  <p:nvPr/>
                </p:nvSpPr>
                <p:spPr>
                  <a:xfrm rot="-9743">
                    <a:off x="1040372" y="3063279"/>
                    <a:ext cx="897068" cy="519781"/>
                  </a:xfrm>
                  <a:custGeom>
                    <a:avLst/>
                    <a:gdLst>
                      <a:gd name="connsiteX0" fmla="*/ 897068 w 897068"/>
                      <a:gd name="connsiteY0" fmla="*/ 259891 h 519781"/>
                      <a:gd name="connsiteX1" fmla="*/ 448534 w 897068"/>
                      <a:gd name="connsiteY1" fmla="*/ 519781 h 519781"/>
                      <a:gd name="connsiteX2" fmla="*/ 0 w 897068"/>
                      <a:gd name="connsiteY2" fmla="*/ 259891 h 519781"/>
                      <a:gd name="connsiteX3" fmla="*/ 448534 w 897068"/>
                      <a:gd name="connsiteY3" fmla="*/ 0 h 519781"/>
                      <a:gd name="connsiteX4" fmla="*/ 897068 w 897068"/>
                      <a:gd name="connsiteY4" fmla="*/ 259891 h 519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7068" h="519781">
                        <a:moveTo>
                          <a:pt x="897068" y="259891"/>
                        </a:moveTo>
                        <a:cubicBezTo>
                          <a:pt x="897068" y="403424"/>
                          <a:pt x="696253" y="519781"/>
                          <a:pt x="448534" y="519781"/>
                        </a:cubicBezTo>
                        <a:cubicBezTo>
                          <a:pt x="200816" y="519781"/>
                          <a:pt x="0" y="403424"/>
                          <a:pt x="0" y="259891"/>
                        </a:cubicBezTo>
                        <a:cubicBezTo>
                          <a:pt x="0" y="116357"/>
                          <a:pt x="200816" y="0"/>
                          <a:pt x="448534" y="0"/>
                        </a:cubicBezTo>
                        <a:cubicBezTo>
                          <a:pt x="696253" y="0"/>
                          <a:pt x="897068" y="116357"/>
                          <a:pt x="897068" y="259891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8" name="Freeform 9">
                    <a:extLst>
                      <a:ext uri="{FF2B5EF4-FFF2-40B4-BE49-F238E27FC236}">
                        <a16:creationId xmlns:a16="http://schemas.microsoft.com/office/drawing/2014/main" id="{8F4A091A-EE6F-17F8-037F-37B70FB182ED}"/>
                      </a:ext>
                    </a:extLst>
                  </p:cNvPr>
                  <p:cNvSpPr/>
                  <p:nvPr/>
                </p:nvSpPr>
                <p:spPr>
                  <a:xfrm rot="-5390257">
                    <a:off x="6295137" y="2874608"/>
                    <a:ext cx="519781" cy="897068"/>
                  </a:xfrm>
                  <a:custGeom>
                    <a:avLst/>
                    <a:gdLst>
                      <a:gd name="connsiteX0" fmla="*/ 519781 w 519781"/>
                      <a:gd name="connsiteY0" fmla="*/ 448534 h 897068"/>
                      <a:gd name="connsiteX1" fmla="*/ 259891 w 519781"/>
                      <a:gd name="connsiteY1" fmla="*/ 897068 h 897068"/>
                      <a:gd name="connsiteX2" fmla="*/ 0 w 519781"/>
                      <a:gd name="connsiteY2" fmla="*/ 448534 h 897068"/>
                      <a:gd name="connsiteX3" fmla="*/ 259891 w 519781"/>
                      <a:gd name="connsiteY3" fmla="*/ 0 h 897068"/>
                      <a:gd name="connsiteX4" fmla="*/ 519781 w 519781"/>
                      <a:gd name="connsiteY4" fmla="*/ 448534 h 89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781" h="897068">
                        <a:moveTo>
                          <a:pt x="519781" y="448534"/>
                        </a:moveTo>
                        <a:cubicBezTo>
                          <a:pt x="519781" y="696253"/>
                          <a:pt x="403424" y="897068"/>
                          <a:pt x="259891" y="897068"/>
                        </a:cubicBezTo>
                        <a:cubicBezTo>
                          <a:pt x="116357" y="897068"/>
                          <a:pt x="0" y="696252"/>
                          <a:pt x="0" y="448534"/>
                        </a:cubicBezTo>
                        <a:cubicBezTo>
                          <a:pt x="0" y="200815"/>
                          <a:pt x="116357" y="0"/>
                          <a:pt x="259891" y="0"/>
                        </a:cubicBezTo>
                        <a:cubicBezTo>
                          <a:pt x="403424" y="0"/>
                          <a:pt x="519781" y="200816"/>
                          <a:pt x="519781" y="448534"/>
                        </a:cubicBezTo>
                        <a:close/>
                      </a:path>
                    </a:pathLst>
                  </a:custGeom>
                  <a:solidFill>
                    <a:srgbClr val="FF342B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  <p:sp>
              <p:nvSpPr>
                <p:cNvPr id="63" name="Freeform 10">
                  <a:extLst>
                    <a:ext uri="{FF2B5EF4-FFF2-40B4-BE49-F238E27FC236}">
                      <a16:creationId xmlns:a16="http://schemas.microsoft.com/office/drawing/2014/main" id="{39B4D230-DF0C-9900-71DF-CA0E7CFBF1A5}"/>
                    </a:ext>
                  </a:extLst>
                </p:cNvPr>
                <p:cNvSpPr/>
                <p:nvPr/>
              </p:nvSpPr>
              <p:spPr>
                <a:xfrm>
                  <a:off x="2342445" y="3430838"/>
                  <a:ext cx="3358933" cy="1858291"/>
                </a:xfrm>
                <a:custGeom>
                  <a:avLst/>
                  <a:gdLst>
                    <a:gd name="connsiteX0" fmla="*/ 3358934 w 3358933"/>
                    <a:gd name="connsiteY0" fmla="*/ 9513 h 1858291"/>
                    <a:gd name="connsiteX1" fmla="*/ 3357112 w 3358933"/>
                    <a:gd name="connsiteY1" fmla="*/ 890790 h 1858291"/>
                    <a:gd name="connsiteX2" fmla="*/ 2869312 w 3358933"/>
                    <a:gd name="connsiteY2" fmla="*/ 1573506 h 1858291"/>
                    <a:gd name="connsiteX3" fmla="*/ 495492 w 3358933"/>
                    <a:gd name="connsiteY3" fmla="*/ 1573506 h 1858291"/>
                    <a:gd name="connsiteX4" fmla="*/ 2 w 3358933"/>
                    <a:gd name="connsiteY4" fmla="*/ 881277 h 1858291"/>
                    <a:gd name="connsiteX5" fmla="*/ 1823 w 3358933"/>
                    <a:gd name="connsiteY5" fmla="*/ 0 h 1858291"/>
                    <a:gd name="connsiteX6" fmla="*/ 497314 w 3358933"/>
                    <a:gd name="connsiteY6" fmla="*/ 692229 h 1858291"/>
                    <a:gd name="connsiteX7" fmla="*/ 2871134 w 3358933"/>
                    <a:gd name="connsiteY7" fmla="*/ 692229 h 1858291"/>
                    <a:gd name="connsiteX8" fmla="*/ 3358934 w 3358933"/>
                    <a:gd name="connsiteY8" fmla="*/ 9513 h 1858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58933" h="1858291">
                      <a:moveTo>
                        <a:pt x="3358934" y="9513"/>
                      </a:moveTo>
                      <a:lnTo>
                        <a:pt x="3357112" y="890790"/>
                      </a:lnTo>
                      <a:cubicBezTo>
                        <a:pt x="3356505" y="1137928"/>
                        <a:pt x="3193972" y="1384864"/>
                        <a:pt x="2869312" y="1573506"/>
                      </a:cubicBezTo>
                      <a:cubicBezTo>
                        <a:pt x="2215946" y="1953221"/>
                        <a:pt x="1153110" y="1953221"/>
                        <a:pt x="495492" y="1573506"/>
                      </a:cubicBezTo>
                      <a:cubicBezTo>
                        <a:pt x="164558" y="1382435"/>
                        <a:pt x="-606" y="1131653"/>
                        <a:pt x="2" y="881277"/>
                      </a:cubicBezTo>
                      <a:lnTo>
                        <a:pt x="1823" y="0"/>
                      </a:lnTo>
                      <a:cubicBezTo>
                        <a:pt x="1014" y="250377"/>
                        <a:pt x="166380" y="501158"/>
                        <a:pt x="497314" y="692229"/>
                      </a:cubicBezTo>
                      <a:cubicBezTo>
                        <a:pt x="1154932" y="1071944"/>
                        <a:pt x="2217767" y="1071944"/>
                        <a:pt x="2871134" y="692229"/>
                      </a:cubicBezTo>
                      <a:cubicBezTo>
                        <a:pt x="3195794" y="503587"/>
                        <a:pt x="3358326" y="256651"/>
                        <a:pt x="3358934" y="9513"/>
                      </a:cubicBezTo>
                      <a:close/>
                    </a:path>
                  </a:pathLst>
                </a:custGeom>
                <a:solidFill>
                  <a:srgbClr val="C9CEE2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grpSp>
              <p:nvGrpSpPr>
                <p:cNvPr id="64" name="Graphic 2">
                  <a:extLst>
                    <a:ext uri="{FF2B5EF4-FFF2-40B4-BE49-F238E27FC236}">
                      <a16:creationId xmlns:a16="http://schemas.microsoft.com/office/drawing/2014/main" id="{2066AA24-15DA-A691-CCDB-6DB1A3689F31}"/>
                    </a:ext>
                  </a:extLst>
                </p:cNvPr>
                <p:cNvGrpSpPr/>
                <p:nvPr/>
              </p:nvGrpSpPr>
              <p:grpSpPr>
                <a:xfrm>
                  <a:off x="1487346" y="5613311"/>
                  <a:ext cx="5071174" cy="522360"/>
                  <a:chOff x="1487346" y="5613311"/>
                  <a:chExt cx="5071174" cy="522360"/>
                </a:xfrm>
              </p:grpSpPr>
              <p:sp>
                <p:nvSpPr>
                  <p:cNvPr id="65" name="Freeform 12">
                    <a:extLst>
                      <a:ext uri="{FF2B5EF4-FFF2-40B4-BE49-F238E27FC236}">
                        <a16:creationId xmlns:a16="http://schemas.microsoft.com/office/drawing/2014/main" id="{9FC23BFE-2344-EBA5-B801-AC60BA5D88E7}"/>
                      </a:ext>
                    </a:extLst>
                  </p:cNvPr>
                  <p:cNvSpPr/>
                  <p:nvPr/>
                </p:nvSpPr>
                <p:spPr>
                  <a:xfrm rot="-5390257">
                    <a:off x="1676725" y="5425937"/>
                    <a:ext cx="519781" cy="897068"/>
                  </a:xfrm>
                  <a:custGeom>
                    <a:avLst/>
                    <a:gdLst>
                      <a:gd name="connsiteX0" fmla="*/ 519781 w 519781"/>
                      <a:gd name="connsiteY0" fmla="*/ 448534 h 897068"/>
                      <a:gd name="connsiteX1" fmla="*/ 259891 w 519781"/>
                      <a:gd name="connsiteY1" fmla="*/ 897068 h 897068"/>
                      <a:gd name="connsiteX2" fmla="*/ 0 w 519781"/>
                      <a:gd name="connsiteY2" fmla="*/ 448534 h 897068"/>
                      <a:gd name="connsiteX3" fmla="*/ 259891 w 519781"/>
                      <a:gd name="connsiteY3" fmla="*/ 0 h 897068"/>
                      <a:gd name="connsiteX4" fmla="*/ 519781 w 519781"/>
                      <a:gd name="connsiteY4" fmla="*/ 448534 h 89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781" h="897068">
                        <a:moveTo>
                          <a:pt x="519781" y="448534"/>
                        </a:moveTo>
                        <a:cubicBezTo>
                          <a:pt x="519781" y="696252"/>
                          <a:pt x="403424" y="897068"/>
                          <a:pt x="259891" y="897068"/>
                        </a:cubicBezTo>
                        <a:cubicBezTo>
                          <a:pt x="116357" y="897068"/>
                          <a:pt x="0" y="696253"/>
                          <a:pt x="0" y="448534"/>
                        </a:cubicBezTo>
                        <a:cubicBezTo>
                          <a:pt x="0" y="200815"/>
                          <a:pt x="116357" y="0"/>
                          <a:pt x="259891" y="0"/>
                        </a:cubicBezTo>
                        <a:cubicBezTo>
                          <a:pt x="403424" y="0"/>
                          <a:pt x="519781" y="200815"/>
                          <a:pt x="519781" y="44853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6" name="Freeform 13">
                    <a:extLst>
                      <a:ext uri="{FF2B5EF4-FFF2-40B4-BE49-F238E27FC236}">
                        <a16:creationId xmlns:a16="http://schemas.microsoft.com/office/drawing/2014/main" id="{00B63CB9-5083-61F4-D4AB-AB5AC19FEB8F}"/>
                      </a:ext>
                    </a:extLst>
                  </p:cNvPr>
                  <p:cNvSpPr/>
                  <p:nvPr/>
                </p:nvSpPr>
                <p:spPr>
                  <a:xfrm rot="-9743">
                    <a:off x="5660718" y="5614620"/>
                    <a:ext cx="897068" cy="519781"/>
                  </a:xfrm>
                  <a:custGeom>
                    <a:avLst/>
                    <a:gdLst>
                      <a:gd name="connsiteX0" fmla="*/ 897068 w 897068"/>
                      <a:gd name="connsiteY0" fmla="*/ 259890 h 519781"/>
                      <a:gd name="connsiteX1" fmla="*/ 448534 w 897068"/>
                      <a:gd name="connsiteY1" fmla="*/ 519781 h 519781"/>
                      <a:gd name="connsiteX2" fmla="*/ -1 w 897068"/>
                      <a:gd name="connsiteY2" fmla="*/ 259890 h 519781"/>
                      <a:gd name="connsiteX3" fmla="*/ 448534 w 897068"/>
                      <a:gd name="connsiteY3" fmla="*/ 0 h 519781"/>
                      <a:gd name="connsiteX4" fmla="*/ 897068 w 897068"/>
                      <a:gd name="connsiteY4" fmla="*/ 259890 h 519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7068" h="519781">
                        <a:moveTo>
                          <a:pt x="897068" y="259890"/>
                        </a:moveTo>
                        <a:cubicBezTo>
                          <a:pt x="897068" y="403424"/>
                          <a:pt x="696253" y="519781"/>
                          <a:pt x="448534" y="519781"/>
                        </a:cubicBezTo>
                        <a:cubicBezTo>
                          <a:pt x="200815" y="519781"/>
                          <a:pt x="-1" y="403424"/>
                          <a:pt x="-1" y="259890"/>
                        </a:cubicBezTo>
                        <a:cubicBezTo>
                          <a:pt x="-1" y="116357"/>
                          <a:pt x="200815" y="0"/>
                          <a:pt x="448534" y="0"/>
                        </a:cubicBezTo>
                        <a:cubicBezTo>
                          <a:pt x="696252" y="0"/>
                          <a:pt x="897068" y="116357"/>
                          <a:pt x="897068" y="25989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sp>
            <p:nvSpPr>
              <p:cNvPr id="10" name="Freeform 14">
                <a:extLst>
                  <a:ext uri="{FF2B5EF4-FFF2-40B4-BE49-F238E27FC236}">
                    <a16:creationId xmlns:a16="http://schemas.microsoft.com/office/drawing/2014/main" id="{3927C2AC-2FCA-15B5-C58F-236824BC4226}"/>
                  </a:ext>
                </a:extLst>
              </p:cNvPr>
              <p:cNvSpPr/>
              <p:nvPr/>
            </p:nvSpPr>
            <p:spPr>
              <a:xfrm rot="-5390257">
                <a:off x="6295137" y="2874608"/>
                <a:ext cx="519781" cy="897068"/>
              </a:xfrm>
              <a:custGeom>
                <a:avLst/>
                <a:gdLst>
                  <a:gd name="connsiteX0" fmla="*/ 519781 w 519781"/>
                  <a:gd name="connsiteY0" fmla="*/ 448534 h 897068"/>
                  <a:gd name="connsiteX1" fmla="*/ 259891 w 519781"/>
                  <a:gd name="connsiteY1" fmla="*/ 897068 h 897068"/>
                  <a:gd name="connsiteX2" fmla="*/ 0 w 519781"/>
                  <a:gd name="connsiteY2" fmla="*/ 448534 h 897068"/>
                  <a:gd name="connsiteX3" fmla="*/ 259891 w 519781"/>
                  <a:gd name="connsiteY3" fmla="*/ 0 h 897068"/>
                  <a:gd name="connsiteX4" fmla="*/ 519781 w 519781"/>
                  <a:gd name="connsiteY4" fmla="*/ 448534 h 89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781" h="897068">
                    <a:moveTo>
                      <a:pt x="519781" y="448534"/>
                    </a:moveTo>
                    <a:cubicBezTo>
                      <a:pt x="519781" y="696253"/>
                      <a:pt x="403424" y="897068"/>
                      <a:pt x="259891" y="897068"/>
                    </a:cubicBezTo>
                    <a:cubicBezTo>
                      <a:pt x="116357" y="897068"/>
                      <a:pt x="0" y="696252"/>
                      <a:pt x="0" y="448534"/>
                    </a:cubicBezTo>
                    <a:cubicBezTo>
                      <a:pt x="0" y="200815"/>
                      <a:pt x="116357" y="0"/>
                      <a:pt x="259891" y="0"/>
                    </a:cubicBezTo>
                    <a:cubicBezTo>
                      <a:pt x="403424" y="0"/>
                      <a:pt x="519781" y="200816"/>
                      <a:pt x="519781" y="44853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1" name="Freeform 15">
                <a:extLst>
                  <a:ext uri="{FF2B5EF4-FFF2-40B4-BE49-F238E27FC236}">
                    <a16:creationId xmlns:a16="http://schemas.microsoft.com/office/drawing/2014/main" id="{2A32CEE7-F4BA-3289-D6D1-4E9441E64F8E}"/>
                  </a:ext>
                </a:extLst>
              </p:cNvPr>
              <p:cNvSpPr/>
              <p:nvPr/>
            </p:nvSpPr>
            <p:spPr>
              <a:xfrm rot="-3590107">
                <a:off x="864488" y="-360553"/>
                <a:ext cx="1731417" cy="1003145"/>
              </a:xfrm>
              <a:custGeom>
                <a:avLst/>
                <a:gdLst>
                  <a:gd name="connsiteX0" fmla="*/ 1731417 w 1731417"/>
                  <a:gd name="connsiteY0" fmla="*/ 501573 h 1003145"/>
                  <a:gd name="connsiteX1" fmla="*/ 865709 w 1731417"/>
                  <a:gd name="connsiteY1" fmla="*/ 1003145 h 1003145"/>
                  <a:gd name="connsiteX2" fmla="*/ 0 w 1731417"/>
                  <a:gd name="connsiteY2" fmla="*/ 501573 h 1003145"/>
                  <a:gd name="connsiteX3" fmla="*/ 865709 w 1731417"/>
                  <a:gd name="connsiteY3" fmla="*/ 0 h 1003145"/>
                  <a:gd name="connsiteX4" fmla="*/ 1731417 w 1731417"/>
                  <a:gd name="connsiteY4" fmla="*/ 501573 h 1003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1417" h="1003145">
                    <a:moveTo>
                      <a:pt x="1731417" y="501573"/>
                    </a:moveTo>
                    <a:cubicBezTo>
                      <a:pt x="1731417" y="778584"/>
                      <a:pt x="1343826" y="1003145"/>
                      <a:pt x="865709" y="1003145"/>
                    </a:cubicBezTo>
                    <a:cubicBezTo>
                      <a:pt x="387591" y="1003145"/>
                      <a:pt x="0" y="778584"/>
                      <a:pt x="0" y="501573"/>
                    </a:cubicBezTo>
                    <a:cubicBezTo>
                      <a:pt x="0" y="224562"/>
                      <a:pt x="387591" y="0"/>
                      <a:pt x="865709" y="0"/>
                    </a:cubicBezTo>
                    <a:cubicBezTo>
                      <a:pt x="1343826" y="0"/>
                      <a:pt x="1731417" y="224562"/>
                      <a:pt x="1731417" y="501573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12" name="Graphic 2">
                <a:extLst>
                  <a:ext uri="{FF2B5EF4-FFF2-40B4-BE49-F238E27FC236}">
                    <a16:creationId xmlns:a16="http://schemas.microsoft.com/office/drawing/2014/main" id="{CF4D9093-BD66-F45E-4C53-82D6D2AD5C3B}"/>
                  </a:ext>
                </a:extLst>
              </p:cNvPr>
              <p:cNvGrpSpPr/>
              <p:nvPr/>
            </p:nvGrpSpPr>
            <p:grpSpPr>
              <a:xfrm>
                <a:off x="1295599" y="-422175"/>
                <a:ext cx="868935" cy="1126399"/>
                <a:chOff x="1295599" y="-422175"/>
                <a:chExt cx="868935" cy="1126399"/>
              </a:xfrm>
              <a:solidFill>
                <a:srgbClr val="FF342B"/>
              </a:solidFill>
            </p:grpSpPr>
            <p:sp>
              <p:nvSpPr>
                <p:cNvPr id="54" name="Freeform 17">
                  <a:extLst>
                    <a:ext uri="{FF2B5EF4-FFF2-40B4-BE49-F238E27FC236}">
                      <a16:creationId xmlns:a16="http://schemas.microsoft.com/office/drawing/2014/main" id="{09D67EDD-A8CE-4D02-7DC4-B81058A23CBB}"/>
                    </a:ext>
                  </a:extLst>
                </p:cNvPr>
                <p:cNvSpPr/>
                <p:nvPr/>
              </p:nvSpPr>
              <p:spPr>
                <a:xfrm>
                  <a:off x="1646372" y="38023"/>
                  <a:ext cx="167794" cy="205524"/>
                </a:xfrm>
                <a:custGeom>
                  <a:avLst/>
                  <a:gdLst>
                    <a:gd name="connsiteX0" fmla="*/ 55054 w 167794"/>
                    <a:gd name="connsiteY0" fmla="*/ 205524 h 205524"/>
                    <a:gd name="connsiteX1" fmla="*/ 28337 w 167794"/>
                    <a:gd name="connsiteY1" fmla="*/ 198440 h 205524"/>
                    <a:gd name="connsiteX2" fmla="*/ 0 w 167794"/>
                    <a:gd name="connsiteY2" fmla="*/ 140754 h 205524"/>
                    <a:gd name="connsiteX3" fmla="*/ 21657 w 167794"/>
                    <a:gd name="connsiteY3" fmla="*/ 67078 h 205524"/>
                    <a:gd name="connsiteX4" fmla="*/ 74688 w 167794"/>
                    <a:gd name="connsiteY4" fmla="*/ 11821 h 205524"/>
                    <a:gd name="connsiteX5" fmla="*/ 140065 w 167794"/>
                    <a:gd name="connsiteY5" fmla="*/ 7976 h 205524"/>
                    <a:gd name="connsiteX6" fmla="*/ 167795 w 167794"/>
                    <a:gd name="connsiteY6" fmla="*/ 64447 h 205524"/>
                    <a:gd name="connsiteX7" fmla="*/ 146137 w 167794"/>
                    <a:gd name="connsiteY7" fmla="*/ 138730 h 205524"/>
                    <a:gd name="connsiteX8" fmla="*/ 145935 w 167794"/>
                    <a:gd name="connsiteY8" fmla="*/ 139135 h 205524"/>
                    <a:gd name="connsiteX9" fmla="*/ 92904 w 167794"/>
                    <a:gd name="connsiteY9" fmla="*/ 194189 h 205524"/>
                    <a:gd name="connsiteX10" fmla="*/ 55054 w 167794"/>
                    <a:gd name="connsiteY10" fmla="*/ 205524 h 205524"/>
                    <a:gd name="connsiteX11" fmla="*/ 111931 w 167794"/>
                    <a:gd name="connsiteY11" fmla="*/ 37325 h 205524"/>
                    <a:gd name="connsiteX12" fmla="*/ 93714 w 167794"/>
                    <a:gd name="connsiteY12" fmla="*/ 43599 h 205524"/>
                    <a:gd name="connsiteX13" fmla="*/ 53840 w 167794"/>
                    <a:gd name="connsiteY13" fmla="*/ 85295 h 205524"/>
                    <a:gd name="connsiteX14" fmla="*/ 36838 w 167794"/>
                    <a:gd name="connsiteY14" fmla="*/ 140754 h 205524"/>
                    <a:gd name="connsiteX15" fmla="*/ 46958 w 167794"/>
                    <a:gd name="connsiteY15" fmla="*/ 166460 h 205524"/>
                    <a:gd name="connsiteX16" fmla="*/ 74081 w 167794"/>
                    <a:gd name="connsiteY16" fmla="*/ 162007 h 205524"/>
                    <a:gd name="connsiteX17" fmla="*/ 113550 w 167794"/>
                    <a:gd name="connsiteY17" fmla="*/ 120514 h 205524"/>
                    <a:gd name="connsiteX18" fmla="*/ 130552 w 167794"/>
                    <a:gd name="connsiteY18" fmla="*/ 65054 h 205524"/>
                    <a:gd name="connsiteX19" fmla="*/ 121039 w 167794"/>
                    <a:gd name="connsiteY19" fmla="*/ 39956 h 205524"/>
                    <a:gd name="connsiteX20" fmla="*/ 111931 w 167794"/>
                    <a:gd name="connsiteY20" fmla="*/ 37325 h 205524"/>
                    <a:gd name="connsiteX21" fmla="*/ 129945 w 167794"/>
                    <a:gd name="connsiteY21" fmla="*/ 129824 h 205524"/>
                    <a:gd name="connsiteX22" fmla="*/ 130350 w 167794"/>
                    <a:gd name="connsiteY22" fmla="*/ 129824 h 205524"/>
                    <a:gd name="connsiteX23" fmla="*/ 129945 w 167794"/>
                    <a:gd name="connsiteY23" fmla="*/ 129824 h 205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67794" h="205524">
                      <a:moveTo>
                        <a:pt x="55054" y="205524"/>
                      </a:moveTo>
                      <a:cubicBezTo>
                        <a:pt x="45541" y="205524"/>
                        <a:pt x="36433" y="203298"/>
                        <a:pt x="28337" y="198440"/>
                      </a:cubicBezTo>
                      <a:cubicBezTo>
                        <a:pt x="9918" y="187712"/>
                        <a:pt x="0" y="167269"/>
                        <a:pt x="0" y="140754"/>
                      </a:cubicBezTo>
                      <a:cubicBezTo>
                        <a:pt x="0" y="117882"/>
                        <a:pt x="7691" y="91772"/>
                        <a:pt x="21657" y="67078"/>
                      </a:cubicBezTo>
                      <a:cubicBezTo>
                        <a:pt x="35421" y="42790"/>
                        <a:pt x="53840" y="23561"/>
                        <a:pt x="74688" y="11821"/>
                      </a:cubicBezTo>
                      <a:cubicBezTo>
                        <a:pt x="96953" y="-2347"/>
                        <a:pt x="121646" y="-3966"/>
                        <a:pt x="140065" y="7976"/>
                      </a:cubicBezTo>
                      <a:cubicBezTo>
                        <a:pt x="156460" y="16477"/>
                        <a:pt x="166783" y="36920"/>
                        <a:pt x="167795" y="64447"/>
                      </a:cubicBezTo>
                      <a:cubicBezTo>
                        <a:pt x="167795" y="87521"/>
                        <a:pt x="160306" y="113024"/>
                        <a:pt x="146137" y="138730"/>
                      </a:cubicBezTo>
                      <a:cubicBezTo>
                        <a:pt x="146137" y="138932"/>
                        <a:pt x="145935" y="139135"/>
                        <a:pt x="145935" y="139135"/>
                      </a:cubicBezTo>
                      <a:cubicBezTo>
                        <a:pt x="131766" y="163424"/>
                        <a:pt x="112943" y="182855"/>
                        <a:pt x="92904" y="194189"/>
                      </a:cubicBezTo>
                      <a:cubicBezTo>
                        <a:pt x="80355" y="201678"/>
                        <a:pt x="67199" y="205524"/>
                        <a:pt x="55054" y="205524"/>
                      </a:cubicBezTo>
                      <a:close/>
                      <a:moveTo>
                        <a:pt x="111931" y="37325"/>
                      </a:moveTo>
                      <a:cubicBezTo>
                        <a:pt x="106263" y="37325"/>
                        <a:pt x="100191" y="39551"/>
                        <a:pt x="93714" y="43599"/>
                      </a:cubicBezTo>
                      <a:cubicBezTo>
                        <a:pt x="77926" y="52707"/>
                        <a:pt x="64365" y="66876"/>
                        <a:pt x="53840" y="85295"/>
                      </a:cubicBezTo>
                      <a:cubicBezTo>
                        <a:pt x="43113" y="104321"/>
                        <a:pt x="36838" y="124359"/>
                        <a:pt x="36838" y="140754"/>
                      </a:cubicBezTo>
                      <a:cubicBezTo>
                        <a:pt x="36838" y="148041"/>
                        <a:pt x="38052" y="161197"/>
                        <a:pt x="46958" y="166460"/>
                      </a:cubicBezTo>
                      <a:cubicBezTo>
                        <a:pt x="52828" y="169901"/>
                        <a:pt x="63353" y="168281"/>
                        <a:pt x="74081" y="162007"/>
                      </a:cubicBezTo>
                      <a:cubicBezTo>
                        <a:pt x="88654" y="153708"/>
                        <a:pt x="102620" y="139135"/>
                        <a:pt x="113550" y="120514"/>
                      </a:cubicBezTo>
                      <a:cubicBezTo>
                        <a:pt x="124682" y="100273"/>
                        <a:pt x="130552" y="81044"/>
                        <a:pt x="130552" y="65054"/>
                      </a:cubicBezTo>
                      <a:cubicBezTo>
                        <a:pt x="129945" y="52505"/>
                        <a:pt x="126504" y="42790"/>
                        <a:pt x="121039" y="39956"/>
                      </a:cubicBezTo>
                      <a:cubicBezTo>
                        <a:pt x="118610" y="38134"/>
                        <a:pt x="115372" y="37325"/>
                        <a:pt x="111931" y="37325"/>
                      </a:cubicBezTo>
                      <a:close/>
                      <a:moveTo>
                        <a:pt x="129945" y="129824"/>
                      </a:moveTo>
                      <a:lnTo>
                        <a:pt x="130350" y="129824"/>
                      </a:lnTo>
                      <a:lnTo>
                        <a:pt x="129945" y="12982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5" name="Freeform 18">
                  <a:extLst>
                    <a:ext uri="{FF2B5EF4-FFF2-40B4-BE49-F238E27FC236}">
                      <a16:creationId xmlns:a16="http://schemas.microsoft.com/office/drawing/2014/main" id="{76130558-B030-2998-F14D-5A846C149A6A}"/>
                    </a:ext>
                  </a:extLst>
                </p:cNvPr>
                <p:cNvSpPr/>
                <p:nvPr/>
              </p:nvSpPr>
              <p:spPr>
                <a:xfrm>
                  <a:off x="1905841" y="-279486"/>
                  <a:ext cx="141700" cy="615128"/>
                </a:xfrm>
                <a:custGeom>
                  <a:avLst/>
                  <a:gdLst>
                    <a:gd name="connsiteX0" fmla="*/ 20459 w 141700"/>
                    <a:gd name="connsiteY0" fmla="*/ 615128 h 615128"/>
                    <a:gd name="connsiteX1" fmla="*/ 11148 w 141700"/>
                    <a:gd name="connsiteY1" fmla="*/ 612700 h 615128"/>
                    <a:gd name="connsiteX2" fmla="*/ 4266 w 141700"/>
                    <a:gd name="connsiteY2" fmla="*/ 587399 h 615128"/>
                    <a:gd name="connsiteX3" fmla="*/ 104862 w 141700"/>
                    <a:gd name="connsiteY3" fmla="*/ 247963 h 615128"/>
                    <a:gd name="connsiteX4" fmla="*/ 9327 w 141700"/>
                    <a:gd name="connsiteY4" fmla="*/ 34627 h 615128"/>
                    <a:gd name="connsiteX5" fmla="*/ 2445 w 141700"/>
                    <a:gd name="connsiteY5" fmla="*/ 9326 h 615128"/>
                    <a:gd name="connsiteX6" fmla="*/ 27745 w 141700"/>
                    <a:gd name="connsiteY6" fmla="*/ 2445 h 615128"/>
                    <a:gd name="connsiteX7" fmla="*/ 141700 w 141700"/>
                    <a:gd name="connsiteY7" fmla="*/ 247963 h 615128"/>
                    <a:gd name="connsiteX8" fmla="*/ 36247 w 141700"/>
                    <a:gd name="connsiteY8" fmla="*/ 606020 h 615128"/>
                    <a:gd name="connsiteX9" fmla="*/ 20459 w 141700"/>
                    <a:gd name="connsiteY9" fmla="*/ 615128 h 615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1700" h="615128">
                      <a:moveTo>
                        <a:pt x="20459" y="615128"/>
                      </a:moveTo>
                      <a:cubicBezTo>
                        <a:pt x="17220" y="615128"/>
                        <a:pt x="13982" y="614319"/>
                        <a:pt x="11148" y="612700"/>
                      </a:cubicBezTo>
                      <a:cubicBezTo>
                        <a:pt x="2242" y="607639"/>
                        <a:pt x="-794" y="596305"/>
                        <a:pt x="4266" y="587399"/>
                      </a:cubicBezTo>
                      <a:cubicBezTo>
                        <a:pt x="69441" y="474456"/>
                        <a:pt x="105267" y="353822"/>
                        <a:pt x="104862" y="247963"/>
                      </a:cubicBezTo>
                      <a:cubicBezTo>
                        <a:pt x="104660" y="145748"/>
                        <a:pt x="70656" y="70048"/>
                        <a:pt x="9327" y="34627"/>
                      </a:cubicBezTo>
                      <a:cubicBezTo>
                        <a:pt x="421" y="29567"/>
                        <a:pt x="-2615" y="18030"/>
                        <a:pt x="2445" y="9326"/>
                      </a:cubicBezTo>
                      <a:cubicBezTo>
                        <a:pt x="7707" y="421"/>
                        <a:pt x="19042" y="-2615"/>
                        <a:pt x="27745" y="2445"/>
                      </a:cubicBezTo>
                      <a:cubicBezTo>
                        <a:pt x="101017" y="44748"/>
                        <a:pt x="141498" y="131985"/>
                        <a:pt x="141700" y="247963"/>
                      </a:cubicBezTo>
                      <a:cubicBezTo>
                        <a:pt x="141903" y="360299"/>
                        <a:pt x="104457" y="487612"/>
                        <a:pt x="36247" y="606020"/>
                      </a:cubicBezTo>
                      <a:cubicBezTo>
                        <a:pt x="33008" y="611890"/>
                        <a:pt x="26733" y="615128"/>
                        <a:pt x="20459" y="6151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6" name="Freeform 19">
                  <a:extLst>
                    <a:ext uri="{FF2B5EF4-FFF2-40B4-BE49-F238E27FC236}">
                      <a16:creationId xmlns:a16="http://schemas.microsoft.com/office/drawing/2014/main" id="{28B01521-E219-2DB4-9413-294EC4FE1780}"/>
                    </a:ext>
                  </a:extLst>
                </p:cNvPr>
                <p:cNvSpPr/>
                <p:nvPr/>
              </p:nvSpPr>
              <p:spPr>
                <a:xfrm>
                  <a:off x="1823664" y="-136677"/>
                  <a:ext cx="107494" cy="424956"/>
                </a:xfrm>
                <a:custGeom>
                  <a:avLst/>
                  <a:gdLst>
                    <a:gd name="connsiteX0" fmla="*/ 19447 w 107494"/>
                    <a:gd name="connsiteY0" fmla="*/ 424956 h 424956"/>
                    <a:gd name="connsiteX1" fmla="*/ 10136 w 107494"/>
                    <a:gd name="connsiteY1" fmla="*/ 422528 h 424956"/>
                    <a:gd name="connsiteX2" fmla="*/ 3457 w 107494"/>
                    <a:gd name="connsiteY2" fmla="*/ 397024 h 424956"/>
                    <a:gd name="connsiteX3" fmla="*/ 70251 w 107494"/>
                    <a:gd name="connsiteY3" fmla="*/ 172556 h 424956"/>
                    <a:gd name="connsiteX4" fmla="*/ 9326 w 107494"/>
                    <a:gd name="connsiteY4" fmla="*/ 34717 h 424956"/>
                    <a:gd name="connsiteX5" fmla="*/ 2445 w 107494"/>
                    <a:gd name="connsiteY5" fmla="*/ 9416 h 424956"/>
                    <a:gd name="connsiteX6" fmla="*/ 27745 w 107494"/>
                    <a:gd name="connsiteY6" fmla="*/ 2535 h 424956"/>
                    <a:gd name="connsiteX7" fmla="*/ 107493 w 107494"/>
                    <a:gd name="connsiteY7" fmla="*/ 172556 h 424956"/>
                    <a:gd name="connsiteX8" fmla="*/ 35639 w 107494"/>
                    <a:gd name="connsiteY8" fmla="*/ 415848 h 424956"/>
                    <a:gd name="connsiteX9" fmla="*/ 19447 w 107494"/>
                    <a:gd name="connsiteY9" fmla="*/ 424956 h 42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494" h="424956">
                      <a:moveTo>
                        <a:pt x="19447" y="424956"/>
                      </a:moveTo>
                      <a:cubicBezTo>
                        <a:pt x="16208" y="424956"/>
                        <a:pt x="12970" y="424147"/>
                        <a:pt x="10136" y="422528"/>
                      </a:cubicBezTo>
                      <a:cubicBezTo>
                        <a:pt x="1230" y="417265"/>
                        <a:pt x="-1603" y="405930"/>
                        <a:pt x="3457" y="397024"/>
                      </a:cubicBezTo>
                      <a:cubicBezTo>
                        <a:pt x="45962" y="323956"/>
                        <a:pt x="70251" y="241981"/>
                        <a:pt x="70251" y="172556"/>
                      </a:cubicBezTo>
                      <a:cubicBezTo>
                        <a:pt x="70048" y="105964"/>
                        <a:pt x="48391" y="56982"/>
                        <a:pt x="9326" y="34717"/>
                      </a:cubicBezTo>
                      <a:cubicBezTo>
                        <a:pt x="421" y="29657"/>
                        <a:pt x="-2615" y="18322"/>
                        <a:pt x="2445" y="9416"/>
                      </a:cubicBezTo>
                      <a:cubicBezTo>
                        <a:pt x="7505" y="511"/>
                        <a:pt x="18840" y="-2728"/>
                        <a:pt x="27745" y="2535"/>
                      </a:cubicBezTo>
                      <a:cubicBezTo>
                        <a:pt x="78954" y="31681"/>
                        <a:pt x="107291" y="91998"/>
                        <a:pt x="107493" y="172556"/>
                      </a:cubicBezTo>
                      <a:cubicBezTo>
                        <a:pt x="107696" y="249673"/>
                        <a:pt x="82193" y="335898"/>
                        <a:pt x="35639" y="415848"/>
                      </a:cubicBezTo>
                      <a:cubicBezTo>
                        <a:pt x="31996" y="421718"/>
                        <a:pt x="25721" y="424956"/>
                        <a:pt x="19447" y="42495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7" name="Freeform 20">
                  <a:extLst>
                    <a:ext uri="{FF2B5EF4-FFF2-40B4-BE49-F238E27FC236}">
                      <a16:creationId xmlns:a16="http://schemas.microsoft.com/office/drawing/2014/main" id="{0CDC4423-3965-07EF-2501-A967D8C8850F}"/>
                    </a:ext>
                  </a:extLst>
                </p:cNvPr>
                <p:cNvSpPr/>
                <p:nvPr/>
              </p:nvSpPr>
              <p:spPr>
                <a:xfrm>
                  <a:off x="1988360" y="-422175"/>
                  <a:ext cx="176174" cy="805180"/>
                </a:xfrm>
                <a:custGeom>
                  <a:avLst/>
                  <a:gdLst>
                    <a:gd name="connsiteX0" fmla="*/ 20926 w 176174"/>
                    <a:gd name="connsiteY0" fmla="*/ 805181 h 805180"/>
                    <a:gd name="connsiteX1" fmla="*/ 11615 w 176174"/>
                    <a:gd name="connsiteY1" fmla="*/ 802752 h 805180"/>
                    <a:gd name="connsiteX2" fmla="*/ 4734 w 176174"/>
                    <a:gd name="connsiteY2" fmla="*/ 777451 h 805180"/>
                    <a:gd name="connsiteX3" fmla="*/ 139131 w 176174"/>
                    <a:gd name="connsiteY3" fmla="*/ 323049 h 805180"/>
                    <a:gd name="connsiteX4" fmla="*/ 9389 w 176174"/>
                    <a:gd name="connsiteY4" fmla="*/ 34823 h 805180"/>
                    <a:gd name="connsiteX5" fmla="*/ 2305 w 176174"/>
                    <a:gd name="connsiteY5" fmla="*/ 9522 h 805180"/>
                    <a:gd name="connsiteX6" fmla="*/ 27606 w 176174"/>
                    <a:gd name="connsiteY6" fmla="*/ 2438 h 805180"/>
                    <a:gd name="connsiteX7" fmla="*/ 176172 w 176174"/>
                    <a:gd name="connsiteY7" fmla="*/ 323049 h 805180"/>
                    <a:gd name="connsiteX8" fmla="*/ 36714 w 176174"/>
                    <a:gd name="connsiteY8" fmla="*/ 796073 h 805180"/>
                    <a:gd name="connsiteX9" fmla="*/ 20926 w 176174"/>
                    <a:gd name="connsiteY9" fmla="*/ 805181 h 80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74" h="805180">
                      <a:moveTo>
                        <a:pt x="20926" y="805181"/>
                      </a:moveTo>
                      <a:cubicBezTo>
                        <a:pt x="17688" y="805181"/>
                        <a:pt x="14652" y="804371"/>
                        <a:pt x="11615" y="802752"/>
                      </a:cubicBezTo>
                      <a:cubicBezTo>
                        <a:pt x="2710" y="797692"/>
                        <a:pt x="-326" y="786357"/>
                        <a:pt x="4734" y="777451"/>
                      </a:cubicBezTo>
                      <a:cubicBezTo>
                        <a:pt x="91768" y="626051"/>
                        <a:pt x="139536" y="464734"/>
                        <a:pt x="139131" y="323049"/>
                      </a:cubicBezTo>
                      <a:cubicBezTo>
                        <a:pt x="138727" y="183996"/>
                        <a:pt x="92578" y="81578"/>
                        <a:pt x="9389" y="34823"/>
                      </a:cubicBezTo>
                      <a:cubicBezTo>
                        <a:pt x="483" y="29762"/>
                        <a:pt x="-2553" y="18428"/>
                        <a:pt x="2305" y="9522"/>
                      </a:cubicBezTo>
                      <a:cubicBezTo>
                        <a:pt x="7365" y="414"/>
                        <a:pt x="18700" y="-2623"/>
                        <a:pt x="27606" y="2438"/>
                      </a:cubicBezTo>
                      <a:cubicBezTo>
                        <a:pt x="122939" y="56278"/>
                        <a:pt x="175565" y="170030"/>
                        <a:pt x="176172" y="323049"/>
                      </a:cubicBezTo>
                      <a:cubicBezTo>
                        <a:pt x="176577" y="471211"/>
                        <a:pt x="126987" y="639208"/>
                        <a:pt x="36714" y="796073"/>
                      </a:cubicBezTo>
                      <a:cubicBezTo>
                        <a:pt x="33678" y="801942"/>
                        <a:pt x="27403" y="805181"/>
                        <a:pt x="20926" y="8051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grpSp>
              <p:nvGrpSpPr>
                <p:cNvPr id="58" name="Graphic 2">
                  <a:extLst>
                    <a:ext uri="{FF2B5EF4-FFF2-40B4-BE49-F238E27FC236}">
                      <a16:creationId xmlns:a16="http://schemas.microsoft.com/office/drawing/2014/main" id="{7EBB612B-CF58-1CF9-3E20-BB1E78EEAB96}"/>
                    </a:ext>
                  </a:extLst>
                </p:cNvPr>
                <p:cNvGrpSpPr/>
                <p:nvPr/>
              </p:nvGrpSpPr>
              <p:grpSpPr>
                <a:xfrm>
                  <a:off x="1295599" y="-100964"/>
                  <a:ext cx="341225" cy="805187"/>
                  <a:chOff x="1295599" y="-100964"/>
                  <a:chExt cx="341225" cy="805187"/>
                </a:xfrm>
                <a:solidFill>
                  <a:srgbClr val="FF342B"/>
                </a:solidFill>
              </p:grpSpPr>
              <p:sp>
                <p:nvSpPr>
                  <p:cNvPr id="59" name="Freeform 22">
                    <a:extLst>
                      <a:ext uri="{FF2B5EF4-FFF2-40B4-BE49-F238E27FC236}">
                        <a16:creationId xmlns:a16="http://schemas.microsoft.com/office/drawing/2014/main" id="{0C8FAD7C-EF5C-6005-F682-4F72E4F5A214}"/>
                      </a:ext>
                    </a:extLst>
                  </p:cNvPr>
                  <p:cNvSpPr/>
                  <p:nvPr/>
                </p:nvSpPr>
                <p:spPr>
                  <a:xfrm>
                    <a:off x="1529582" y="-6845"/>
                    <a:ext cx="107242" cy="424866"/>
                  </a:xfrm>
                  <a:custGeom>
                    <a:avLst/>
                    <a:gdLst>
                      <a:gd name="connsiteX0" fmla="*/ 88857 w 107242"/>
                      <a:gd name="connsiteY0" fmla="*/ 424867 h 424866"/>
                      <a:gd name="connsiteX1" fmla="*/ 79749 w 107242"/>
                      <a:gd name="connsiteY1" fmla="*/ 422438 h 424866"/>
                      <a:gd name="connsiteX2" fmla="*/ 1 w 107242"/>
                      <a:gd name="connsiteY2" fmla="*/ 253024 h 424866"/>
                      <a:gd name="connsiteX3" fmla="*/ 71653 w 107242"/>
                      <a:gd name="connsiteY3" fmla="*/ 9327 h 424866"/>
                      <a:gd name="connsiteX4" fmla="*/ 96954 w 107242"/>
                      <a:gd name="connsiteY4" fmla="*/ 2445 h 424866"/>
                      <a:gd name="connsiteX5" fmla="*/ 103836 w 107242"/>
                      <a:gd name="connsiteY5" fmla="*/ 27745 h 424866"/>
                      <a:gd name="connsiteX6" fmla="*/ 37042 w 107242"/>
                      <a:gd name="connsiteY6" fmla="*/ 252821 h 424866"/>
                      <a:gd name="connsiteX7" fmla="*/ 97763 w 107242"/>
                      <a:gd name="connsiteY7" fmla="*/ 390053 h 424866"/>
                      <a:gd name="connsiteX8" fmla="*/ 104848 w 107242"/>
                      <a:gd name="connsiteY8" fmla="*/ 415353 h 424866"/>
                      <a:gd name="connsiteX9" fmla="*/ 88857 w 107242"/>
                      <a:gd name="connsiteY9" fmla="*/ 424867 h 424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7242" h="424866">
                        <a:moveTo>
                          <a:pt x="88857" y="424867"/>
                        </a:moveTo>
                        <a:cubicBezTo>
                          <a:pt x="85821" y="424867"/>
                          <a:pt x="82785" y="424057"/>
                          <a:pt x="79749" y="422438"/>
                        </a:cubicBezTo>
                        <a:cubicBezTo>
                          <a:pt x="28540" y="393898"/>
                          <a:pt x="1" y="333784"/>
                          <a:pt x="1" y="253024"/>
                        </a:cubicBezTo>
                        <a:cubicBezTo>
                          <a:pt x="-201" y="176312"/>
                          <a:pt x="25302" y="89682"/>
                          <a:pt x="71653" y="9327"/>
                        </a:cubicBezTo>
                        <a:cubicBezTo>
                          <a:pt x="76713" y="421"/>
                          <a:pt x="88250" y="-2615"/>
                          <a:pt x="96954" y="2445"/>
                        </a:cubicBezTo>
                        <a:cubicBezTo>
                          <a:pt x="105860" y="7505"/>
                          <a:pt x="108896" y="18840"/>
                          <a:pt x="103836" y="27745"/>
                        </a:cubicBezTo>
                        <a:cubicBezTo>
                          <a:pt x="60521" y="102636"/>
                          <a:pt x="36839" y="182586"/>
                          <a:pt x="37042" y="252821"/>
                        </a:cubicBezTo>
                        <a:cubicBezTo>
                          <a:pt x="37244" y="319413"/>
                          <a:pt x="58699" y="368193"/>
                          <a:pt x="97763" y="390053"/>
                        </a:cubicBezTo>
                        <a:cubicBezTo>
                          <a:pt x="106669" y="395113"/>
                          <a:pt x="109908" y="406245"/>
                          <a:pt x="104848" y="415353"/>
                        </a:cubicBezTo>
                        <a:cubicBezTo>
                          <a:pt x="101812" y="421426"/>
                          <a:pt x="95334" y="424867"/>
                          <a:pt x="88857" y="42486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0" name="Freeform 23">
                    <a:extLst>
                      <a:ext uri="{FF2B5EF4-FFF2-40B4-BE49-F238E27FC236}">
                        <a16:creationId xmlns:a16="http://schemas.microsoft.com/office/drawing/2014/main" id="{77233457-A8A7-9325-9D92-15393E2D2800}"/>
                      </a:ext>
                    </a:extLst>
                  </p:cNvPr>
                  <p:cNvSpPr/>
                  <p:nvPr/>
                </p:nvSpPr>
                <p:spPr>
                  <a:xfrm>
                    <a:off x="1412592" y="-54208"/>
                    <a:ext cx="141700" cy="615330"/>
                  </a:xfrm>
                  <a:custGeom>
                    <a:avLst/>
                    <a:gdLst>
                      <a:gd name="connsiteX0" fmla="*/ 123266 w 141700"/>
                      <a:gd name="connsiteY0" fmla="*/ 615331 h 615330"/>
                      <a:gd name="connsiteX1" fmla="*/ 113956 w 141700"/>
                      <a:gd name="connsiteY1" fmla="*/ 612902 h 615330"/>
                      <a:gd name="connsiteX2" fmla="*/ 1 w 141700"/>
                      <a:gd name="connsiteY2" fmla="*/ 367990 h 615330"/>
                      <a:gd name="connsiteX3" fmla="*/ 105454 w 141700"/>
                      <a:gd name="connsiteY3" fmla="*/ 9326 h 615330"/>
                      <a:gd name="connsiteX4" fmla="*/ 130755 w 141700"/>
                      <a:gd name="connsiteY4" fmla="*/ 2445 h 615330"/>
                      <a:gd name="connsiteX5" fmla="*/ 137637 w 141700"/>
                      <a:gd name="connsiteY5" fmla="*/ 27745 h 615330"/>
                      <a:gd name="connsiteX6" fmla="*/ 37041 w 141700"/>
                      <a:gd name="connsiteY6" fmla="*/ 367788 h 615330"/>
                      <a:gd name="connsiteX7" fmla="*/ 132374 w 141700"/>
                      <a:gd name="connsiteY7" fmla="*/ 580517 h 615330"/>
                      <a:gd name="connsiteX8" fmla="*/ 139256 w 141700"/>
                      <a:gd name="connsiteY8" fmla="*/ 605818 h 615330"/>
                      <a:gd name="connsiteX9" fmla="*/ 123266 w 141700"/>
                      <a:gd name="connsiteY9" fmla="*/ 615331 h 615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1700" h="615330">
                        <a:moveTo>
                          <a:pt x="123266" y="615331"/>
                        </a:moveTo>
                        <a:cubicBezTo>
                          <a:pt x="120230" y="615331"/>
                          <a:pt x="116992" y="614521"/>
                          <a:pt x="113956" y="612902"/>
                        </a:cubicBezTo>
                        <a:cubicBezTo>
                          <a:pt x="40887" y="571206"/>
                          <a:pt x="203" y="484172"/>
                          <a:pt x="1" y="367990"/>
                        </a:cubicBezTo>
                        <a:cubicBezTo>
                          <a:pt x="-202" y="255655"/>
                          <a:pt x="37041" y="128341"/>
                          <a:pt x="105454" y="9326"/>
                        </a:cubicBezTo>
                        <a:cubicBezTo>
                          <a:pt x="110515" y="421"/>
                          <a:pt x="121849" y="-2615"/>
                          <a:pt x="130755" y="2445"/>
                        </a:cubicBezTo>
                        <a:cubicBezTo>
                          <a:pt x="139661" y="7505"/>
                          <a:pt x="142697" y="18840"/>
                          <a:pt x="137637" y="27745"/>
                        </a:cubicBezTo>
                        <a:cubicBezTo>
                          <a:pt x="72462" y="141093"/>
                          <a:pt x="36636" y="261930"/>
                          <a:pt x="37041" y="367788"/>
                        </a:cubicBezTo>
                        <a:cubicBezTo>
                          <a:pt x="37243" y="470206"/>
                          <a:pt x="71045" y="545703"/>
                          <a:pt x="132374" y="580517"/>
                        </a:cubicBezTo>
                        <a:cubicBezTo>
                          <a:pt x="141280" y="585577"/>
                          <a:pt x="144316" y="596912"/>
                          <a:pt x="139256" y="605818"/>
                        </a:cubicBezTo>
                        <a:cubicBezTo>
                          <a:pt x="136018" y="611890"/>
                          <a:pt x="129743" y="615331"/>
                          <a:pt x="123266" y="6153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1" name="Freeform 24">
                    <a:extLst>
                      <a:ext uri="{FF2B5EF4-FFF2-40B4-BE49-F238E27FC236}">
                        <a16:creationId xmlns:a16="http://schemas.microsoft.com/office/drawing/2014/main" id="{35748EA0-4A9C-817A-6BB8-08932EDD5795}"/>
                      </a:ext>
                    </a:extLst>
                  </p:cNvPr>
                  <p:cNvSpPr/>
                  <p:nvPr/>
                </p:nvSpPr>
                <p:spPr>
                  <a:xfrm>
                    <a:off x="1295599" y="-100964"/>
                    <a:ext cx="176111" cy="805187"/>
                  </a:xfrm>
                  <a:custGeom>
                    <a:avLst/>
                    <a:gdLst>
                      <a:gd name="connsiteX0" fmla="*/ 157677 w 176111"/>
                      <a:gd name="connsiteY0" fmla="*/ 805188 h 805187"/>
                      <a:gd name="connsiteX1" fmla="*/ 148366 w 176111"/>
                      <a:gd name="connsiteY1" fmla="*/ 802759 h 805187"/>
                      <a:gd name="connsiteX2" fmla="*/ 2 w 176111"/>
                      <a:gd name="connsiteY2" fmla="*/ 482350 h 805187"/>
                      <a:gd name="connsiteX3" fmla="*/ 139258 w 176111"/>
                      <a:gd name="connsiteY3" fmla="*/ 9327 h 805187"/>
                      <a:gd name="connsiteX4" fmla="*/ 164559 w 176111"/>
                      <a:gd name="connsiteY4" fmla="*/ 2445 h 805187"/>
                      <a:gd name="connsiteX5" fmla="*/ 171441 w 176111"/>
                      <a:gd name="connsiteY5" fmla="*/ 27745 h 805187"/>
                      <a:gd name="connsiteX6" fmla="*/ 37043 w 176111"/>
                      <a:gd name="connsiteY6" fmla="*/ 482148 h 805187"/>
                      <a:gd name="connsiteX7" fmla="*/ 166785 w 176111"/>
                      <a:gd name="connsiteY7" fmla="*/ 770576 h 805187"/>
                      <a:gd name="connsiteX8" fmla="*/ 173667 w 176111"/>
                      <a:gd name="connsiteY8" fmla="*/ 795877 h 805187"/>
                      <a:gd name="connsiteX9" fmla="*/ 157677 w 176111"/>
                      <a:gd name="connsiteY9" fmla="*/ 805188 h 805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1" h="805187">
                        <a:moveTo>
                          <a:pt x="157677" y="805188"/>
                        </a:moveTo>
                        <a:cubicBezTo>
                          <a:pt x="154439" y="805188"/>
                          <a:pt x="151200" y="804378"/>
                          <a:pt x="148366" y="802759"/>
                        </a:cubicBezTo>
                        <a:cubicBezTo>
                          <a:pt x="53033" y="747907"/>
                          <a:pt x="407" y="633952"/>
                          <a:pt x="2" y="482350"/>
                        </a:cubicBezTo>
                        <a:cubicBezTo>
                          <a:pt x="-402" y="333784"/>
                          <a:pt x="48985" y="165787"/>
                          <a:pt x="139258" y="9327"/>
                        </a:cubicBezTo>
                        <a:cubicBezTo>
                          <a:pt x="144521" y="421"/>
                          <a:pt x="155855" y="-2615"/>
                          <a:pt x="164559" y="2445"/>
                        </a:cubicBezTo>
                        <a:cubicBezTo>
                          <a:pt x="173465" y="7505"/>
                          <a:pt x="176501" y="18840"/>
                          <a:pt x="171441" y="27745"/>
                        </a:cubicBezTo>
                        <a:cubicBezTo>
                          <a:pt x="84406" y="178538"/>
                          <a:pt x="36638" y="340058"/>
                          <a:pt x="37043" y="482148"/>
                        </a:cubicBezTo>
                        <a:cubicBezTo>
                          <a:pt x="37448" y="620189"/>
                          <a:pt x="83394" y="722606"/>
                          <a:pt x="166785" y="770576"/>
                        </a:cubicBezTo>
                        <a:cubicBezTo>
                          <a:pt x="175691" y="775637"/>
                          <a:pt x="178727" y="787174"/>
                          <a:pt x="173667" y="795877"/>
                        </a:cubicBezTo>
                        <a:cubicBezTo>
                          <a:pt x="170226" y="801949"/>
                          <a:pt x="163952" y="805188"/>
                          <a:pt x="157677" y="80518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grpSp>
            <p:nvGrpSpPr>
              <p:cNvPr id="17" name="Graphic 2">
                <a:extLst>
                  <a:ext uri="{FF2B5EF4-FFF2-40B4-BE49-F238E27FC236}">
                    <a16:creationId xmlns:a16="http://schemas.microsoft.com/office/drawing/2014/main" id="{3DCA416A-2C78-508C-59EA-2C0E15A8A3D0}"/>
                  </a:ext>
                </a:extLst>
              </p:cNvPr>
              <p:cNvGrpSpPr/>
              <p:nvPr/>
            </p:nvGrpSpPr>
            <p:grpSpPr>
              <a:xfrm>
                <a:off x="699310" y="-1012024"/>
                <a:ext cx="6322948" cy="7164316"/>
                <a:chOff x="699310" y="-1012024"/>
                <a:chExt cx="6322948" cy="7164316"/>
              </a:xfrm>
              <a:solidFill>
                <a:srgbClr val="2F2F2F"/>
              </a:solidFill>
            </p:grpSpPr>
            <p:sp>
              <p:nvSpPr>
                <p:cNvPr id="25" name="Freeform 26">
                  <a:extLst>
                    <a:ext uri="{FF2B5EF4-FFF2-40B4-BE49-F238E27FC236}">
                      <a16:creationId xmlns:a16="http://schemas.microsoft.com/office/drawing/2014/main" id="{6FA6961D-87C5-A54D-B6B1-7097DB124D11}"/>
                    </a:ext>
                  </a:extLst>
                </p:cNvPr>
                <p:cNvSpPr/>
                <p:nvPr/>
              </p:nvSpPr>
              <p:spPr>
                <a:xfrm>
                  <a:off x="2041109" y="3625800"/>
                  <a:ext cx="133636" cy="93062"/>
                </a:xfrm>
                <a:custGeom>
                  <a:avLst/>
                  <a:gdLst>
                    <a:gd name="connsiteX0" fmla="*/ 114719 w 133636"/>
                    <a:gd name="connsiteY0" fmla="*/ 93062 h 93062"/>
                    <a:gd name="connsiteX1" fmla="*/ 124435 w 133636"/>
                    <a:gd name="connsiteY1" fmla="*/ 58248 h 93062"/>
                    <a:gd name="connsiteX2" fmla="*/ 27887 w 133636"/>
                    <a:gd name="connsiteY2" fmla="*/ 2586 h 93062"/>
                    <a:gd name="connsiteX3" fmla="*/ 2586 w 133636"/>
                    <a:gd name="connsiteY3" fmla="*/ 9266 h 93062"/>
                    <a:gd name="connsiteX4" fmla="*/ 9266 w 133636"/>
                    <a:gd name="connsiteY4" fmla="*/ 34567 h 93062"/>
                    <a:gd name="connsiteX5" fmla="*/ 114719 w 133636"/>
                    <a:gd name="connsiteY5" fmla="*/ 93062 h 93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636" h="93062">
                      <a:moveTo>
                        <a:pt x="114719" y="93062"/>
                      </a:moveTo>
                      <a:cubicBezTo>
                        <a:pt x="132936" y="93062"/>
                        <a:pt x="141437" y="68166"/>
                        <a:pt x="124435" y="58248"/>
                      </a:cubicBezTo>
                      <a:lnTo>
                        <a:pt x="27887" y="2586"/>
                      </a:lnTo>
                      <a:cubicBezTo>
                        <a:pt x="18981" y="-2676"/>
                        <a:pt x="7849" y="360"/>
                        <a:pt x="2586" y="9266"/>
                      </a:cubicBezTo>
                      <a:cubicBezTo>
                        <a:pt x="-2676" y="18172"/>
                        <a:pt x="360" y="30114"/>
                        <a:pt x="9266" y="34567"/>
                      </a:cubicBezTo>
                      <a:cubicBezTo>
                        <a:pt x="109659" y="91848"/>
                        <a:pt x="107230" y="93062"/>
                        <a:pt x="114719" y="93062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6" name="Freeform 27">
                  <a:extLst>
                    <a:ext uri="{FF2B5EF4-FFF2-40B4-BE49-F238E27FC236}">
                      <a16:creationId xmlns:a16="http://schemas.microsoft.com/office/drawing/2014/main" id="{383E2AF7-A613-8120-09A0-E9EAA67BD00C}"/>
                    </a:ext>
                  </a:extLst>
                </p:cNvPr>
                <p:cNvSpPr/>
                <p:nvPr/>
              </p:nvSpPr>
              <p:spPr>
                <a:xfrm>
                  <a:off x="1854439" y="3517977"/>
                  <a:ext cx="133307" cy="93204"/>
                </a:xfrm>
                <a:custGeom>
                  <a:avLst/>
                  <a:gdLst>
                    <a:gd name="connsiteX0" fmla="*/ 2031 w 133307"/>
                    <a:gd name="connsiteY0" fmla="*/ 9206 h 93204"/>
                    <a:gd name="connsiteX1" fmla="*/ 9520 w 133307"/>
                    <a:gd name="connsiteY1" fmla="*/ 34507 h 93204"/>
                    <a:gd name="connsiteX2" fmla="*/ 114973 w 133307"/>
                    <a:gd name="connsiteY2" fmla="*/ 93205 h 93204"/>
                    <a:gd name="connsiteX3" fmla="*/ 123879 w 133307"/>
                    <a:gd name="connsiteY3" fmla="*/ 58391 h 93204"/>
                    <a:gd name="connsiteX4" fmla="*/ 28141 w 133307"/>
                    <a:gd name="connsiteY4" fmla="*/ 2729 h 93204"/>
                    <a:gd name="connsiteX5" fmla="*/ 2031 w 133307"/>
                    <a:gd name="connsiteY5" fmla="*/ 9206 h 93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307" h="93204">
                      <a:moveTo>
                        <a:pt x="2031" y="9206"/>
                      </a:moveTo>
                      <a:cubicBezTo>
                        <a:pt x="-2422" y="18112"/>
                        <a:pt x="614" y="30054"/>
                        <a:pt x="9520" y="34507"/>
                      </a:cubicBezTo>
                      <a:cubicBezTo>
                        <a:pt x="111735" y="93003"/>
                        <a:pt x="106877" y="93205"/>
                        <a:pt x="114973" y="93205"/>
                      </a:cubicBezTo>
                      <a:cubicBezTo>
                        <a:pt x="133999" y="93205"/>
                        <a:pt x="140274" y="67904"/>
                        <a:pt x="123879" y="58391"/>
                      </a:cubicBezTo>
                      <a:lnTo>
                        <a:pt x="28141" y="2729"/>
                      </a:lnTo>
                      <a:cubicBezTo>
                        <a:pt x="19235" y="-2735"/>
                        <a:pt x="7293" y="301"/>
                        <a:pt x="2031" y="920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7" name="Freeform 28">
                  <a:extLst>
                    <a:ext uri="{FF2B5EF4-FFF2-40B4-BE49-F238E27FC236}">
                      <a16:creationId xmlns:a16="http://schemas.microsoft.com/office/drawing/2014/main" id="{7DF31DAE-AF37-9CB6-C813-42871FF601C3}"/>
                    </a:ext>
                  </a:extLst>
                </p:cNvPr>
                <p:cNvSpPr/>
                <p:nvPr/>
              </p:nvSpPr>
              <p:spPr>
                <a:xfrm>
                  <a:off x="1021441" y="3045153"/>
                  <a:ext cx="934790" cy="556290"/>
                </a:xfrm>
                <a:custGeom>
                  <a:avLst/>
                  <a:gdLst>
                    <a:gd name="connsiteX0" fmla="*/ 792726 w 934790"/>
                    <a:gd name="connsiteY0" fmla="*/ 477578 h 556290"/>
                    <a:gd name="connsiteX1" fmla="*/ 794952 w 934790"/>
                    <a:gd name="connsiteY1" fmla="*/ 78028 h 556290"/>
                    <a:gd name="connsiteX2" fmla="*/ 141989 w 934790"/>
                    <a:gd name="connsiteY2" fmla="*/ 78028 h 556290"/>
                    <a:gd name="connsiteX3" fmla="*/ 139763 w 934790"/>
                    <a:gd name="connsiteY3" fmla="*/ 477578 h 556290"/>
                    <a:gd name="connsiteX4" fmla="*/ 792726 w 934790"/>
                    <a:gd name="connsiteY4" fmla="*/ 477578 h 556290"/>
                    <a:gd name="connsiteX5" fmla="*/ 158384 w 934790"/>
                    <a:gd name="connsiteY5" fmla="*/ 445597 h 556290"/>
                    <a:gd name="connsiteX6" fmla="*/ 160611 w 934790"/>
                    <a:gd name="connsiteY6" fmla="*/ 110615 h 556290"/>
                    <a:gd name="connsiteX7" fmla="*/ 468876 w 934790"/>
                    <a:gd name="connsiteY7" fmla="*/ 36332 h 556290"/>
                    <a:gd name="connsiteX8" fmla="*/ 779367 w 934790"/>
                    <a:gd name="connsiteY8" fmla="*/ 442561 h 556290"/>
                    <a:gd name="connsiteX9" fmla="*/ 754066 w 934790"/>
                    <a:gd name="connsiteY9" fmla="*/ 455920 h 556290"/>
                    <a:gd name="connsiteX10" fmla="*/ 158384 w 934790"/>
                    <a:gd name="connsiteY10" fmla="*/ 445597 h 55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4790" h="556290">
                      <a:moveTo>
                        <a:pt x="792726" y="477578"/>
                      </a:moveTo>
                      <a:cubicBezTo>
                        <a:pt x="983999" y="367064"/>
                        <a:pt x="979547" y="185303"/>
                        <a:pt x="794952" y="78028"/>
                      </a:cubicBezTo>
                      <a:cubicBezTo>
                        <a:pt x="615215" y="-26009"/>
                        <a:pt x="322536" y="-26009"/>
                        <a:pt x="141989" y="78028"/>
                      </a:cubicBezTo>
                      <a:cubicBezTo>
                        <a:pt x="-49284" y="188339"/>
                        <a:pt x="-44629" y="370910"/>
                        <a:pt x="139763" y="477578"/>
                      </a:cubicBezTo>
                      <a:cubicBezTo>
                        <a:pt x="320512" y="583639"/>
                        <a:pt x="615620" y="581412"/>
                        <a:pt x="792726" y="477578"/>
                      </a:cubicBezTo>
                      <a:close/>
                      <a:moveTo>
                        <a:pt x="158384" y="445597"/>
                      </a:moveTo>
                      <a:cubicBezTo>
                        <a:pt x="-3743" y="351478"/>
                        <a:pt x="-3136" y="203924"/>
                        <a:pt x="160611" y="110615"/>
                      </a:cubicBezTo>
                      <a:cubicBezTo>
                        <a:pt x="246026" y="60823"/>
                        <a:pt x="357552" y="36332"/>
                        <a:pt x="468876" y="36332"/>
                      </a:cubicBezTo>
                      <a:cubicBezTo>
                        <a:pt x="824908" y="36332"/>
                        <a:pt x="1049174" y="280232"/>
                        <a:pt x="779367" y="442561"/>
                      </a:cubicBezTo>
                      <a:cubicBezTo>
                        <a:pt x="771878" y="446205"/>
                        <a:pt x="767020" y="450253"/>
                        <a:pt x="754066" y="455920"/>
                      </a:cubicBezTo>
                      <a:cubicBezTo>
                        <a:pt x="583235" y="543562"/>
                        <a:pt x="321119" y="539919"/>
                        <a:pt x="158384" y="445597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8" name="Freeform 29">
                  <a:extLst>
                    <a:ext uri="{FF2B5EF4-FFF2-40B4-BE49-F238E27FC236}">
                      <a16:creationId xmlns:a16="http://schemas.microsoft.com/office/drawing/2014/main" id="{6DE74791-9B3F-51E1-693A-690C369B3210}"/>
                    </a:ext>
                  </a:extLst>
                </p:cNvPr>
                <p:cNvSpPr/>
                <p:nvPr/>
              </p:nvSpPr>
              <p:spPr>
                <a:xfrm>
                  <a:off x="5869623" y="3625598"/>
                  <a:ext cx="133527" cy="93219"/>
                </a:xfrm>
                <a:custGeom>
                  <a:avLst/>
                  <a:gdLst>
                    <a:gd name="connsiteX0" fmla="*/ 27887 w 133527"/>
                    <a:gd name="connsiteY0" fmla="*/ 90228 h 93219"/>
                    <a:gd name="connsiteX1" fmla="*/ 124435 w 133527"/>
                    <a:gd name="connsiteY1" fmla="*/ 34567 h 93219"/>
                    <a:gd name="connsiteX2" fmla="*/ 131114 w 133527"/>
                    <a:gd name="connsiteY2" fmla="*/ 9266 h 93219"/>
                    <a:gd name="connsiteX3" fmla="*/ 105813 w 133527"/>
                    <a:gd name="connsiteY3" fmla="*/ 2586 h 93219"/>
                    <a:gd name="connsiteX4" fmla="*/ 9266 w 133527"/>
                    <a:gd name="connsiteY4" fmla="*/ 58248 h 93219"/>
                    <a:gd name="connsiteX5" fmla="*/ 2586 w 133527"/>
                    <a:gd name="connsiteY5" fmla="*/ 83549 h 93219"/>
                    <a:gd name="connsiteX6" fmla="*/ 27887 w 133527"/>
                    <a:gd name="connsiteY6" fmla="*/ 90228 h 9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527" h="93219">
                      <a:moveTo>
                        <a:pt x="27887" y="90228"/>
                      </a:moveTo>
                      <a:lnTo>
                        <a:pt x="124435" y="34567"/>
                      </a:lnTo>
                      <a:cubicBezTo>
                        <a:pt x="132531" y="30113"/>
                        <a:pt x="136377" y="18172"/>
                        <a:pt x="131114" y="9266"/>
                      </a:cubicBezTo>
                      <a:cubicBezTo>
                        <a:pt x="125852" y="360"/>
                        <a:pt x="114112" y="-2676"/>
                        <a:pt x="105813" y="2586"/>
                      </a:cubicBezTo>
                      <a:lnTo>
                        <a:pt x="9266" y="58248"/>
                      </a:lnTo>
                      <a:cubicBezTo>
                        <a:pt x="360" y="63510"/>
                        <a:pt x="-2676" y="74643"/>
                        <a:pt x="2586" y="83549"/>
                      </a:cubicBezTo>
                      <a:cubicBezTo>
                        <a:pt x="7242" y="92657"/>
                        <a:pt x="19791" y="96300"/>
                        <a:pt x="27887" y="90228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9" name="Freeform 30">
                  <a:extLst>
                    <a:ext uri="{FF2B5EF4-FFF2-40B4-BE49-F238E27FC236}">
                      <a16:creationId xmlns:a16="http://schemas.microsoft.com/office/drawing/2014/main" id="{D4EE6B1B-12F3-609E-F7DB-DB8D31D64BC9}"/>
                    </a:ext>
                  </a:extLst>
                </p:cNvPr>
                <p:cNvSpPr/>
                <p:nvPr/>
              </p:nvSpPr>
              <p:spPr>
                <a:xfrm>
                  <a:off x="6056039" y="3517918"/>
                  <a:ext cx="133700" cy="93219"/>
                </a:xfrm>
                <a:custGeom>
                  <a:avLst/>
                  <a:gdLst>
                    <a:gd name="connsiteX0" fmla="*/ 27887 w 133700"/>
                    <a:gd name="connsiteY0" fmla="*/ 90228 h 93219"/>
                    <a:gd name="connsiteX1" fmla="*/ 124435 w 133700"/>
                    <a:gd name="connsiteY1" fmla="*/ 34566 h 93219"/>
                    <a:gd name="connsiteX2" fmla="*/ 131114 w 133700"/>
                    <a:gd name="connsiteY2" fmla="*/ 9266 h 93219"/>
                    <a:gd name="connsiteX3" fmla="*/ 105814 w 133700"/>
                    <a:gd name="connsiteY3" fmla="*/ 2586 h 93219"/>
                    <a:gd name="connsiteX4" fmla="*/ 9266 w 133700"/>
                    <a:gd name="connsiteY4" fmla="*/ 58248 h 93219"/>
                    <a:gd name="connsiteX5" fmla="*/ 2586 w 133700"/>
                    <a:gd name="connsiteY5" fmla="*/ 83549 h 93219"/>
                    <a:gd name="connsiteX6" fmla="*/ 27887 w 133700"/>
                    <a:gd name="connsiteY6" fmla="*/ 90228 h 9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700" h="93219">
                      <a:moveTo>
                        <a:pt x="27887" y="90228"/>
                      </a:moveTo>
                      <a:lnTo>
                        <a:pt x="124435" y="34566"/>
                      </a:lnTo>
                      <a:cubicBezTo>
                        <a:pt x="133341" y="30113"/>
                        <a:pt x="136377" y="18171"/>
                        <a:pt x="131114" y="9266"/>
                      </a:cubicBezTo>
                      <a:cubicBezTo>
                        <a:pt x="125852" y="360"/>
                        <a:pt x="114112" y="-2676"/>
                        <a:pt x="105814" y="2586"/>
                      </a:cubicBezTo>
                      <a:lnTo>
                        <a:pt x="9266" y="58248"/>
                      </a:lnTo>
                      <a:cubicBezTo>
                        <a:pt x="360" y="63511"/>
                        <a:pt x="-2676" y="74643"/>
                        <a:pt x="2586" y="83549"/>
                      </a:cubicBezTo>
                      <a:cubicBezTo>
                        <a:pt x="7039" y="92252"/>
                        <a:pt x="19588" y="96503"/>
                        <a:pt x="27887" y="90228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4114C3F-645C-AF6A-C325-F2A3EE265892}"/>
                    </a:ext>
                  </a:extLst>
                </p:cNvPr>
                <p:cNvSpPr/>
                <p:nvPr/>
              </p:nvSpPr>
              <p:spPr>
                <a:xfrm>
                  <a:off x="2301806" y="5586712"/>
                  <a:ext cx="133702" cy="92590"/>
                </a:xfrm>
                <a:custGeom>
                  <a:avLst/>
                  <a:gdLst>
                    <a:gd name="connsiteX0" fmla="*/ 105816 w 133702"/>
                    <a:gd name="connsiteY0" fmla="*/ 2586 h 92590"/>
                    <a:gd name="connsiteX1" fmla="*/ 9268 w 133702"/>
                    <a:gd name="connsiteY1" fmla="*/ 58248 h 92590"/>
                    <a:gd name="connsiteX2" fmla="*/ 27889 w 133702"/>
                    <a:gd name="connsiteY2" fmla="*/ 90228 h 92590"/>
                    <a:gd name="connsiteX3" fmla="*/ 124437 w 133702"/>
                    <a:gd name="connsiteY3" fmla="*/ 34567 h 92590"/>
                    <a:gd name="connsiteX4" fmla="*/ 131117 w 133702"/>
                    <a:gd name="connsiteY4" fmla="*/ 9266 h 92590"/>
                    <a:gd name="connsiteX5" fmla="*/ 105816 w 133702"/>
                    <a:gd name="connsiteY5" fmla="*/ 2586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702" h="92590">
                      <a:moveTo>
                        <a:pt x="105816" y="2586"/>
                      </a:moveTo>
                      <a:lnTo>
                        <a:pt x="9268" y="58248"/>
                      </a:lnTo>
                      <a:cubicBezTo>
                        <a:pt x="-11175" y="70190"/>
                        <a:pt x="5422" y="101361"/>
                        <a:pt x="27889" y="90228"/>
                      </a:cubicBezTo>
                      <a:lnTo>
                        <a:pt x="124437" y="34567"/>
                      </a:lnTo>
                      <a:cubicBezTo>
                        <a:pt x="133343" y="29304"/>
                        <a:pt x="136379" y="18172"/>
                        <a:pt x="131117" y="9266"/>
                      </a:cubicBezTo>
                      <a:cubicBezTo>
                        <a:pt x="125854" y="360"/>
                        <a:pt x="114722" y="-2676"/>
                        <a:pt x="105816" y="258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B828BDB7-1C8B-BF9E-5D2B-0A27BF996393}"/>
                    </a:ext>
                  </a:extLst>
                </p:cNvPr>
                <p:cNvSpPr/>
                <p:nvPr/>
              </p:nvSpPr>
              <p:spPr>
                <a:xfrm>
                  <a:off x="2488382" y="5478919"/>
                  <a:ext cx="133745" cy="92566"/>
                </a:xfrm>
                <a:custGeom>
                  <a:avLst/>
                  <a:gdLst>
                    <a:gd name="connsiteX0" fmla="*/ 105858 w 133745"/>
                    <a:gd name="connsiteY0" fmla="*/ 2496 h 92566"/>
                    <a:gd name="connsiteX1" fmla="*/ 9310 w 133745"/>
                    <a:gd name="connsiteY1" fmla="*/ 58158 h 92566"/>
                    <a:gd name="connsiteX2" fmla="*/ 27931 w 133745"/>
                    <a:gd name="connsiteY2" fmla="*/ 90138 h 92566"/>
                    <a:gd name="connsiteX3" fmla="*/ 124479 w 133745"/>
                    <a:gd name="connsiteY3" fmla="*/ 34477 h 92566"/>
                    <a:gd name="connsiteX4" fmla="*/ 131159 w 133745"/>
                    <a:gd name="connsiteY4" fmla="*/ 9176 h 92566"/>
                    <a:gd name="connsiteX5" fmla="*/ 105858 w 133745"/>
                    <a:gd name="connsiteY5" fmla="*/ 2496 h 92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745" h="92566">
                      <a:moveTo>
                        <a:pt x="105858" y="2496"/>
                      </a:moveTo>
                      <a:lnTo>
                        <a:pt x="9310" y="58158"/>
                      </a:lnTo>
                      <a:cubicBezTo>
                        <a:pt x="-11133" y="70100"/>
                        <a:pt x="5262" y="101473"/>
                        <a:pt x="27931" y="90138"/>
                      </a:cubicBezTo>
                      <a:lnTo>
                        <a:pt x="124479" y="34477"/>
                      </a:lnTo>
                      <a:cubicBezTo>
                        <a:pt x="133385" y="29214"/>
                        <a:pt x="136421" y="18081"/>
                        <a:pt x="131159" y="9176"/>
                      </a:cubicBezTo>
                      <a:cubicBezTo>
                        <a:pt x="125896" y="270"/>
                        <a:pt x="114764" y="-2564"/>
                        <a:pt x="105858" y="249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3" name="Freeform 33">
                  <a:extLst>
                    <a:ext uri="{FF2B5EF4-FFF2-40B4-BE49-F238E27FC236}">
                      <a16:creationId xmlns:a16="http://schemas.microsoft.com/office/drawing/2014/main" id="{46017D4E-BA24-55E4-9C38-42E2DA4D90DB}"/>
                    </a:ext>
                  </a:extLst>
                </p:cNvPr>
                <p:cNvSpPr/>
                <p:nvPr/>
              </p:nvSpPr>
              <p:spPr>
                <a:xfrm>
                  <a:off x="1469350" y="5596585"/>
                  <a:ext cx="934628" cy="555706"/>
                </a:xfrm>
                <a:custGeom>
                  <a:avLst/>
                  <a:gdLst>
                    <a:gd name="connsiteX0" fmla="*/ 139780 w 934628"/>
                    <a:gd name="connsiteY0" fmla="*/ 78128 h 555706"/>
                    <a:gd name="connsiteX1" fmla="*/ 142006 w 934628"/>
                    <a:gd name="connsiteY1" fmla="*/ 477679 h 555706"/>
                    <a:gd name="connsiteX2" fmla="*/ 794969 w 934628"/>
                    <a:gd name="connsiteY2" fmla="*/ 477679 h 555706"/>
                    <a:gd name="connsiteX3" fmla="*/ 934629 w 934628"/>
                    <a:gd name="connsiteY3" fmla="*/ 278511 h 555706"/>
                    <a:gd name="connsiteX4" fmla="*/ 139780 w 934628"/>
                    <a:gd name="connsiteY4" fmla="*/ 78128 h 555706"/>
                    <a:gd name="connsiteX5" fmla="*/ 775740 w 934628"/>
                    <a:gd name="connsiteY5" fmla="*/ 445698 h 555706"/>
                    <a:gd name="connsiteX6" fmla="*/ 160627 w 934628"/>
                    <a:gd name="connsiteY6" fmla="*/ 445698 h 555706"/>
                    <a:gd name="connsiteX7" fmla="*/ 158401 w 934628"/>
                    <a:gd name="connsiteY7" fmla="*/ 109906 h 555706"/>
                    <a:gd name="connsiteX8" fmla="*/ 465856 w 934628"/>
                    <a:gd name="connsiteY8" fmla="*/ 36433 h 555706"/>
                    <a:gd name="connsiteX9" fmla="*/ 775740 w 934628"/>
                    <a:gd name="connsiteY9" fmla="*/ 445698 h 555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4628" h="555706">
                      <a:moveTo>
                        <a:pt x="139780" y="78128"/>
                      </a:moveTo>
                      <a:cubicBezTo>
                        <a:pt x="-41576" y="182166"/>
                        <a:pt x="-52304" y="365545"/>
                        <a:pt x="142006" y="477679"/>
                      </a:cubicBezTo>
                      <a:cubicBezTo>
                        <a:pt x="321136" y="581311"/>
                        <a:pt x="614422" y="582120"/>
                        <a:pt x="794969" y="477679"/>
                      </a:cubicBezTo>
                      <a:cubicBezTo>
                        <a:pt x="884837" y="424850"/>
                        <a:pt x="934629" y="354413"/>
                        <a:pt x="934629" y="278511"/>
                      </a:cubicBezTo>
                      <a:cubicBezTo>
                        <a:pt x="932200" y="22467"/>
                        <a:pt x="423148" y="-86428"/>
                        <a:pt x="139780" y="78128"/>
                      </a:cubicBezTo>
                      <a:close/>
                      <a:moveTo>
                        <a:pt x="775740" y="445698"/>
                      </a:moveTo>
                      <a:cubicBezTo>
                        <a:pt x="607136" y="543663"/>
                        <a:pt x="330851" y="543663"/>
                        <a:pt x="160627" y="445698"/>
                      </a:cubicBezTo>
                      <a:cubicBezTo>
                        <a:pt x="-5953" y="349151"/>
                        <a:pt x="-1095" y="202608"/>
                        <a:pt x="158401" y="109906"/>
                      </a:cubicBezTo>
                      <a:cubicBezTo>
                        <a:pt x="243007" y="60924"/>
                        <a:pt x="354533" y="36433"/>
                        <a:pt x="465856" y="36433"/>
                      </a:cubicBezTo>
                      <a:cubicBezTo>
                        <a:pt x="832009" y="36433"/>
                        <a:pt x="1046762" y="287214"/>
                        <a:pt x="775740" y="445698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4" name="Freeform 34">
                  <a:extLst>
                    <a:ext uri="{FF2B5EF4-FFF2-40B4-BE49-F238E27FC236}">
                      <a16:creationId xmlns:a16="http://schemas.microsoft.com/office/drawing/2014/main" id="{309B70A0-2836-D849-BEAE-0366CA0A123C}"/>
                    </a:ext>
                  </a:extLst>
                </p:cNvPr>
                <p:cNvSpPr/>
                <p:nvPr/>
              </p:nvSpPr>
              <p:spPr>
                <a:xfrm>
                  <a:off x="5610341" y="5586712"/>
                  <a:ext cx="133700" cy="92366"/>
                </a:xfrm>
                <a:custGeom>
                  <a:avLst/>
                  <a:gdLst>
                    <a:gd name="connsiteX0" fmla="*/ 131114 w 133700"/>
                    <a:gd name="connsiteY0" fmla="*/ 83549 h 92366"/>
                    <a:gd name="connsiteX1" fmla="*/ 124435 w 133700"/>
                    <a:gd name="connsiteY1" fmla="*/ 58248 h 92366"/>
                    <a:gd name="connsiteX2" fmla="*/ 27887 w 133700"/>
                    <a:gd name="connsiteY2" fmla="*/ 2586 h 92366"/>
                    <a:gd name="connsiteX3" fmla="*/ 2586 w 133700"/>
                    <a:gd name="connsiteY3" fmla="*/ 9266 h 92366"/>
                    <a:gd name="connsiteX4" fmla="*/ 9265 w 133700"/>
                    <a:gd name="connsiteY4" fmla="*/ 34567 h 92366"/>
                    <a:gd name="connsiteX5" fmla="*/ 105814 w 133700"/>
                    <a:gd name="connsiteY5" fmla="*/ 90228 h 92366"/>
                    <a:gd name="connsiteX6" fmla="*/ 131114 w 133700"/>
                    <a:gd name="connsiteY6" fmla="*/ 83549 h 92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700" h="92366">
                      <a:moveTo>
                        <a:pt x="131114" y="83549"/>
                      </a:moveTo>
                      <a:cubicBezTo>
                        <a:pt x="136377" y="74643"/>
                        <a:pt x="133341" y="63511"/>
                        <a:pt x="124435" y="58248"/>
                      </a:cubicBezTo>
                      <a:lnTo>
                        <a:pt x="27887" y="2586"/>
                      </a:lnTo>
                      <a:cubicBezTo>
                        <a:pt x="18981" y="-2676"/>
                        <a:pt x="7849" y="360"/>
                        <a:pt x="2586" y="9266"/>
                      </a:cubicBezTo>
                      <a:cubicBezTo>
                        <a:pt x="-2676" y="18172"/>
                        <a:pt x="360" y="29304"/>
                        <a:pt x="9265" y="34567"/>
                      </a:cubicBezTo>
                      <a:lnTo>
                        <a:pt x="105814" y="90228"/>
                      </a:lnTo>
                      <a:cubicBezTo>
                        <a:pt x="115124" y="94681"/>
                        <a:pt x="125852" y="92050"/>
                        <a:pt x="131114" y="83549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5" name="Freeform 35">
                  <a:extLst>
                    <a:ext uri="{FF2B5EF4-FFF2-40B4-BE49-F238E27FC236}">
                      <a16:creationId xmlns:a16="http://schemas.microsoft.com/office/drawing/2014/main" id="{65713E76-D563-C229-D211-52BB41E96F2D}"/>
                    </a:ext>
                  </a:extLst>
                </p:cNvPr>
                <p:cNvSpPr/>
                <p:nvPr/>
              </p:nvSpPr>
              <p:spPr>
                <a:xfrm>
                  <a:off x="1950346" y="-22819"/>
                  <a:ext cx="4143689" cy="5661862"/>
                </a:xfrm>
                <a:custGeom>
                  <a:avLst/>
                  <a:gdLst>
                    <a:gd name="connsiteX0" fmla="*/ 3341768 w 4143689"/>
                    <a:gd name="connsiteY0" fmla="*/ 5412141 h 5661862"/>
                    <a:gd name="connsiteX1" fmla="*/ 3821673 w 4143689"/>
                    <a:gd name="connsiteY1" fmla="*/ 3810500 h 5661862"/>
                    <a:gd name="connsiteX2" fmla="*/ 3856487 w 4143689"/>
                    <a:gd name="connsiteY2" fmla="*/ 3790462 h 5661862"/>
                    <a:gd name="connsiteX3" fmla="*/ 3863976 w 4143689"/>
                    <a:gd name="connsiteY3" fmla="*/ 3765161 h 5661862"/>
                    <a:gd name="connsiteX4" fmla="*/ 3838068 w 4143689"/>
                    <a:gd name="connsiteY4" fmla="*/ 3758482 h 5661862"/>
                    <a:gd name="connsiteX5" fmla="*/ 3793539 w 4143689"/>
                    <a:gd name="connsiteY5" fmla="*/ 3784390 h 5661862"/>
                    <a:gd name="connsiteX6" fmla="*/ 3769047 w 4143689"/>
                    <a:gd name="connsiteY6" fmla="*/ 3764352 h 5661862"/>
                    <a:gd name="connsiteX7" fmla="*/ 3769857 w 4143689"/>
                    <a:gd name="connsiteY7" fmla="*/ 3460540 h 5661862"/>
                    <a:gd name="connsiteX8" fmla="*/ 3388119 w 4143689"/>
                    <a:gd name="connsiteY8" fmla="*/ 2833688 h 5661862"/>
                    <a:gd name="connsiteX9" fmla="*/ 3388119 w 4143689"/>
                    <a:gd name="connsiteY9" fmla="*/ 769346 h 5661862"/>
                    <a:gd name="connsiteX10" fmla="*/ 2995855 w 4143689"/>
                    <a:gd name="connsiteY10" fmla="*/ 220420 h 5661862"/>
                    <a:gd name="connsiteX11" fmla="*/ 2362324 w 4143689"/>
                    <a:gd name="connsiteY11" fmla="*/ 17609 h 5661862"/>
                    <a:gd name="connsiteX12" fmla="*/ 2357871 w 4143689"/>
                    <a:gd name="connsiteY12" fmla="*/ 54042 h 5661862"/>
                    <a:gd name="connsiteX13" fmla="*/ 2977437 w 4143689"/>
                    <a:gd name="connsiteY13" fmla="*/ 253210 h 5661862"/>
                    <a:gd name="connsiteX14" fmla="*/ 2983306 w 4143689"/>
                    <a:gd name="connsiteY14" fmla="*/ 1282851 h 5661862"/>
                    <a:gd name="connsiteX15" fmla="*/ 1167924 w 4143689"/>
                    <a:gd name="connsiteY15" fmla="*/ 1282851 h 5661862"/>
                    <a:gd name="connsiteX16" fmla="*/ 1162662 w 4143689"/>
                    <a:gd name="connsiteY16" fmla="*/ 253210 h 5661862"/>
                    <a:gd name="connsiteX17" fmla="*/ 1976133 w 4143689"/>
                    <a:gd name="connsiteY17" fmla="*/ 37040 h 5661862"/>
                    <a:gd name="connsiteX18" fmla="*/ 1975323 w 4143689"/>
                    <a:gd name="connsiteY18" fmla="*/ 0 h 5661862"/>
                    <a:gd name="connsiteX19" fmla="*/ 1143433 w 4143689"/>
                    <a:gd name="connsiteY19" fmla="*/ 220623 h 5661862"/>
                    <a:gd name="connsiteX20" fmla="*/ 757445 w 4143689"/>
                    <a:gd name="connsiteY20" fmla="*/ 766512 h 5661862"/>
                    <a:gd name="connsiteX21" fmla="*/ 757445 w 4143689"/>
                    <a:gd name="connsiteY21" fmla="*/ 1684020 h 5661862"/>
                    <a:gd name="connsiteX22" fmla="*/ 718178 w 4143689"/>
                    <a:gd name="connsiteY22" fmla="*/ 1706690 h 5661862"/>
                    <a:gd name="connsiteX23" fmla="*/ 711296 w 4143689"/>
                    <a:gd name="connsiteY23" fmla="*/ 1731990 h 5661862"/>
                    <a:gd name="connsiteX24" fmla="*/ 736597 w 4143689"/>
                    <a:gd name="connsiteY24" fmla="*/ 1738872 h 5661862"/>
                    <a:gd name="connsiteX25" fmla="*/ 757242 w 4143689"/>
                    <a:gd name="connsiteY25" fmla="*/ 1726930 h 5661862"/>
                    <a:gd name="connsiteX26" fmla="*/ 757242 w 4143689"/>
                    <a:gd name="connsiteY26" fmla="*/ 2829437 h 5661862"/>
                    <a:gd name="connsiteX27" fmla="*/ 375504 w 4143689"/>
                    <a:gd name="connsiteY27" fmla="*/ 3456289 h 5661862"/>
                    <a:gd name="connsiteX28" fmla="*/ 374694 w 4143689"/>
                    <a:gd name="connsiteY28" fmla="*/ 3759291 h 5661862"/>
                    <a:gd name="connsiteX29" fmla="*/ 346560 w 4143689"/>
                    <a:gd name="connsiteY29" fmla="*/ 3782366 h 5661862"/>
                    <a:gd name="connsiteX30" fmla="*/ 304864 w 4143689"/>
                    <a:gd name="connsiteY30" fmla="*/ 3758684 h 5661862"/>
                    <a:gd name="connsiteX31" fmla="*/ 279563 w 4143689"/>
                    <a:gd name="connsiteY31" fmla="*/ 3765364 h 5661862"/>
                    <a:gd name="connsiteX32" fmla="*/ 286243 w 4143689"/>
                    <a:gd name="connsiteY32" fmla="*/ 3790664 h 5661862"/>
                    <a:gd name="connsiteX33" fmla="*/ 317413 w 4143689"/>
                    <a:gd name="connsiteY33" fmla="*/ 3808476 h 5661862"/>
                    <a:gd name="connsiteX34" fmla="*/ 808451 w 4143689"/>
                    <a:gd name="connsiteY34" fmla="*/ 5409307 h 5661862"/>
                    <a:gd name="connsiteX35" fmla="*/ 733358 w 4143689"/>
                    <a:gd name="connsiteY35" fmla="*/ 5452420 h 5661862"/>
                    <a:gd name="connsiteX36" fmla="*/ 751980 w 4143689"/>
                    <a:gd name="connsiteY36" fmla="*/ 5484400 h 5661862"/>
                    <a:gd name="connsiteX37" fmla="*/ 848528 w 4143689"/>
                    <a:gd name="connsiteY37" fmla="*/ 5428738 h 5661862"/>
                    <a:gd name="connsiteX38" fmla="*/ 849337 w 4143689"/>
                    <a:gd name="connsiteY38" fmla="*/ 5427929 h 5661862"/>
                    <a:gd name="connsiteX39" fmla="*/ 3299869 w 4143689"/>
                    <a:gd name="connsiteY39" fmla="*/ 5430965 h 5661862"/>
                    <a:gd name="connsiteX40" fmla="*/ 3401680 w 4143689"/>
                    <a:gd name="connsiteY40" fmla="*/ 5486626 h 5661862"/>
                    <a:gd name="connsiteX41" fmla="*/ 3410586 w 4143689"/>
                    <a:gd name="connsiteY41" fmla="*/ 5452420 h 5661862"/>
                    <a:gd name="connsiteX42" fmla="*/ 3341768 w 4143689"/>
                    <a:gd name="connsiteY42" fmla="*/ 5412141 h 5661862"/>
                    <a:gd name="connsiteX43" fmla="*/ 794687 w 4143689"/>
                    <a:gd name="connsiteY43" fmla="*/ 948476 h 5661862"/>
                    <a:gd name="connsiteX44" fmla="*/ 1149101 w 4143689"/>
                    <a:gd name="connsiteY44" fmla="*/ 1315438 h 5661862"/>
                    <a:gd name="connsiteX45" fmla="*/ 2076931 w 4143689"/>
                    <a:gd name="connsiteY45" fmla="*/ 1536871 h 5661862"/>
                    <a:gd name="connsiteX46" fmla="*/ 3002535 w 4143689"/>
                    <a:gd name="connsiteY46" fmla="*/ 1315438 h 5661862"/>
                    <a:gd name="connsiteX47" fmla="*/ 3350876 w 4143689"/>
                    <a:gd name="connsiteY47" fmla="*/ 953738 h 5661862"/>
                    <a:gd name="connsiteX48" fmla="*/ 3350876 w 4143689"/>
                    <a:gd name="connsiteY48" fmla="*/ 2808589 h 5661862"/>
                    <a:gd name="connsiteX49" fmla="*/ 3350876 w 4143689"/>
                    <a:gd name="connsiteY49" fmla="*/ 2853119 h 5661862"/>
                    <a:gd name="connsiteX50" fmla="*/ 3350876 w 4143689"/>
                    <a:gd name="connsiteY50" fmla="*/ 3118271 h 5661862"/>
                    <a:gd name="connsiteX51" fmla="*/ 2944646 w 4143689"/>
                    <a:gd name="connsiteY51" fmla="*/ 2723174 h 5661862"/>
                    <a:gd name="connsiteX52" fmla="*/ 2916512 w 4143689"/>
                    <a:gd name="connsiteY52" fmla="*/ 2251567 h 5661862"/>
                    <a:gd name="connsiteX53" fmla="*/ 2914286 w 4143689"/>
                    <a:gd name="connsiteY53" fmla="*/ 2250150 h 5661862"/>
                    <a:gd name="connsiteX54" fmla="*/ 2722607 w 4143689"/>
                    <a:gd name="connsiteY54" fmla="*/ 2138827 h 5661862"/>
                    <a:gd name="connsiteX55" fmla="*/ 2693663 w 4143689"/>
                    <a:gd name="connsiteY55" fmla="*/ 2126278 h 5661862"/>
                    <a:gd name="connsiteX56" fmla="*/ 2594889 w 4143689"/>
                    <a:gd name="connsiteY56" fmla="*/ 1988844 h 5661862"/>
                    <a:gd name="connsiteX57" fmla="*/ 2594079 w 4143689"/>
                    <a:gd name="connsiteY57" fmla="*/ 1988034 h 5661862"/>
                    <a:gd name="connsiteX58" fmla="*/ 2401591 w 4143689"/>
                    <a:gd name="connsiteY58" fmla="*/ 1876711 h 5661862"/>
                    <a:gd name="connsiteX59" fmla="*/ 2129759 w 4143689"/>
                    <a:gd name="connsiteY59" fmla="*/ 1902012 h 5661862"/>
                    <a:gd name="connsiteX60" fmla="*/ 1801456 w 4143689"/>
                    <a:gd name="connsiteY60" fmla="*/ 2329089 h 5661862"/>
                    <a:gd name="connsiteX61" fmla="*/ 1537721 w 4143689"/>
                    <a:gd name="connsiteY61" fmla="*/ 2517731 h 5661862"/>
                    <a:gd name="connsiteX62" fmla="*/ 1507360 w 4143689"/>
                    <a:gd name="connsiteY62" fmla="*/ 2561654 h 5661862"/>
                    <a:gd name="connsiteX63" fmla="*/ 1476999 w 4143689"/>
                    <a:gd name="connsiteY63" fmla="*/ 2611446 h 5661862"/>
                    <a:gd name="connsiteX64" fmla="*/ 1143433 w 4143689"/>
                    <a:gd name="connsiteY64" fmla="*/ 2751916 h 5661862"/>
                    <a:gd name="connsiteX65" fmla="*/ 795092 w 4143689"/>
                    <a:gd name="connsiteY65" fmla="*/ 3113615 h 5661862"/>
                    <a:gd name="connsiteX66" fmla="*/ 795092 w 4143689"/>
                    <a:gd name="connsiteY66" fmla="*/ 2849071 h 5661862"/>
                    <a:gd name="connsiteX67" fmla="*/ 795092 w 4143689"/>
                    <a:gd name="connsiteY67" fmla="*/ 2804541 h 5661862"/>
                    <a:gd name="connsiteX68" fmla="*/ 795092 w 4143689"/>
                    <a:gd name="connsiteY68" fmla="*/ 948476 h 5661862"/>
                    <a:gd name="connsiteX69" fmla="*/ 2982902 w 4143689"/>
                    <a:gd name="connsiteY69" fmla="*/ 3813739 h 5661862"/>
                    <a:gd name="connsiteX70" fmla="*/ 853183 w 4143689"/>
                    <a:gd name="connsiteY70" fmla="*/ 3515797 h 5661862"/>
                    <a:gd name="connsiteX71" fmla="*/ 1162257 w 4143689"/>
                    <a:gd name="connsiteY71" fmla="*/ 2783289 h 5661862"/>
                    <a:gd name="connsiteX72" fmla="*/ 1452710 w 4143689"/>
                    <a:gd name="connsiteY72" fmla="*/ 2656987 h 5661862"/>
                    <a:gd name="connsiteX73" fmla="*/ 1407371 w 4143689"/>
                    <a:gd name="connsiteY73" fmla="*/ 2784705 h 5661862"/>
                    <a:gd name="connsiteX74" fmla="*/ 1230670 w 4143689"/>
                    <a:gd name="connsiteY74" fmla="*/ 3510534 h 5661862"/>
                    <a:gd name="connsiteX75" fmla="*/ 1423766 w 4143689"/>
                    <a:gd name="connsiteY75" fmla="*/ 3622667 h 5661862"/>
                    <a:gd name="connsiteX76" fmla="*/ 1657748 w 4143689"/>
                    <a:gd name="connsiteY76" fmla="*/ 3601212 h 5661862"/>
                    <a:gd name="connsiteX77" fmla="*/ 2345524 w 4143689"/>
                    <a:gd name="connsiteY77" fmla="*/ 3204496 h 5661862"/>
                    <a:gd name="connsiteX78" fmla="*/ 2352203 w 4143689"/>
                    <a:gd name="connsiteY78" fmla="*/ 3179195 h 5661862"/>
                    <a:gd name="connsiteX79" fmla="*/ 2326903 w 4143689"/>
                    <a:gd name="connsiteY79" fmla="*/ 3172516 h 5661862"/>
                    <a:gd name="connsiteX80" fmla="*/ 1639126 w 4143689"/>
                    <a:gd name="connsiteY80" fmla="*/ 3569232 h 5661862"/>
                    <a:gd name="connsiteX81" fmla="*/ 1388750 w 4143689"/>
                    <a:gd name="connsiteY81" fmla="*/ 3532192 h 5661862"/>
                    <a:gd name="connsiteX82" fmla="*/ 1387940 w 4143689"/>
                    <a:gd name="connsiteY82" fmla="*/ 3529965 h 5661862"/>
                    <a:gd name="connsiteX83" fmla="*/ 1371545 w 4143689"/>
                    <a:gd name="connsiteY83" fmla="*/ 3485436 h 5661862"/>
                    <a:gd name="connsiteX84" fmla="*/ 1624148 w 4143689"/>
                    <a:gd name="connsiteY84" fmla="*/ 2925378 h 5661862"/>
                    <a:gd name="connsiteX85" fmla="*/ 1627184 w 4143689"/>
                    <a:gd name="connsiteY85" fmla="*/ 2923151 h 5661862"/>
                    <a:gd name="connsiteX86" fmla="*/ 1648639 w 4143689"/>
                    <a:gd name="connsiteY86" fmla="*/ 2861417 h 5661862"/>
                    <a:gd name="connsiteX87" fmla="*/ 2007506 w 4143689"/>
                    <a:gd name="connsiteY87" fmla="*/ 2475833 h 5661862"/>
                    <a:gd name="connsiteX88" fmla="*/ 2010542 w 4143689"/>
                    <a:gd name="connsiteY88" fmla="*/ 2475024 h 5661862"/>
                    <a:gd name="connsiteX89" fmla="*/ 2025317 w 4143689"/>
                    <a:gd name="connsiteY89" fmla="*/ 2462475 h 5661862"/>
                    <a:gd name="connsiteX90" fmla="*/ 2026127 w 4143689"/>
                    <a:gd name="connsiteY90" fmla="*/ 2460248 h 5661862"/>
                    <a:gd name="connsiteX91" fmla="*/ 2056488 w 4143689"/>
                    <a:gd name="connsiteY91" fmla="*/ 2381512 h 5661862"/>
                    <a:gd name="connsiteX92" fmla="*/ 2575053 w 4143689"/>
                    <a:gd name="connsiteY92" fmla="*/ 2021229 h 5661862"/>
                    <a:gd name="connsiteX93" fmla="*/ 2576470 w 4143689"/>
                    <a:gd name="connsiteY93" fmla="*/ 2022038 h 5661862"/>
                    <a:gd name="connsiteX94" fmla="*/ 2577279 w 4143689"/>
                    <a:gd name="connsiteY94" fmla="*/ 2022038 h 5661862"/>
                    <a:gd name="connsiteX95" fmla="*/ 2668565 w 4143689"/>
                    <a:gd name="connsiteY95" fmla="*/ 2278285 h 5661862"/>
                    <a:gd name="connsiteX96" fmla="*/ 2676053 w 4143689"/>
                    <a:gd name="connsiteY96" fmla="*/ 2304193 h 5661862"/>
                    <a:gd name="connsiteX97" fmla="*/ 2773411 w 4143689"/>
                    <a:gd name="connsiteY97" fmla="*/ 2272213 h 5661862"/>
                    <a:gd name="connsiteX98" fmla="*/ 2911655 w 4143689"/>
                    <a:gd name="connsiteY98" fmla="*/ 2706779 h 5661862"/>
                    <a:gd name="connsiteX99" fmla="*/ 2682126 w 4143689"/>
                    <a:gd name="connsiteY99" fmla="*/ 2966669 h 5661862"/>
                    <a:gd name="connsiteX100" fmla="*/ 2527690 w 4143689"/>
                    <a:gd name="connsiteY100" fmla="*/ 3056537 h 5661862"/>
                    <a:gd name="connsiteX101" fmla="*/ 2520201 w 4143689"/>
                    <a:gd name="connsiteY101" fmla="*/ 3081838 h 5661862"/>
                    <a:gd name="connsiteX102" fmla="*/ 2546109 w 4143689"/>
                    <a:gd name="connsiteY102" fmla="*/ 3088517 h 5661862"/>
                    <a:gd name="connsiteX103" fmla="*/ 2700545 w 4143689"/>
                    <a:gd name="connsiteY103" fmla="*/ 2999458 h 5661862"/>
                    <a:gd name="connsiteX104" fmla="*/ 2926430 w 4143689"/>
                    <a:gd name="connsiteY104" fmla="*/ 2756571 h 5661862"/>
                    <a:gd name="connsiteX105" fmla="*/ 3350674 w 4143689"/>
                    <a:gd name="connsiteY105" fmla="*/ 3291328 h 5661862"/>
                    <a:gd name="connsiteX106" fmla="*/ 2982902 w 4143689"/>
                    <a:gd name="connsiteY106" fmla="*/ 3813739 h 5661862"/>
                    <a:gd name="connsiteX107" fmla="*/ 1528410 w 4143689"/>
                    <a:gd name="connsiteY107" fmla="*/ 2596872 h 5661862"/>
                    <a:gd name="connsiteX108" fmla="*/ 1559581 w 4143689"/>
                    <a:gd name="connsiteY108" fmla="*/ 2550724 h 5661862"/>
                    <a:gd name="connsiteX109" fmla="*/ 1811374 w 4143689"/>
                    <a:gd name="connsiteY109" fmla="*/ 2364308 h 5661862"/>
                    <a:gd name="connsiteX110" fmla="*/ 1959131 w 4143689"/>
                    <a:gd name="connsiteY110" fmla="*/ 2449723 h 5661862"/>
                    <a:gd name="connsiteX111" fmla="*/ 1606944 w 4143689"/>
                    <a:gd name="connsiteY111" fmla="*/ 2871740 h 5661862"/>
                    <a:gd name="connsiteX112" fmla="*/ 1604717 w 4143689"/>
                    <a:gd name="connsiteY112" fmla="*/ 2879229 h 5661862"/>
                    <a:gd name="connsiteX113" fmla="*/ 1445019 w 4143689"/>
                    <a:gd name="connsiteY113" fmla="*/ 2786325 h 5661862"/>
                    <a:gd name="connsiteX114" fmla="*/ 1501490 w 4143689"/>
                    <a:gd name="connsiteY114" fmla="*/ 2642211 h 5661862"/>
                    <a:gd name="connsiteX115" fmla="*/ 1528410 w 4143689"/>
                    <a:gd name="connsiteY115" fmla="*/ 2596872 h 5661862"/>
                    <a:gd name="connsiteX116" fmla="*/ 2034426 w 4143689"/>
                    <a:gd name="connsiteY116" fmla="*/ 2341436 h 5661862"/>
                    <a:gd name="connsiteX117" fmla="*/ 2009934 w 4143689"/>
                    <a:gd name="connsiteY117" fmla="*/ 2396490 h 5661862"/>
                    <a:gd name="connsiteX118" fmla="*/ 1997385 w 4143689"/>
                    <a:gd name="connsiteY118" fmla="*/ 2429078 h 5661862"/>
                    <a:gd name="connsiteX119" fmla="*/ 1837687 w 4143689"/>
                    <a:gd name="connsiteY119" fmla="*/ 2336173 h 5661862"/>
                    <a:gd name="connsiteX120" fmla="*/ 2148988 w 4143689"/>
                    <a:gd name="connsiteY120" fmla="*/ 1933587 h 5661862"/>
                    <a:gd name="connsiteX121" fmla="*/ 2382969 w 4143689"/>
                    <a:gd name="connsiteY121" fmla="*/ 1909096 h 5661862"/>
                    <a:gd name="connsiteX122" fmla="*/ 2475064 w 4143689"/>
                    <a:gd name="connsiteY122" fmla="*/ 1962531 h 5661862"/>
                    <a:gd name="connsiteX123" fmla="*/ 2034426 w 4143689"/>
                    <a:gd name="connsiteY123" fmla="*/ 2341436 h 5661862"/>
                    <a:gd name="connsiteX124" fmla="*/ 1349483 w 4143689"/>
                    <a:gd name="connsiteY124" fmla="*/ 3536644 h 5661862"/>
                    <a:gd name="connsiteX125" fmla="*/ 1249292 w 4143689"/>
                    <a:gd name="connsiteY125" fmla="*/ 3478756 h 5661862"/>
                    <a:gd name="connsiteX126" fmla="*/ 1425385 w 4143689"/>
                    <a:gd name="connsiteY126" fmla="*/ 2818305 h 5661862"/>
                    <a:gd name="connsiteX127" fmla="*/ 1582857 w 4143689"/>
                    <a:gd name="connsiteY127" fmla="*/ 2909590 h 5661862"/>
                    <a:gd name="connsiteX128" fmla="*/ 1349483 w 4143689"/>
                    <a:gd name="connsiteY128" fmla="*/ 3536644 h 5661862"/>
                    <a:gd name="connsiteX129" fmla="*/ 757445 w 4143689"/>
                    <a:gd name="connsiteY129" fmla="*/ 2874776 h 5661862"/>
                    <a:gd name="connsiteX130" fmla="*/ 757445 w 4143689"/>
                    <a:gd name="connsiteY130" fmla="*/ 3306306 h 5661862"/>
                    <a:gd name="connsiteX131" fmla="*/ 758254 w 4143689"/>
                    <a:gd name="connsiteY131" fmla="*/ 3308533 h 5661862"/>
                    <a:gd name="connsiteX132" fmla="*/ 1148898 w 4143689"/>
                    <a:gd name="connsiteY132" fmla="*/ 3845516 h 5661862"/>
                    <a:gd name="connsiteX133" fmla="*/ 3002332 w 4143689"/>
                    <a:gd name="connsiteY133" fmla="*/ 3845516 h 5661862"/>
                    <a:gd name="connsiteX134" fmla="*/ 3387916 w 4143689"/>
                    <a:gd name="connsiteY134" fmla="*/ 3292947 h 5661862"/>
                    <a:gd name="connsiteX135" fmla="*/ 3387916 w 4143689"/>
                    <a:gd name="connsiteY135" fmla="*/ 2879836 h 5661862"/>
                    <a:gd name="connsiteX136" fmla="*/ 3732614 w 4143689"/>
                    <a:gd name="connsiteY136" fmla="*/ 3460742 h 5661862"/>
                    <a:gd name="connsiteX137" fmla="*/ 3717838 w 4143689"/>
                    <a:gd name="connsiteY137" fmla="*/ 3585627 h 5661862"/>
                    <a:gd name="connsiteX138" fmla="*/ 3717838 w 4143689"/>
                    <a:gd name="connsiteY138" fmla="*/ 3587044 h 5661862"/>
                    <a:gd name="connsiteX139" fmla="*/ 3665011 w 4143689"/>
                    <a:gd name="connsiteY139" fmla="*/ 3730347 h 5661862"/>
                    <a:gd name="connsiteX140" fmla="*/ 463348 w 4143689"/>
                    <a:gd name="connsiteY140" fmla="*/ 3690271 h 5661862"/>
                    <a:gd name="connsiteX141" fmla="*/ 462539 w 4143689"/>
                    <a:gd name="connsiteY141" fmla="*/ 3688044 h 5661862"/>
                    <a:gd name="connsiteX142" fmla="*/ 414973 w 4143689"/>
                    <a:gd name="connsiteY142" fmla="*/ 3495556 h 5661862"/>
                    <a:gd name="connsiteX143" fmla="*/ 412747 w 4143689"/>
                    <a:gd name="connsiteY143" fmla="*/ 3457706 h 5661862"/>
                    <a:gd name="connsiteX144" fmla="*/ 757445 w 4143689"/>
                    <a:gd name="connsiteY144" fmla="*/ 2874776 h 5661862"/>
                    <a:gd name="connsiteX145" fmla="*/ 411937 w 4143689"/>
                    <a:gd name="connsiteY145" fmla="*/ 3662946 h 5661862"/>
                    <a:gd name="connsiteX146" fmla="*/ 432785 w 4143689"/>
                    <a:gd name="connsiteY146" fmla="*/ 3713548 h 5661862"/>
                    <a:gd name="connsiteX147" fmla="*/ 411937 w 4143689"/>
                    <a:gd name="connsiteY147" fmla="*/ 3729133 h 5661862"/>
                    <a:gd name="connsiteX148" fmla="*/ 411937 w 4143689"/>
                    <a:gd name="connsiteY148" fmla="*/ 3662946 h 5661862"/>
                    <a:gd name="connsiteX149" fmla="*/ 634786 w 4143689"/>
                    <a:gd name="connsiteY149" fmla="*/ 5279969 h 5661862"/>
                    <a:gd name="connsiteX150" fmla="*/ 351823 w 4143689"/>
                    <a:gd name="connsiteY150" fmla="*/ 3827705 h 5661862"/>
                    <a:gd name="connsiteX151" fmla="*/ 374897 w 4143689"/>
                    <a:gd name="connsiteY151" fmla="*/ 3806857 h 5661862"/>
                    <a:gd name="connsiteX152" fmla="*/ 373480 w 4143689"/>
                    <a:gd name="connsiteY152" fmla="*/ 4334935 h 5661862"/>
                    <a:gd name="connsiteX153" fmla="*/ 878686 w 4143689"/>
                    <a:gd name="connsiteY153" fmla="*/ 5042749 h 5661862"/>
                    <a:gd name="connsiteX154" fmla="*/ 2465349 w 4143689"/>
                    <a:gd name="connsiteY154" fmla="*/ 5304258 h 5661862"/>
                    <a:gd name="connsiteX155" fmla="*/ 2481743 w 4143689"/>
                    <a:gd name="connsiteY155" fmla="*/ 5283411 h 5661862"/>
                    <a:gd name="connsiteX156" fmla="*/ 2460289 w 4143689"/>
                    <a:gd name="connsiteY156" fmla="*/ 5267016 h 5661862"/>
                    <a:gd name="connsiteX157" fmla="*/ 897307 w 4143689"/>
                    <a:gd name="connsiteY157" fmla="*/ 5010769 h 5661862"/>
                    <a:gd name="connsiteX158" fmla="*/ 410723 w 4143689"/>
                    <a:gd name="connsiteY158" fmla="*/ 4334733 h 5661862"/>
                    <a:gd name="connsiteX159" fmla="*/ 412139 w 4143689"/>
                    <a:gd name="connsiteY159" fmla="*/ 3728526 h 5661862"/>
                    <a:gd name="connsiteX160" fmla="*/ 426713 w 4143689"/>
                    <a:gd name="connsiteY160" fmla="*/ 3716988 h 5661862"/>
                    <a:gd name="connsiteX161" fmla="*/ 432987 w 4143689"/>
                    <a:gd name="connsiteY161" fmla="*/ 3712940 h 5661862"/>
                    <a:gd name="connsiteX162" fmla="*/ 1604515 w 4143689"/>
                    <a:gd name="connsiteY162" fmla="*/ 4409016 h 5661862"/>
                    <a:gd name="connsiteX163" fmla="*/ 3564010 w 4143689"/>
                    <a:gd name="connsiteY163" fmla="*/ 3935182 h 5661862"/>
                    <a:gd name="connsiteX164" fmla="*/ 3728161 w 4143689"/>
                    <a:gd name="connsiteY164" fmla="*/ 3680353 h 5661862"/>
                    <a:gd name="connsiteX165" fmla="*/ 3731805 w 4143689"/>
                    <a:gd name="connsiteY165" fmla="*/ 3670638 h 5661862"/>
                    <a:gd name="connsiteX166" fmla="*/ 3730995 w 4143689"/>
                    <a:gd name="connsiteY166" fmla="*/ 4344448 h 5661862"/>
                    <a:gd name="connsiteX167" fmla="*/ 2953350 w 4143689"/>
                    <a:gd name="connsiteY167" fmla="*/ 5149013 h 5661862"/>
                    <a:gd name="connsiteX168" fmla="*/ 2942218 w 4143689"/>
                    <a:gd name="connsiteY168" fmla="*/ 5172694 h 5661862"/>
                    <a:gd name="connsiteX169" fmla="*/ 2965899 w 4143689"/>
                    <a:gd name="connsiteY169" fmla="*/ 5183827 h 5661862"/>
                    <a:gd name="connsiteX170" fmla="*/ 3768238 w 4143689"/>
                    <a:gd name="connsiteY170" fmla="*/ 4344448 h 5661862"/>
                    <a:gd name="connsiteX171" fmla="*/ 3769047 w 4143689"/>
                    <a:gd name="connsiteY171" fmla="*/ 3812524 h 5661862"/>
                    <a:gd name="connsiteX172" fmla="*/ 3788276 w 4143689"/>
                    <a:gd name="connsiteY172" fmla="*/ 3829526 h 5661862"/>
                    <a:gd name="connsiteX173" fmla="*/ 3519278 w 4143689"/>
                    <a:gd name="connsiteY173" fmla="*/ 5279565 h 5661862"/>
                    <a:gd name="connsiteX174" fmla="*/ 634786 w 4143689"/>
                    <a:gd name="connsiteY174" fmla="*/ 5279969 h 56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143689" h="5661862">
                      <a:moveTo>
                        <a:pt x="3341768" y="5412141"/>
                      </a:moveTo>
                      <a:cubicBezTo>
                        <a:pt x="4232356" y="5015223"/>
                        <a:pt x="4364122" y="4305181"/>
                        <a:pt x="3821673" y="3810500"/>
                      </a:cubicBezTo>
                      <a:lnTo>
                        <a:pt x="3856487" y="3790462"/>
                      </a:lnTo>
                      <a:cubicBezTo>
                        <a:pt x="3865393" y="3786009"/>
                        <a:pt x="3868429" y="3774067"/>
                        <a:pt x="3863976" y="3765161"/>
                      </a:cubicBezTo>
                      <a:cubicBezTo>
                        <a:pt x="3858713" y="3756255"/>
                        <a:pt x="3846974" y="3753219"/>
                        <a:pt x="3838068" y="3758482"/>
                      </a:cubicBezTo>
                      <a:lnTo>
                        <a:pt x="3793539" y="3784390"/>
                      </a:lnTo>
                      <a:cubicBezTo>
                        <a:pt x="3785442" y="3777710"/>
                        <a:pt x="3777143" y="3770221"/>
                        <a:pt x="3769047" y="3764352"/>
                      </a:cubicBezTo>
                      <a:cubicBezTo>
                        <a:pt x="3770059" y="3369862"/>
                        <a:pt x="3769857" y="3481590"/>
                        <a:pt x="3769857" y="3460540"/>
                      </a:cubicBezTo>
                      <a:cubicBezTo>
                        <a:pt x="3769857" y="3228785"/>
                        <a:pt x="3635459" y="3009579"/>
                        <a:pt x="3388119" y="2833688"/>
                      </a:cubicBezTo>
                      <a:cubicBezTo>
                        <a:pt x="3388119" y="1982569"/>
                        <a:pt x="3388119" y="1636859"/>
                        <a:pt x="3388119" y="769346"/>
                      </a:cubicBezTo>
                      <a:cubicBezTo>
                        <a:pt x="3388119" y="561273"/>
                        <a:pt x="3248458" y="366760"/>
                        <a:pt x="2995855" y="220420"/>
                      </a:cubicBezTo>
                      <a:cubicBezTo>
                        <a:pt x="2821381" y="119420"/>
                        <a:pt x="2602175" y="49590"/>
                        <a:pt x="2362324" y="17609"/>
                      </a:cubicBezTo>
                      <a:cubicBezTo>
                        <a:pt x="2337630" y="14371"/>
                        <a:pt x="2333785" y="50602"/>
                        <a:pt x="2357871" y="54042"/>
                      </a:cubicBezTo>
                      <a:cubicBezTo>
                        <a:pt x="2592662" y="85213"/>
                        <a:pt x="2806606" y="154234"/>
                        <a:pt x="2977437" y="253210"/>
                      </a:cubicBezTo>
                      <a:cubicBezTo>
                        <a:pt x="3479202" y="542449"/>
                        <a:pt x="3470093" y="1002316"/>
                        <a:pt x="2983306" y="1282851"/>
                      </a:cubicBezTo>
                      <a:cubicBezTo>
                        <a:pt x="2484780" y="1573304"/>
                        <a:pt x="1669892" y="1573304"/>
                        <a:pt x="1167924" y="1282851"/>
                      </a:cubicBezTo>
                      <a:cubicBezTo>
                        <a:pt x="661302" y="988552"/>
                        <a:pt x="681745" y="530709"/>
                        <a:pt x="1162662" y="253210"/>
                      </a:cubicBezTo>
                      <a:cubicBezTo>
                        <a:pt x="1379641" y="126909"/>
                        <a:pt x="1668475" y="50399"/>
                        <a:pt x="1976133" y="37040"/>
                      </a:cubicBezTo>
                      <a:cubicBezTo>
                        <a:pt x="2000017" y="37040"/>
                        <a:pt x="2000017" y="0"/>
                        <a:pt x="1975323" y="0"/>
                      </a:cubicBezTo>
                      <a:cubicBezTo>
                        <a:pt x="1958726" y="2429"/>
                        <a:pt x="1515456" y="4858"/>
                        <a:pt x="1143433" y="220623"/>
                      </a:cubicBezTo>
                      <a:cubicBezTo>
                        <a:pt x="894069" y="365546"/>
                        <a:pt x="756635" y="559248"/>
                        <a:pt x="757445" y="766512"/>
                      </a:cubicBezTo>
                      <a:cubicBezTo>
                        <a:pt x="757445" y="1320903"/>
                        <a:pt x="757445" y="1155740"/>
                        <a:pt x="757445" y="1684020"/>
                      </a:cubicBezTo>
                      <a:lnTo>
                        <a:pt x="718178" y="1706690"/>
                      </a:lnTo>
                      <a:cubicBezTo>
                        <a:pt x="709272" y="1711750"/>
                        <a:pt x="706236" y="1723084"/>
                        <a:pt x="711296" y="1731990"/>
                      </a:cubicBezTo>
                      <a:cubicBezTo>
                        <a:pt x="716559" y="1741099"/>
                        <a:pt x="728096" y="1743932"/>
                        <a:pt x="736597" y="1738872"/>
                      </a:cubicBezTo>
                      <a:lnTo>
                        <a:pt x="757242" y="1726930"/>
                      </a:lnTo>
                      <a:lnTo>
                        <a:pt x="757242" y="2829437"/>
                      </a:lnTo>
                      <a:cubicBezTo>
                        <a:pt x="544108" y="2980432"/>
                        <a:pt x="375504" y="3193161"/>
                        <a:pt x="375504" y="3456289"/>
                      </a:cubicBezTo>
                      <a:lnTo>
                        <a:pt x="374694" y="3759291"/>
                      </a:lnTo>
                      <a:cubicBezTo>
                        <a:pt x="364979" y="3765971"/>
                        <a:pt x="356073" y="3774067"/>
                        <a:pt x="346560" y="3782366"/>
                      </a:cubicBezTo>
                      <a:lnTo>
                        <a:pt x="304864" y="3758684"/>
                      </a:lnTo>
                      <a:cubicBezTo>
                        <a:pt x="295958" y="3753422"/>
                        <a:pt x="284826" y="3756458"/>
                        <a:pt x="279563" y="3765364"/>
                      </a:cubicBezTo>
                      <a:cubicBezTo>
                        <a:pt x="274301" y="3774269"/>
                        <a:pt x="277337" y="3786211"/>
                        <a:pt x="286243" y="3790664"/>
                      </a:cubicBezTo>
                      <a:lnTo>
                        <a:pt x="317413" y="3808476"/>
                      </a:lnTo>
                      <a:cubicBezTo>
                        <a:pt x="-290008" y="4369951"/>
                        <a:pt x="29592" y="5071694"/>
                        <a:pt x="808451" y="5409307"/>
                      </a:cubicBezTo>
                      <a:lnTo>
                        <a:pt x="733358" y="5452420"/>
                      </a:lnTo>
                      <a:cubicBezTo>
                        <a:pt x="712713" y="5464362"/>
                        <a:pt x="729513" y="5495532"/>
                        <a:pt x="751980" y="5484400"/>
                      </a:cubicBezTo>
                      <a:lnTo>
                        <a:pt x="848528" y="5428738"/>
                      </a:lnTo>
                      <a:lnTo>
                        <a:pt x="849337" y="5427929"/>
                      </a:lnTo>
                      <a:cubicBezTo>
                        <a:pt x="1574963" y="5738825"/>
                        <a:pt x="2572826" y="5739837"/>
                        <a:pt x="3299869" y="5430965"/>
                      </a:cubicBezTo>
                      <a:cubicBezTo>
                        <a:pt x="3389333" y="5481364"/>
                        <a:pt x="3390345" y="5486626"/>
                        <a:pt x="3401680" y="5486626"/>
                      </a:cubicBezTo>
                      <a:cubicBezTo>
                        <a:pt x="3421313" y="5486626"/>
                        <a:pt x="3427385" y="5462135"/>
                        <a:pt x="3410586" y="5452420"/>
                      </a:cubicBezTo>
                      <a:lnTo>
                        <a:pt x="3341768" y="5412141"/>
                      </a:lnTo>
                      <a:close/>
                      <a:moveTo>
                        <a:pt x="794687" y="948476"/>
                      </a:moveTo>
                      <a:cubicBezTo>
                        <a:pt x="851159" y="1086719"/>
                        <a:pt x="972198" y="1213021"/>
                        <a:pt x="1149101" y="1315438"/>
                      </a:cubicBezTo>
                      <a:cubicBezTo>
                        <a:pt x="1405347" y="1463195"/>
                        <a:pt x="1741139" y="1536871"/>
                        <a:pt x="2076931" y="1536871"/>
                      </a:cubicBezTo>
                      <a:cubicBezTo>
                        <a:pt x="2412723" y="1536871"/>
                        <a:pt x="2747706" y="1463397"/>
                        <a:pt x="3002535" y="1315438"/>
                      </a:cubicBezTo>
                      <a:cubicBezTo>
                        <a:pt x="3175592" y="1215247"/>
                        <a:pt x="3295214" y="1090363"/>
                        <a:pt x="3350876" y="953738"/>
                      </a:cubicBezTo>
                      <a:lnTo>
                        <a:pt x="3350876" y="2808589"/>
                      </a:lnTo>
                      <a:lnTo>
                        <a:pt x="3350876" y="2853119"/>
                      </a:lnTo>
                      <a:lnTo>
                        <a:pt x="3350876" y="3118271"/>
                      </a:lnTo>
                      <a:cubicBezTo>
                        <a:pt x="3280034" y="2944606"/>
                        <a:pt x="3109405" y="2805553"/>
                        <a:pt x="2944646" y="2723174"/>
                      </a:cubicBezTo>
                      <a:cubicBezTo>
                        <a:pt x="3020144" y="2571976"/>
                        <a:pt x="3058197" y="2336983"/>
                        <a:pt x="2916512" y="2251567"/>
                      </a:cubicBezTo>
                      <a:cubicBezTo>
                        <a:pt x="2915703" y="2250758"/>
                        <a:pt x="2915095" y="2250758"/>
                        <a:pt x="2914286" y="2250150"/>
                      </a:cubicBezTo>
                      <a:lnTo>
                        <a:pt x="2722607" y="2138827"/>
                      </a:lnTo>
                      <a:cubicBezTo>
                        <a:pt x="2713701" y="2133564"/>
                        <a:pt x="2703986" y="2129111"/>
                        <a:pt x="2693663" y="2126278"/>
                      </a:cubicBezTo>
                      <a:cubicBezTo>
                        <a:pt x="2676661" y="2063937"/>
                        <a:pt x="2643061" y="2016371"/>
                        <a:pt x="2594889" y="1988844"/>
                      </a:cubicBezTo>
                      <a:cubicBezTo>
                        <a:pt x="2594889" y="1988034"/>
                        <a:pt x="2594079" y="1988034"/>
                        <a:pt x="2594079" y="1988034"/>
                      </a:cubicBezTo>
                      <a:cubicBezTo>
                        <a:pt x="2581732" y="1981760"/>
                        <a:pt x="2410294" y="1881569"/>
                        <a:pt x="2401591" y="1876711"/>
                      </a:cubicBezTo>
                      <a:cubicBezTo>
                        <a:pt x="2327307" y="1833598"/>
                        <a:pt x="2230760" y="1842504"/>
                        <a:pt x="2129759" y="1902012"/>
                      </a:cubicBezTo>
                      <a:cubicBezTo>
                        <a:pt x="1989289" y="1982974"/>
                        <a:pt x="1860761" y="2150162"/>
                        <a:pt x="1801456" y="2329089"/>
                      </a:cubicBezTo>
                      <a:cubicBezTo>
                        <a:pt x="1701467" y="2348115"/>
                        <a:pt x="1601479" y="2435352"/>
                        <a:pt x="1537721" y="2517731"/>
                      </a:cubicBezTo>
                      <a:cubicBezTo>
                        <a:pt x="1527398" y="2531900"/>
                        <a:pt x="1516873" y="2546676"/>
                        <a:pt x="1507360" y="2561654"/>
                      </a:cubicBezTo>
                      <a:cubicBezTo>
                        <a:pt x="1496228" y="2578049"/>
                        <a:pt x="1486512" y="2594241"/>
                        <a:pt x="1476999" y="2611446"/>
                      </a:cubicBezTo>
                      <a:cubicBezTo>
                        <a:pt x="1356770" y="2647069"/>
                        <a:pt x="1243827" y="2693825"/>
                        <a:pt x="1143433" y="2751916"/>
                      </a:cubicBezTo>
                      <a:cubicBezTo>
                        <a:pt x="970376" y="2852107"/>
                        <a:pt x="850754" y="2976991"/>
                        <a:pt x="795092" y="3113615"/>
                      </a:cubicBezTo>
                      <a:lnTo>
                        <a:pt x="795092" y="2849071"/>
                      </a:lnTo>
                      <a:lnTo>
                        <a:pt x="795092" y="2804541"/>
                      </a:lnTo>
                      <a:lnTo>
                        <a:pt x="795092" y="948476"/>
                      </a:lnTo>
                      <a:close/>
                      <a:moveTo>
                        <a:pt x="2982902" y="3813739"/>
                      </a:moveTo>
                      <a:cubicBezTo>
                        <a:pt x="2307472" y="4207419"/>
                        <a:pt x="1138576" y="4040636"/>
                        <a:pt x="853183" y="3515797"/>
                      </a:cubicBezTo>
                      <a:cubicBezTo>
                        <a:pt x="696318" y="3221903"/>
                        <a:pt x="869983" y="2952905"/>
                        <a:pt x="1162257" y="2783289"/>
                      </a:cubicBezTo>
                      <a:cubicBezTo>
                        <a:pt x="1249899" y="2732080"/>
                        <a:pt x="1347864" y="2689777"/>
                        <a:pt x="1452710" y="2656987"/>
                      </a:cubicBezTo>
                      <a:cubicBezTo>
                        <a:pt x="1433482" y="2698683"/>
                        <a:pt x="1417694" y="2741593"/>
                        <a:pt x="1407371" y="2784705"/>
                      </a:cubicBezTo>
                      <a:cubicBezTo>
                        <a:pt x="1156995" y="2961811"/>
                        <a:pt x="1033122" y="3393543"/>
                        <a:pt x="1230670" y="3510534"/>
                      </a:cubicBezTo>
                      <a:lnTo>
                        <a:pt x="1423766" y="3622667"/>
                      </a:lnTo>
                      <a:cubicBezTo>
                        <a:pt x="1497037" y="3665375"/>
                        <a:pt x="1585084" y="3643313"/>
                        <a:pt x="1657748" y="3601212"/>
                      </a:cubicBezTo>
                      <a:cubicBezTo>
                        <a:pt x="2893843" y="2888742"/>
                        <a:pt x="1839104" y="3496568"/>
                        <a:pt x="2345524" y="3204496"/>
                      </a:cubicBezTo>
                      <a:cubicBezTo>
                        <a:pt x="2353620" y="3199233"/>
                        <a:pt x="2357466" y="3188101"/>
                        <a:pt x="2352203" y="3179195"/>
                      </a:cubicBezTo>
                      <a:cubicBezTo>
                        <a:pt x="2346941" y="3170289"/>
                        <a:pt x="2335202" y="3167253"/>
                        <a:pt x="2326903" y="3172516"/>
                      </a:cubicBezTo>
                      <a:cubicBezTo>
                        <a:pt x="2274277" y="3202877"/>
                        <a:pt x="1631232" y="3573685"/>
                        <a:pt x="1639126" y="3569232"/>
                      </a:cubicBezTo>
                      <a:cubicBezTo>
                        <a:pt x="1544602" y="3623882"/>
                        <a:pt x="1437732" y="3630156"/>
                        <a:pt x="1388750" y="3532192"/>
                      </a:cubicBezTo>
                      <a:cubicBezTo>
                        <a:pt x="1387940" y="3531382"/>
                        <a:pt x="1387940" y="3530775"/>
                        <a:pt x="1387940" y="3529965"/>
                      </a:cubicBezTo>
                      <a:cubicBezTo>
                        <a:pt x="1381463" y="3521869"/>
                        <a:pt x="1374177" y="3495354"/>
                        <a:pt x="1371545" y="3485436"/>
                      </a:cubicBezTo>
                      <a:cubicBezTo>
                        <a:pt x="1325599" y="3313188"/>
                        <a:pt x="1458175" y="3040749"/>
                        <a:pt x="1624148" y="2925378"/>
                      </a:cubicBezTo>
                      <a:cubicBezTo>
                        <a:pt x="1624958" y="2924568"/>
                        <a:pt x="1626375" y="2923961"/>
                        <a:pt x="1627184" y="2923151"/>
                      </a:cubicBezTo>
                      <a:cubicBezTo>
                        <a:pt x="1636697" y="2917484"/>
                        <a:pt x="1630828" y="2915460"/>
                        <a:pt x="1648639" y="2861417"/>
                      </a:cubicBezTo>
                      <a:cubicBezTo>
                        <a:pt x="1690740" y="2713863"/>
                        <a:pt x="1851046" y="2501944"/>
                        <a:pt x="2007506" y="2475833"/>
                      </a:cubicBezTo>
                      <a:cubicBezTo>
                        <a:pt x="2008315" y="2475024"/>
                        <a:pt x="2009732" y="2475024"/>
                        <a:pt x="2010542" y="2475024"/>
                      </a:cubicBezTo>
                      <a:cubicBezTo>
                        <a:pt x="2016412" y="2475024"/>
                        <a:pt x="2023293" y="2468547"/>
                        <a:pt x="2025317" y="2462475"/>
                      </a:cubicBezTo>
                      <a:cubicBezTo>
                        <a:pt x="2025317" y="2461665"/>
                        <a:pt x="2026127" y="2461058"/>
                        <a:pt x="2026127" y="2460248"/>
                      </a:cubicBezTo>
                      <a:cubicBezTo>
                        <a:pt x="2029973" y="2446687"/>
                        <a:pt x="2043129" y="2409647"/>
                        <a:pt x="2056488" y="2381512"/>
                      </a:cubicBezTo>
                      <a:cubicBezTo>
                        <a:pt x="2143725" y="2184166"/>
                        <a:pt x="2394507" y="1914966"/>
                        <a:pt x="2575053" y="2021229"/>
                      </a:cubicBezTo>
                      <a:cubicBezTo>
                        <a:pt x="2575862" y="2020419"/>
                        <a:pt x="2575862" y="2021229"/>
                        <a:pt x="2576470" y="2022038"/>
                      </a:cubicBezTo>
                      <a:lnTo>
                        <a:pt x="2577279" y="2022038"/>
                      </a:lnTo>
                      <a:cubicBezTo>
                        <a:pt x="2657230" y="2070009"/>
                        <a:pt x="2679090" y="2185380"/>
                        <a:pt x="2668565" y="2278285"/>
                      </a:cubicBezTo>
                      <a:cubicBezTo>
                        <a:pt x="2668565" y="2285774"/>
                        <a:pt x="2664314" y="2296906"/>
                        <a:pt x="2676053" y="2304193"/>
                      </a:cubicBezTo>
                      <a:cubicBezTo>
                        <a:pt x="2694675" y="2315932"/>
                        <a:pt x="2707831" y="2288608"/>
                        <a:pt x="2773411" y="2272213"/>
                      </a:cubicBezTo>
                      <a:cubicBezTo>
                        <a:pt x="2991807" y="2212705"/>
                        <a:pt x="3020954" y="2487775"/>
                        <a:pt x="2911655" y="2706779"/>
                      </a:cubicBezTo>
                      <a:cubicBezTo>
                        <a:pt x="2854981" y="2812840"/>
                        <a:pt x="2785758" y="2906554"/>
                        <a:pt x="2682126" y="2966669"/>
                      </a:cubicBezTo>
                      <a:lnTo>
                        <a:pt x="2527690" y="3056537"/>
                      </a:lnTo>
                      <a:cubicBezTo>
                        <a:pt x="2518784" y="3061799"/>
                        <a:pt x="2515748" y="3072932"/>
                        <a:pt x="2520201" y="3081838"/>
                      </a:cubicBezTo>
                      <a:cubicBezTo>
                        <a:pt x="2525463" y="3090744"/>
                        <a:pt x="2537203" y="3093780"/>
                        <a:pt x="2546109" y="3088517"/>
                      </a:cubicBezTo>
                      <a:lnTo>
                        <a:pt x="2700545" y="2999458"/>
                      </a:lnTo>
                      <a:cubicBezTo>
                        <a:pt x="2789604" y="2947440"/>
                        <a:pt x="2869959" y="2858381"/>
                        <a:pt x="2926430" y="2756571"/>
                      </a:cubicBezTo>
                      <a:cubicBezTo>
                        <a:pt x="3135314" y="2856357"/>
                        <a:pt x="3345006" y="3052489"/>
                        <a:pt x="3350674" y="3291328"/>
                      </a:cubicBezTo>
                      <a:cubicBezTo>
                        <a:pt x="3347435" y="3298817"/>
                        <a:pt x="3388928" y="3577126"/>
                        <a:pt x="2982902" y="3813739"/>
                      </a:cubicBezTo>
                      <a:close/>
                      <a:moveTo>
                        <a:pt x="1528410" y="2596872"/>
                      </a:moveTo>
                      <a:cubicBezTo>
                        <a:pt x="1538126" y="2580477"/>
                        <a:pt x="1548448" y="2564892"/>
                        <a:pt x="1559581" y="2550724"/>
                      </a:cubicBezTo>
                      <a:cubicBezTo>
                        <a:pt x="1616052" y="2471785"/>
                        <a:pt x="1714219" y="2382726"/>
                        <a:pt x="1811374" y="2364308"/>
                      </a:cubicBezTo>
                      <a:cubicBezTo>
                        <a:pt x="1818863" y="2368558"/>
                        <a:pt x="1968846" y="2455188"/>
                        <a:pt x="1959131" y="2449723"/>
                      </a:cubicBezTo>
                      <a:cubicBezTo>
                        <a:pt x="1793157" y="2510040"/>
                        <a:pt x="1654104" y="2699897"/>
                        <a:pt x="1606944" y="2871740"/>
                      </a:cubicBezTo>
                      <a:cubicBezTo>
                        <a:pt x="1606134" y="2873966"/>
                        <a:pt x="1605527" y="2876193"/>
                        <a:pt x="1604717" y="2879229"/>
                      </a:cubicBezTo>
                      <a:lnTo>
                        <a:pt x="1445019" y="2786325"/>
                      </a:lnTo>
                      <a:cubicBezTo>
                        <a:pt x="1457568" y="2737342"/>
                        <a:pt x="1476999" y="2688360"/>
                        <a:pt x="1501490" y="2642211"/>
                      </a:cubicBezTo>
                      <a:cubicBezTo>
                        <a:pt x="1509991" y="2626626"/>
                        <a:pt x="1518897" y="2611850"/>
                        <a:pt x="1528410" y="2596872"/>
                      </a:cubicBezTo>
                      <a:close/>
                      <a:moveTo>
                        <a:pt x="2034426" y="2341436"/>
                      </a:moveTo>
                      <a:cubicBezTo>
                        <a:pt x="2022889" y="2364510"/>
                        <a:pt x="2020460" y="2371999"/>
                        <a:pt x="2009934" y="2396490"/>
                      </a:cubicBezTo>
                      <a:cubicBezTo>
                        <a:pt x="2005482" y="2407622"/>
                        <a:pt x="2001029" y="2417945"/>
                        <a:pt x="1997385" y="2429078"/>
                      </a:cubicBezTo>
                      <a:lnTo>
                        <a:pt x="1837687" y="2336173"/>
                      </a:lnTo>
                      <a:cubicBezTo>
                        <a:pt x="1894968" y="2166759"/>
                        <a:pt x="2016007" y="2010097"/>
                        <a:pt x="2148988" y="1933587"/>
                      </a:cubicBezTo>
                      <a:cubicBezTo>
                        <a:pt x="2238047" y="1881569"/>
                        <a:pt x="2321235" y="1872663"/>
                        <a:pt x="2382969" y="1909096"/>
                      </a:cubicBezTo>
                      <a:lnTo>
                        <a:pt x="2475064" y="1962531"/>
                      </a:lnTo>
                      <a:cubicBezTo>
                        <a:pt x="2302614" y="1969413"/>
                        <a:pt x="2105673" y="2174855"/>
                        <a:pt x="2034426" y="2341436"/>
                      </a:cubicBezTo>
                      <a:close/>
                      <a:moveTo>
                        <a:pt x="1349483" y="3536644"/>
                      </a:moveTo>
                      <a:lnTo>
                        <a:pt x="1249292" y="3478756"/>
                      </a:lnTo>
                      <a:cubicBezTo>
                        <a:pt x="1086760" y="3384637"/>
                        <a:pt x="1189784" y="2989743"/>
                        <a:pt x="1425385" y="2818305"/>
                      </a:cubicBezTo>
                      <a:lnTo>
                        <a:pt x="1582857" y="2909590"/>
                      </a:lnTo>
                      <a:cubicBezTo>
                        <a:pt x="1410812" y="3047226"/>
                        <a:pt x="1266901" y="3338084"/>
                        <a:pt x="1349483" y="3536644"/>
                      </a:cubicBezTo>
                      <a:close/>
                      <a:moveTo>
                        <a:pt x="757445" y="2874776"/>
                      </a:moveTo>
                      <a:cubicBezTo>
                        <a:pt x="757445" y="3022938"/>
                        <a:pt x="757445" y="3158752"/>
                        <a:pt x="757445" y="3306306"/>
                      </a:cubicBezTo>
                      <a:cubicBezTo>
                        <a:pt x="757445" y="3307116"/>
                        <a:pt x="757445" y="3307723"/>
                        <a:pt x="758254" y="3308533"/>
                      </a:cubicBezTo>
                      <a:cubicBezTo>
                        <a:pt x="761493" y="3316022"/>
                        <a:pt x="730727" y="3603236"/>
                        <a:pt x="1148898" y="3845516"/>
                      </a:cubicBezTo>
                      <a:cubicBezTo>
                        <a:pt x="1659165" y="4141434"/>
                        <a:pt x="2491256" y="4142042"/>
                        <a:pt x="3002332" y="3845516"/>
                      </a:cubicBezTo>
                      <a:cubicBezTo>
                        <a:pt x="3424754" y="3601212"/>
                        <a:pt x="3384880" y="3300234"/>
                        <a:pt x="3387916" y="3292947"/>
                      </a:cubicBezTo>
                      <a:cubicBezTo>
                        <a:pt x="3387916" y="3143976"/>
                        <a:pt x="3387916" y="3045202"/>
                        <a:pt x="3387916" y="2879836"/>
                      </a:cubicBezTo>
                      <a:cubicBezTo>
                        <a:pt x="3610766" y="3045405"/>
                        <a:pt x="3732614" y="3247608"/>
                        <a:pt x="3732614" y="3460742"/>
                      </a:cubicBezTo>
                      <a:cubicBezTo>
                        <a:pt x="3732007" y="3468231"/>
                        <a:pt x="3732614" y="3533811"/>
                        <a:pt x="3717838" y="3585627"/>
                      </a:cubicBezTo>
                      <a:cubicBezTo>
                        <a:pt x="3717838" y="3585627"/>
                        <a:pt x="3718648" y="3586436"/>
                        <a:pt x="3717838" y="3587044"/>
                      </a:cubicBezTo>
                      <a:cubicBezTo>
                        <a:pt x="3711766" y="3629144"/>
                        <a:pt x="3671083" y="3724275"/>
                        <a:pt x="3665011" y="3730347"/>
                      </a:cubicBezTo>
                      <a:cubicBezTo>
                        <a:pt x="3212228" y="4637330"/>
                        <a:pt x="909452" y="4646641"/>
                        <a:pt x="463348" y="3690271"/>
                      </a:cubicBezTo>
                      <a:cubicBezTo>
                        <a:pt x="463348" y="3689461"/>
                        <a:pt x="462539" y="3688854"/>
                        <a:pt x="462539" y="3688044"/>
                      </a:cubicBezTo>
                      <a:cubicBezTo>
                        <a:pt x="423474" y="3600402"/>
                        <a:pt x="412949" y="3507903"/>
                        <a:pt x="414973" y="3495556"/>
                      </a:cubicBezTo>
                      <a:cubicBezTo>
                        <a:pt x="413556" y="3483007"/>
                        <a:pt x="412747" y="3470255"/>
                        <a:pt x="412747" y="3457706"/>
                      </a:cubicBezTo>
                      <a:cubicBezTo>
                        <a:pt x="415783" y="3447383"/>
                        <a:pt x="379350" y="3154502"/>
                        <a:pt x="757445" y="2874776"/>
                      </a:cubicBezTo>
                      <a:close/>
                      <a:moveTo>
                        <a:pt x="411937" y="3662946"/>
                      </a:moveTo>
                      <a:cubicBezTo>
                        <a:pt x="417807" y="3679948"/>
                        <a:pt x="425296" y="3697153"/>
                        <a:pt x="432785" y="3713548"/>
                      </a:cubicBezTo>
                      <a:cubicBezTo>
                        <a:pt x="425296" y="3718000"/>
                        <a:pt x="418617" y="3723870"/>
                        <a:pt x="411937" y="3729133"/>
                      </a:cubicBezTo>
                      <a:lnTo>
                        <a:pt x="411937" y="3662946"/>
                      </a:lnTo>
                      <a:close/>
                      <a:moveTo>
                        <a:pt x="634786" y="5279969"/>
                      </a:moveTo>
                      <a:cubicBezTo>
                        <a:pt x="-81124" y="4865847"/>
                        <a:pt x="-123225" y="4257818"/>
                        <a:pt x="351823" y="3827705"/>
                      </a:cubicBezTo>
                      <a:cubicBezTo>
                        <a:pt x="359311" y="3820216"/>
                        <a:pt x="366598" y="3813536"/>
                        <a:pt x="374897" y="3806857"/>
                      </a:cubicBezTo>
                      <a:cubicBezTo>
                        <a:pt x="374897" y="3814346"/>
                        <a:pt x="373278" y="4370356"/>
                        <a:pt x="373480" y="4334935"/>
                      </a:cubicBezTo>
                      <a:cubicBezTo>
                        <a:pt x="372670" y="4603123"/>
                        <a:pt x="552407" y="4854916"/>
                        <a:pt x="878686" y="5042749"/>
                      </a:cubicBezTo>
                      <a:cubicBezTo>
                        <a:pt x="1326004" y="5301222"/>
                        <a:pt x="1927555" y="5377530"/>
                        <a:pt x="2465349" y="5304258"/>
                      </a:cubicBezTo>
                      <a:cubicBezTo>
                        <a:pt x="2475671" y="5302841"/>
                        <a:pt x="2482351" y="5293126"/>
                        <a:pt x="2481743" y="5283411"/>
                      </a:cubicBezTo>
                      <a:cubicBezTo>
                        <a:pt x="2480327" y="5273088"/>
                        <a:pt x="2471421" y="5266408"/>
                        <a:pt x="2460289" y="5267016"/>
                      </a:cubicBezTo>
                      <a:cubicBezTo>
                        <a:pt x="1894361" y="5344942"/>
                        <a:pt x="1309609" y="5248394"/>
                        <a:pt x="897307" y="5010769"/>
                      </a:cubicBezTo>
                      <a:cubicBezTo>
                        <a:pt x="583173" y="4829616"/>
                        <a:pt x="410115" y="4589562"/>
                        <a:pt x="410723" y="4334733"/>
                      </a:cubicBezTo>
                      <a:lnTo>
                        <a:pt x="412139" y="3728526"/>
                      </a:lnTo>
                      <a:cubicBezTo>
                        <a:pt x="424081" y="3718203"/>
                        <a:pt x="413961" y="3726502"/>
                        <a:pt x="426713" y="3716988"/>
                      </a:cubicBezTo>
                      <a:lnTo>
                        <a:pt x="432987" y="3712940"/>
                      </a:lnTo>
                      <a:cubicBezTo>
                        <a:pt x="620618" y="4088404"/>
                        <a:pt x="1180879" y="4340400"/>
                        <a:pt x="1604515" y="4409016"/>
                      </a:cubicBezTo>
                      <a:cubicBezTo>
                        <a:pt x="2496924" y="4555558"/>
                        <a:pt x="3257364" y="4272189"/>
                        <a:pt x="3564010" y="3935182"/>
                      </a:cubicBezTo>
                      <a:cubicBezTo>
                        <a:pt x="3634245" y="3858066"/>
                        <a:pt x="3688692" y="3781961"/>
                        <a:pt x="3728161" y="3680353"/>
                      </a:cubicBezTo>
                      <a:cubicBezTo>
                        <a:pt x="3729578" y="3677317"/>
                        <a:pt x="3730388" y="3673674"/>
                        <a:pt x="3731805" y="3670638"/>
                      </a:cubicBezTo>
                      <a:cubicBezTo>
                        <a:pt x="3731805" y="3678329"/>
                        <a:pt x="3730995" y="4351937"/>
                        <a:pt x="3730995" y="4344448"/>
                      </a:cubicBezTo>
                      <a:cubicBezTo>
                        <a:pt x="3729781" y="4741164"/>
                        <a:pt x="3325980" y="5012793"/>
                        <a:pt x="2953350" y="5149013"/>
                      </a:cubicBezTo>
                      <a:cubicBezTo>
                        <a:pt x="2943634" y="5152049"/>
                        <a:pt x="2938574" y="5163181"/>
                        <a:pt x="2942218" y="5172694"/>
                      </a:cubicBezTo>
                      <a:cubicBezTo>
                        <a:pt x="2945254" y="5182410"/>
                        <a:pt x="2956386" y="5186863"/>
                        <a:pt x="2965899" y="5183827"/>
                      </a:cubicBezTo>
                      <a:cubicBezTo>
                        <a:pt x="3360794" y="5039713"/>
                        <a:pt x="3765809" y="4756345"/>
                        <a:pt x="3768238" y="4344448"/>
                      </a:cubicBezTo>
                      <a:cubicBezTo>
                        <a:pt x="3768238" y="4336959"/>
                        <a:pt x="3769047" y="3777103"/>
                        <a:pt x="3769047" y="3812524"/>
                      </a:cubicBezTo>
                      <a:cubicBezTo>
                        <a:pt x="3775727" y="3817787"/>
                        <a:pt x="3782406" y="3823657"/>
                        <a:pt x="3788276" y="3829526"/>
                      </a:cubicBezTo>
                      <a:cubicBezTo>
                        <a:pt x="4266359" y="4257818"/>
                        <a:pt x="4229724" y="4866656"/>
                        <a:pt x="3519278" y="5279565"/>
                      </a:cubicBezTo>
                      <a:cubicBezTo>
                        <a:pt x="2726655" y="5740444"/>
                        <a:pt x="1432672" y="5740444"/>
                        <a:pt x="634786" y="5279969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6" name="Freeform 36">
                  <a:extLst>
                    <a:ext uri="{FF2B5EF4-FFF2-40B4-BE49-F238E27FC236}">
                      <a16:creationId xmlns:a16="http://schemas.microsoft.com/office/drawing/2014/main" id="{B942A75B-166B-7683-C047-3CF2177DD5DB}"/>
                    </a:ext>
                  </a:extLst>
                </p:cNvPr>
                <p:cNvSpPr/>
                <p:nvPr/>
              </p:nvSpPr>
              <p:spPr>
                <a:xfrm>
                  <a:off x="5423925" y="5478829"/>
                  <a:ext cx="133700" cy="92456"/>
                </a:xfrm>
                <a:custGeom>
                  <a:avLst/>
                  <a:gdLst>
                    <a:gd name="connsiteX0" fmla="*/ 27887 w 133700"/>
                    <a:gd name="connsiteY0" fmla="*/ 2586 h 92456"/>
                    <a:gd name="connsiteX1" fmla="*/ 2586 w 133700"/>
                    <a:gd name="connsiteY1" fmla="*/ 9266 h 92456"/>
                    <a:gd name="connsiteX2" fmla="*/ 9266 w 133700"/>
                    <a:gd name="connsiteY2" fmla="*/ 34566 h 92456"/>
                    <a:gd name="connsiteX3" fmla="*/ 105814 w 133700"/>
                    <a:gd name="connsiteY3" fmla="*/ 90228 h 92456"/>
                    <a:gd name="connsiteX4" fmla="*/ 131114 w 133700"/>
                    <a:gd name="connsiteY4" fmla="*/ 83549 h 92456"/>
                    <a:gd name="connsiteX5" fmla="*/ 124435 w 133700"/>
                    <a:gd name="connsiteY5" fmla="*/ 58248 h 92456"/>
                    <a:gd name="connsiteX6" fmla="*/ 27887 w 133700"/>
                    <a:gd name="connsiteY6" fmla="*/ 2586 h 92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700" h="92456">
                      <a:moveTo>
                        <a:pt x="27887" y="2586"/>
                      </a:moveTo>
                      <a:cubicBezTo>
                        <a:pt x="18982" y="-2676"/>
                        <a:pt x="7849" y="360"/>
                        <a:pt x="2586" y="9266"/>
                      </a:cubicBezTo>
                      <a:cubicBezTo>
                        <a:pt x="-2676" y="18171"/>
                        <a:pt x="360" y="29304"/>
                        <a:pt x="9266" y="34566"/>
                      </a:cubicBezTo>
                      <a:lnTo>
                        <a:pt x="105814" y="90228"/>
                      </a:lnTo>
                      <a:cubicBezTo>
                        <a:pt x="115125" y="94884"/>
                        <a:pt x="125650" y="92050"/>
                        <a:pt x="131114" y="83549"/>
                      </a:cubicBezTo>
                      <a:cubicBezTo>
                        <a:pt x="136377" y="74643"/>
                        <a:pt x="133341" y="63511"/>
                        <a:pt x="124435" y="58248"/>
                      </a:cubicBezTo>
                      <a:lnTo>
                        <a:pt x="27887" y="2586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9F670CEF-35E4-C709-C5A6-E51EC5611333}"/>
                    </a:ext>
                  </a:extLst>
                </p:cNvPr>
                <p:cNvSpPr/>
                <p:nvPr/>
              </p:nvSpPr>
              <p:spPr>
                <a:xfrm>
                  <a:off x="5641765" y="5596458"/>
                  <a:ext cx="934718" cy="555833"/>
                </a:xfrm>
                <a:custGeom>
                  <a:avLst/>
                  <a:gdLst>
                    <a:gd name="connsiteX0" fmla="*/ 794956 w 934718"/>
                    <a:gd name="connsiteY0" fmla="*/ 78255 h 555833"/>
                    <a:gd name="connsiteX1" fmla="*/ 141993 w 934718"/>
                    <a:gd name="connsiteY1" fmla="*/ 78255 h 555833"/>
                    <a:gd name="connsiteX2" fmla="*/ 139766 w 934718"/>
                    <a:gd name="connsiteY2" fmla="*/ 477806 h 555833"/>
                    <a:gd name="connsiteX3" fmla="*/ 792729 w 934718"/>
                    <a:gd name="connsiteY3" fmla="*/ 477806 h 555833"/>
                    <a:gd name="connsiteX4" fmla="*/ 794956 w 934718"/>
                    <a:gd name="connsiteY4" fmla="*/ 78255 h 555833"/>
                    <a:gd name="connsiteX5" fmla="*/ 774310 w 934718"/>
                    <a:gd name="connsiteY5" fmla="*/ 445825 h 555833"/>
                    <a:gd name="connsiteX6" fmla="*/ 158590 w 934718"/>
                    <a:gd name="connsiteY6" fmla="*/ 445825 h 555833"/>
                    <a:gd name="connsiteX7" fmla="*/ 180855 w 934718"/>
                    <a:gd name="connsiteY7" fmla="*/ 99711 h 555833"/>
                    <a:gd name="connsiteX8" fmla="*/ 776537 w 934718"/>
                    <a:gd name="connsiteY8" fmla="*/ 110033 h 555833"/>
                    <a:gd name="connsiteX9" fmla="*/ 774310 w 934718"/>
                    <a:gd name="connsiteY9" fmla="*/ 445825 h 555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4718" h="555833">
                      <a:moveTo>
                        <a:pt x="794956" y="78255"/>
                      </a:moveTo>
                      <a:cubicBezTo>
                        <a:pt x="615219" y="-25781"/>
                        <a:pt x="322539" y="-26389"/>
                        <a:pt x="141993" y="78255"/>
                      </a:cubicBezTo>
                      <a:cubicBezTo>
                        <a:pt x="-45840" y="186745"/>
                        <a:pt x="-48066" y="367696"/>
                        <a:pt x="139766" y="477806"/>
                      </a:cubicBezTo>
                      <a:cubicBezTo>
                        <a:pt x="320515" y="582450"/>
                        <a:pt x="614004" y="581235"/>
                        <a:pt x="792729" y="477806"/>
                      </a:cubicBezTo>
                      <a:cubicBezTo>
                        <a:pt x="984003" y="367494"/>
                        <a:pt x="979348" y="184923"/>
                        <a:pt x="794956" y="78255"/>
                      </a:cubicBezTo>
                      <a:close/>
                      <a:moveTo>
                        <a:pt x="774310" y="445825"/>
                      </a:moveTo>
                      <a:cubicBezTo>
                        <a:pt x="604289" y="543790"/>
                        <a:pt x="327802" y="543790"/>
                        <a:pt x="158590" y="445825"/>
                      </a:cubicBezTo>
                      <a:cubicBezTo>
                        <a:pt x="-26612" y="336526"/>
                        <a:pt x="18323" y="171970"/>
                        <a:pt x="180855" y="99711"/>
                      </a:cubicBezTo>
                      <a:cubicBezTo>
                        <a:pt x="355329" y="10247"/>
                        <a:pt x="617243" y="17938"/>
                        <a:pt x="776537" y="110033"/>
                      </a:cubicBezTo>
                      <a:cubicBezTo>
                        <a:pt x="935830" y="202735"/>
                        <a:pt x="940890" y="349278"/>
                        <a:pt x="774310" y="445825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67AB3D5C-5BCC-8AD5-ECC2-6D7B15EE96DF}"/>
                    </a:ext>
                  </a:extLst>
                </p:cNvPr>
                <p:cNvSpPr/>
                <p:nvPr/>
              </p:nvSpPr>
              <p:spPr>
                <a:xfrm>
                  <a:off x="3428327" y="393479"/>
                  <a:ext cx="1189581" cy="703893"/>
                </a:xfrm>
                <a:custGeom>
                  <a:avLst/>
                  <a:gdLst>
                    <a:gd name="connsiteX0" fmla="*/ 178957 w 1189581"/>
                    <a:gd name="connsiteY0" fmla="*/ 603626 h 703893"/>
                    <a:gd name="connsiteX1" fmla="*/ 1012466 w 1189581"/>
                    <a:gd name="connsiteY1" fmla="*/ 603626 h 703893"/>
                    <a:gd name="connsiteX2" fmla="*/ 1010239 w 1189581"/>
                    <a:gd name="connsiteY2" fmla="*/ 100040 h 703893"/>
                    <a:gd name="connsiteX3" fmla="*/ 176730 w 1189581"/>
                    <a:gd name="connsiteY3" fmla="*/ 100040 h 703893"/>
                    <a:gd name="connsiteX4" fmla="*/ 178957 w 1189581"/>
                    <a:gd name="connsiteY4" fmla="*/ 603626 h 703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9581" h="703893">
                      <a:moveTo>
                        <a:pt x="178957" y="603626"/>
                      </a:moveTo>
                      <a:cubicBezTo>
                        <a:pt x="408688" y="737012"/>
                        <a:pt x="783139" y="737619"/>
                        <a:pt x="1012466" y="603626"/>
                      </a:cubicBezTo>
                      <a:cubicBezTo>
                        <a:pt x="1244221" y="469026"/>
                        <a:pt x="1253734" y="240509"/>
                        <a:pt x="1010239" y="100040"/>
                      </a:cubicBezTo>
                      <a:cubicBezTo>
                        <a:pt x="779294" y="-33751"/>
                        <a:pt x="405652" y="-32941"/>
                        <a:pt x="176730" y="100040"/>
                      </a:cubicBezTo>
                      <a:cubicBezTo>
                        <a:pt x="-60490" y="237271"/>
                        <a:pt x="-58061" y="467609"/>
                        <a:pt x="178957" y="60362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9" name="Freeform 39">
                  <a:extLst>
                    <a:ext uri="{FF2B5EF4-FFF2-40B4-BE49-F238E27FC236}">
                      <a16:creationId xmlns:a16="http://schemas.microsoft.com/office/drawing/2014/main" id="{3074B399-F869-8907-DB64-7E19C405A1FD}"/>
                    </a:ext>
                  </a:extLst>
                </p:cNvPr>
                <p:cNvSpPr/>
                <p:nvPr/>
              </p:nvSpPr>
              <p:spPr>
                <a:xfrm>
                  <a:off x="6087391" y="3044950"/>
                  <a:ext cx="934866" cy="556364"/>
                </a:xfrm>
                <a:custGeom>
                  <a:avLst/>
                  <a:gdLst>
                    <a:gd name="connsiteX0" fmla="*/ 792801 w 934866"/>
                    <a:gd name="connsiteY0" fmla="*/ 78028 h 556364"/>
                    <a:gd name="connsiteX1" fmla="*/ 139839 w 934866"/>
                    <a:gd name="connsiteY1" fmla="*/ 78028 h 556364"/>
                    <a:gd name="connsiteX2" fmla="*/ 142065 w 934866"/>
                    <a:gd name="connsiteY2" fmla="*/ 477578 h 556364"/>
                    <a:gd name="connsiteX3" fmla="*/ 795028 w 934866"/>
                    <a:gd name="connsiteY3" fmla="*/ 477578 h 556364"/>
                    <a:gd name="connsiteX4" fmla="*/ 792801 w 934866"/>
                    <a:gd name="connsiteY4" fmla="*/ 78028 h 556364"/>
                    <a:gd name="connsiteX5" fmla="*/ 776609 w 934866"/>
                    <a:gd name="connsiteY5" fmla="*/ 445800 h 556364"/>
                    <a:gd name="connsiteX6" fmla="*/ 181534 w 934866"/>
                    <a:gd name="connsiteY6" fmla="*/ 456123 h 556364"/>
                    <a:gd name="connsiteX7" fmla="*/ 156234 w 934866"/>
                    <a:gd name="connsiteY7" fmla="*/ 442764 h 556364"/>
                    <a:gd name="connsiteX8" fmla="*/ 158460 w 934866"/>
                    <a:gd name="connsiteY8" fmla="*/ 110817 h 556364"/>
                    <a:gd name="connsiteX9" fmla="*/ 774180 w 934866"/>
                    <a:gd name="connsiteY9" fmla="*/ 110817 h 556364"/>
                    <a:gd name="connsiteX10" fmla="*/ 776609 w 934866"/>
                    <a:gd name="connsiteY10" fmla="*/ 445800 h 556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4866" h="556364">
                      <a:moveTo>
                        <a:pt x="792801" y="78028"/>
                      </a:moveTo>
                      <a:cubicBezTo>
                        <a:pt x="612255" y="-26009"/>
                        <a:pt x="319575" y="-26009"/>
                        <a:pt x="139839" y="78028"/>
                      </a:cubicBezTo>
                      <a:cubicBezTo>
                        <a:pt x="-44756" y="186315"/>
                        <a:pt x="-49209" y="367266"/>
                        <a:pt x="142065" y="477578"/>
                      </a:cubicBezTo>
                      <a:cubicBezTo>
                        <a:pt x="323017" y="582829"/>
                        <a:pt x="616506" y="582424"/>
                        <a:pt x="795028" y="477578"/>
                      </a:cubicBezTo>
                      <a:cubicBezTo>
                        <a:pt x="979622" y="370909"/>
                        <a:pt x="984075" y="188541"/>
                        <a:pt x="792801" y="78028"/>
                      </a:cubicBezTo>
                      <a:close/>
                      <a:moveTo>
                        <a:pt x="776609" y="445800"/>
                      </a:moveTo>
                      <a:cubicBezTo>
                        <a:pt x="613874" y="540931"/>
                        <a:pt x="352366" y="543764"/>
                        <a:pt x="181534" y="456123"/>
                      </a:cubicBezTo>
                      <a:lnTo>
                        <a:pt x="156234" y="442764"/>
                      </a:lnTo>
                      <a:cubicBezTo>
                        <a:pt x="-3263" y="348240"/>
                        <a:pt x="-1845" y="203924"/>
                        <a:pt x="158460" y="110817"/>
                      </a:cubicBezTo>
                      <a:cubicBezTo>
                        <a:pt x="327874" y="12043"/>
                        <a:pt x="604159" y="12043"/>
                        <a:pt x="774180" y="110817"/>
                      </a:cubicBezTo>
                      <a:cubicBezTo>
                        <a:pt x="937724" y="203924"/>
                        <a:pt x="938938" y="351478"/>
                        <a:pt x="776609" y="445800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0" name="Freeform 40">
                  <a:extLst>
                    <a:ext uri="{FF2B5EF4-FFF2-40B4-BE49-F238E27FC236}">
                      <a16:creationId xmlns:a16="http://schemas.microsoft.com/office/drawing/2014/main" id="{A8BB7B0A-B81E-0951-3C9D-45743F0096CD}"/>
                    </a:ext>
                  </a:extLst>
                </p:cNvPr>
                <p:cNvSpPr/>
                <p:nvPr/>
              </p:nvSpPr>
              <p:spPr>
                <a:xfrm>
                  <a:off x="1597794" y="2015411"/>
                  <a:ext cx="38052" cy="152411"/>
                </a:xfrm>
                <a:custGeom>
                  <a:avLst/>
                  <a:gdLst>
                    <a:gd name="connsiteX0" fmla="*/ 19431 w 38052"/>
                    <a:gd name="connsiteY0" fmla="*/ 152412 h 152411"/>
                    <a:gd name="connsiteX1" fmla="*/ 38052 w 38052"/>
                    <a:gd name="connsiteY1" fmla="*/ 133791 h 152411"/>
                    <a:gd name="connsiteX2" fmla="*/ 37243 w 38052"/>
                    <a:gd name="connsiteY2" fmla="*/ 18621 h 152411"/>
                    <a:gd name="connsiteX3" fmla="*/ 18621 w 38052"/>
                    <a:gd name="connsiteY3" fmla="*/ 0 h 152411"/>
                    <a:gd name="connsiteX4" fmla="*/ 0 w 38052"/>
                    <a:gd name="connsiteY4" fmla="*/ 18621 h 152411"/>
                    <a:gd name="connsiteX5" fmla="*/ 810 w 38052"/>
                    <a:gd name="connsiteY5" fmla="*/ 133791 h 152411"/>
                    <a:gd name="connsiteX6" fmla="*/ 19431 w 38052"/>
                    <a:gd name="connsiteY6" fmla="*/ 152412 h 15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52" h="152411">
                      <a:moveTo>
                        <a:pt x="19431" y="152412"/>
                      </a:moveTo>
                      <a:cubicBezTo>
                        <a:pt x="29754" y="152412"/>
                        <a:pt x="38052" y="144316"/>
                        <a:pt x="38052" y="133791"/>
                      </a:cubicBezTo>
                      <a:lnTo>
                        <a:pt x="37243" y="18621"/>
                      </a:lnTo>
                      <a:cubicBezTo>
                        <a:pt x="37243" y="8299"/>
                        <a:pt x="29146" y="0"/>
                        <a:pt x="18621" y="0"/>
                      </a:cubicBezTo>
                      <a:cubicBezTo>
                        <a:pt x="8906" y="0"/>
                        <a:pt x="0" y="8096"/>
                        <a:pt x="0" y="18621"/>
                      </a:cubicBezTo>
                      <a:lnTo>
                        <a:pt x="810" y="133791"/>
                      </a:lnTo>
                      <a:cubicBezTo>
                        <a:pt x="1012" y="144113"/>
                        <a:pt x="9108" y="152412"/>
                        <a:pt x="19431" y="152412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1" name="Freeform 43">
                  <a:extLst>
                    <a:ext uri="{FF2B5EF4-FFF2-40B4-BE49-F238E27FC236}">
                      <a16:creationId xmlns:a16="http://schemas.microsoft.com/office/drawing/2014/main" id="{17608CA9-46E7-CE33-0F70-97F71292A61A}"/>
                    </a:ext>
                  </a:extLst>
                </p:cNvPr>
                <p:cNvSpPr/>
                <p:nvPr/>
              </p:nvSpPr>
              <p:spPr>
                <a:xfrm>
                  <a:off x="1597997" y="1793371"/>
                  <a:ext cx="37242" cy="152412"/>
                </a:xfrm>
                <a:custGeom>
                  <a:avLst/>
                  <a:gdLst>
                    <a:gd name="connsiteX0" fmla="*/ 18621 w 37242"/>
                    <a:gd name="connsiteY0" fmla="*/ 0 h 152412"/>
                    <a:gd name="connsiteX1" fmla="*/ 0 w 37242"/>
                    <a:gd name="connsiteY1" fmla="*/ 18621 h 152412"/>
                    <a:gd name="connsiteX2" fmla="*/ 0 w 37242"/>
                    <a:gd name="connsiteY2" fmla="*/ 133791 h 152412"/>
                    <a:gd name="connsiteX3" fmla="*/ 18621 w 37242"/>
                    <a:gd name="connsiteY3" fmla="*/ 152412 h 152412"/>
                    <a:gd name="connsiteX4" fmla="*/ 37243 w 37242"/>
                    <a:gd name="connsiteY4" fmla="*/ 133791 h 152412"/>
                    <a:gd name="connsiteX5" fmla="*/ 37243 w 37242"/>
                    <a:gd name="connsiteY5" fmla="*/ 18621 h 152412"/>
                    <a:gd name="connsiteX6" fmla="*/ 18621 w 37242"/>
                    <a:gd name="connsiteY6" fmla="*/ 0 h 152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242" h="152412">
                      <a:moveTo>
                        <a:pt x="18621" y="0"/>
                      </a:moveTo>
                      <a:cubicBezTo>
                        <a:pt x="8299" y="0"/>
                        <a:pt x="0" y="8096"/>
                        <a:pt x="0" y="18621"/>
                      </a:cubicBezTo>
                      <a:lnTo>
                        <a:pt x="0" y="133791"/>
                      </a:lnTo>
                      <a:cubicBezTo>
                        <a:pt x="0" y="144113"/>
                        <a:pt x="8096" y="152412"/>
                        <a:pt x="18621" y="152412"/>
                      </a:cubicBezTo>
                      <a:cubicBezTo>
                        <a:pt x="28944" y="152412"/>
                        <a:pt x="37243" y="144316"/>
                        <a:pt x="37243" y="133791"/>
                      </a:cubicBezTo>
                      <a:lnTo>
                        <a:pt x="37243" y="18621"/>
                      </a:lnTo>
                      <a:cubicBezTo>
                        <a:pt x="37243" y="8096"/>
                        <a:pt x="28944" y="0"/>
                        <a:pt x="18621" y="0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2" name="Freeform 44">
                  <a:extLst>
                    <a:ext uri="{FF2B5EF4-FFF2-40B4-BE49-F238E27FC236}">
                      <a16:creationId xmlns:a16="http://schemas.microsoft.com/office/drawing/2014/main" id="{A5E43004-AD5F-9E65-0F12-4167E550EB01}"/>
                    </a:ext>
                  </a:extLst>
                </p:cNvPr>
                <p:cNvSpPr/>
                <p:nvPr/>
              </p:nvSpPr>
              <p:spPr>
                <a:xfrm>
                  <a:off x="1597187" y="1571129"/>
                  <a:ext cx="37242" cy="152411"/>
                </a:xfrm>
                <a:custGeom>
                  <a:avLst/>
                  <a:gdLst>
                    <a:gd name="connsiteX0" fmla="*/ 18621 w 37242"/>
                    <a:gd name="connsiteY0" fmla="*/ 152412 h 152411"/>
                    <a:gd name="connsiteX1" fmla="*/ 37243 w 37242"/>
                    <a:gd name="connsiteY1" fmla="*/ 133791 h 152411"/>
                    <a:gd name="connsiteX2" fmla="*/ 37243 w 37242"/>
                    <a:gd name="connsiteY2" fmla="*/ 18621 h 152411"/>
                    <a:gd name="connsiteX3" fmla="*/ 18621 w 37242"/>
                    <a:gd name="connsiteY3" fmla="*/ 0 h 152411"/>
                    <a:gd name="connsiteX4" fmla="*/ 0 w 37242"/>
                    <a:gd name="connsiteY4" fmla="*/ 18621 h 152411"/>
                    <a:gd name="connsiteX5" fmla="*/ 0 w 37242"/>
                    <a:gd name="connsiteY5" fmla="*/ 133791 h 152411"/>
                    <a:gd name="connsiteX6" fmla="*/ 18621 w 37242"/>
                    <a:gd name="connsiteY6" fmla="*/ 152412 h 15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242" h="152411">
                      <a:moveTo>
                        <a:pt x="18621" y="152412"/>
                      </a:moveTo>
                      <a:cubicBezTo>
                        <a:pt x="28944" y="152412"/>
                        <a:pt x="37243" y="143506"/>
                        <a:pt x="37243" y="133791"/>
                      </a:cubicBezTo>
                      <a:lnTo>
                        <a:pt x="37243" y="18621"/>
                      </a:lnTo>
                      <a:cubicBezTo>
                        <a:pt x="37243" y="8299"/>
                        <a:pt x="29147" y="0"/>
                        <a:pt x="18621" y="0"/>
                      </a:cubicBezTo>
                      <a:cubicBezTo>
                        <a:pt x="8299" y="0"/>
                        <a:pt x="0" y="8096"/>
                        <a:pt x="0" y="18621"/>
                      </a:cubicBezTo>
                      <a:lnTo>
                        <a:pt x="0" y="133791"/>
                      </a:lnTo>
                      <a:cubicBezTo>
                        <a:pt x="0" y="144316"/>
                        <a:pt x="8906" y="152412"/>
                        <a:pt x="18621" y="152412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3" name="Freeform 45">
                  <a:extLst>
                    <a:ext uri="{FF2B5EF4-FFF2-40B4-BE49-F238E27FC236}">
                      <a16:creationId xmlns:a16="http://schemas.microsoft.com/office/drawing/2014/main" id="{6A20997C-26D8-C11E-2BDA-A98C9F2C5818}"/>
                    </a:ext>
                  </a:extLst>
                </p:cNvPr>
                <p:cNvSpPr/>
                <p:nvPr/>
              </p:nvSpPr>
              <p:spPr>
                <a:xfrm>
                  <a:off x="1596378" y="1349090"/>
                  <a:ext cx="38052" cy="152411"/>
                </a:xfrm>
                <a:custGeom>
                  <a:avLst/>
                  <a:gdLst>
                    <a:gd name="connsiteX0" fmla="*/ 810 w 38052"/>
                    <a:gd name="connsiteY0" fmla="*/ 133791 h 152411"/>
                    <a:gd name="connsiteX1" fmla="*/ 19431 w 38052"/>
                    <a:gd name="connsiteY1" fmla="*/ 152412 h 152411"/>
                    <a:gd name="connsiteX2" fmla="*/ 38052 w 38052"/>
                    <a:gd name="connsiteY2" fmla="*/ 133791 h 152411"/>
                    <a:gd name="connsiteX3" fmla="*/ 37243 w 38052"/>
                    <a:gd name="connsiteY3" fmla="*/ 18621 h 152411"/>
                    <a:gd name="connsiteX4" fmla="*/ 18621 w 38052"/>
                    <a:gd name="connsiteY4" fmla="*/ 0 h 152411"/>
                    <a:gd name="connsiteX5" fmla="*/ 0 w 38052"/>
                    <a:gd name="connsiteY5" fmla="*/ 18621 h 152411"/>
                    <a:gd name="connsiteX6" fmla="*/ 810 w 38052"/>
                    <a:gd name="connsiteY6" fmla="*/ 133791 h 15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52" h="152411">
                      <a:moveTo>
                        <a:pt x="810" y="133791"/>
                      </a:moveTo>
                      <a:cubicBezTo>
                        <a:pt x="810" y="143506"/>
                        <a:pt x="8906" y="152412"/>
                        <a:pt x="19431" y="152412"/>
                      </a:cubicBezTo>
                      <a:cubicBezTo>
                        <a:pt x="29754" y="152412"/>
                        <a:pt x="38052" y="143506"/>
                        <a:pt x="38052" y="133791"/>
                      </a:cubicBezTo>
                      <a:lnTo>
                        <a:pt x="37243" y="18621"/>
                      </a:lnTo>
                      <a:cubicBezTo>
                        <a:pt x="37243" y="8299"/>
                        <a:pt x="29146" y="0"/>
                        <a:pt x="18621" y="0"/>
                      </a:cubicBezTo>
                      <a:cubicBezTo>
                        <a:pt x="8299" y="0"/>
                        <a:pt x="0" y="8096"/>
                        <a:pt x="0" y="18621"/>
                      </a:cubicBezTo>
                      <a:lnTo>
                        <a:pt x="810" y="133791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4" name="Freeform 46">
                  <a:extLst>
                    <a:ext uri="{FF2B5EF4-FFF2-40B4-BE49-F238E27FC236}">
                      <a16:creationId xmlns:a16="http://schemas.microsoft.com/office/drawing/2014/main" id="{8E2462A6-343E-5A2F-69A2-D598FA6BBE11}"/>
                    </a:ext>
                  </a:extLst>
                </p:cNvPr>
                <p:cNvSpPr/>
                <p:nvPr/>
              </p:nvSpPr>
              <p:spPr>
                <a:xfrm>
                  <a:off x="1596580" y="1127050"/>
                  <a:ext cx="37242" cy="151602"/>
                </a:xfrm>
                <a:custGeom>
                  <a:avLst/>
                  <a:gdLst>
                    <a:gd name="connsiteX0" fmla="*/ 18621 w 37242"/>
                    <a:gd name="connsiteY0" fmla="*/ 151602 h 151602"/>
                    <a:gd name="connsiteX1" fmla="*/ 37243 w 37242"/>
                    <a:gd name="connsiteY1" fmla="*/ 132981 h 151602"/>
                    <a:gd name="connsiteX2" fmla="*/ 37243 w 37242"/>
                    <a:gd name="connsiteY2" fmla="*/ 18621 h 151602"/>
                    <a:gd name="connsiteX3" fmla="*/ 18621 w 37242"/>
                    <a:gd name="connsiteY3" fmla="*/ 0 h 151602"/>
                    <a:gd name="connsiteX4" fmla="*/ 0 w 37242"/>
                    <a:gd name="connsiteY4" fmla="*/ 18621 h 151602"/>
                    <a:gd name="connsiteX5" fmla="*/ 0 w 37242"/>
                    <a:gd name="connsiteY5" fmla="*/ 132981 h 151602"/>
                    <a:gd name="connsiteX6" fmla="*/ 18621 w 37242"/>
                    <a:gd name="connsiteY6" fmla="*/ 151602 h 15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242" h="151602">
                      <a:moveTo>
                        <a:pt x="18621" y="151602"/>
                      </a:moveTo>
                      <a:cubicBezTo>
                        <a:pt x="28944" y="151602"/>
                        <a:pt x="37243" y="143506"/>
                        <a:pt x="37243" y="132981"/>
                      </a:cubicBezTo>
                      <a:lnTo>
                        <a:pt x="37243" y="18621"/>
                      </a:lnTo>
                      <a:cubicBezTo>
                        <a:pt x="37243" y="8299"/>
                        <a:pt x="28337" y="0"/>
                        <a:pt x="18621" y="0"/>
                      </a:cubicBezTo>
                      <a:cubicBezTo>
                        <a:pt x="8299" y="0"/>
                        <a:pt x="0" y="8096"/>
                        <a:pt x="0" y="18621"/>
                      </a:cubicBezTo>
                      <a:lnTo>
                        <a:pt x="0" y="132981"/>
                      </a:lnTo>
                      <a:cubicBezTo>
                        <a:pt x="0" y="143304"/>
                        <a:pt x="8096" y="151602"/>
                        <a:pt x="18621" y="151602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5" name="Freeform 47">
                  <a:extLst>
                    <a:ext uri="{FF2B5EF4-FFF2-40B4-BE49-F238E27FC236}">
                      <a16:creationId xmlns:a16="http://schemas.microsoft.com/office/drawing/2014/main" id="{B953B787-F7D8-0489-8024-2924C775921E}"/>
                    </a:ext>
                  </a:extLst>
                </p:cNvPr>
                <p:cNvSpPr/>
                <p:nvPr/>
              </p:nvSpPr>
              <p:spPr>
                <a:xfrm>
                  <a:off x="1599211" y="2237451"/>
                  <a:ext cx="85228" cy="93185"/>
                </a:xfrm>
                <a:custGeom>
                  <a:avLst/>
                  <a:gdLst>
                    <a:gd name="connsiteX0" fmla="*/ 27730 w 85228"/>
                    <a:gd name="connsiteY0" fmla="*/ 90678 h 93185"/>
                    <a:gd name="connsiteX1" fmla="*/ 75902 w 85228"/>
                    <a:gd name="connsiteY1" fmla="*/ 62746 h 93185"/>
                    <a:gd name="connsiteX2" fmla="*/ 82784 w 85228"/>
                    <a:gd name="connsiteY2" fmla="*/ 37445 h 93185"/>
                    <a:gd name="connsiteX3" fmla="*/ 57483 w 85228"/>
                    <a:gd name="connsiteY3" fmla="*/ 30563 h 93185"/>
                    <a:gd name="connsiteX4" fmla="*/ 37040 w 85228"/>
                    <a:gd name="connsiteY4" fmla="*/ 42303 h 93185"/>
                    <a:gd name="connsiteX5" fmla="*/ 37040 w 85228"/>
                    <a:gd name="connsiteY5" fmla="*/ 18621 h 93185"/>
                    <a:gd name="connsiteX6" fmla="*/ 18419 w 85228"/>
                    <a:gd name="connsiteY6" fmla="*/ 0 h 93185"/>
                    <a:gd name="connsiteX7" fmla="*/ 18419 w 85228"/>
                    <a:gd name="connsiteY7" fmla="*/ 0 h 93185"/>
                    <a:gd name="connsiteX8" fmla="*/ 0 w 85228"/>
                    <a:gd name="connsiteY8" fmla="*/ 18621 h 93185"/>
                    <a:gd name="connsiteX9" fmla="*/ 202 w 85228"/>
                    <a:gd name="connsiteY9" fmla="*/ 74283 h 93185"/>
                    <a:gd name="connsiteX10" fmla="*/ 27730 w 85228"/>
                    <a:gd name="connsiteY10" fmla="*/ 90678 h 93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5228" h="93185">
                      <a:moveTo>
                        <a:pt x="27730" y="90678"/>
                      </a:moveTo>
                      <a:lnTo>
                        <a:pt x="75902" y="62746"/>
                      </a:lnTo>
                      <a:cubicBezTo>
                        <a:pt x="84808" y="57686"/>
                        <a:pt x="87844" y="46351"/>
                        <a:pt x="82784" y="37445"/>
                      </a:cubicBezTo>
                      <a:cubicBezTo>
                        <a:pt x="77522" y="28539"/>
                        <a:pt x="65985" y="25503"/>
                        <a:pt x="57483" y="30563"/>
                      </a:cubicBezTo>
                      <a:lnTo>
                        <a:pt x="37040" y="42303"/>
                      </a:lnTo>
                      <a:lnTo>
                        <a:pt x="37040" y="18621"/>
                      </a:lnTo>
                      <a:cubicBezTo>
                        <a:pt x="37040" y="8299"/>
                        <a:pt x="28742" y="0"/>
                        <a:pt x="18419" y="0"/>
                      </a:cubicBezTo>
                      <a:cubicBezTo>
                        <a:pt x="18419" y="0"/>
                        <a:pt x="18419" y="0"/>
                        <a:pt x="18419" y="0"/>
                      </a:cubicBezTo>
                      <a:cubicBezTo>
                        <a:pt x="8096" y="0"/>
                        <a:pt x="0" y="8299"/>
                        <a:pt x="0" y="18621"/>
                      </a:cubicBezTo>
                      <a:lnTo>
                        <a:pt x="202" y="74283"/>
                      </a:lnTo>
                      <a:cubicBezTo>
                        <a:pt x="-202" y="89059"/>
                        <a:pt x="15383" y="97762"/>
                        <a:pt x="27730" y="90678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6" name="Freeform 48">
                  <a:extLst>
                    <a:ext uri="{FF2B5EF4-FFF2-40B4-BE49-F238E27FC236}">
                      <a16:creationId xmlns:a16="http://schemas.microsoft.com/office/drawing/2014/main" id="{A1450496-E1B6-583C-2AC6-031C672A1A6F}"/>
                    </a:ext>
                  </a:extLst>
                </p:cNvPr>
                <p:cNvSpPr/>
                <p:nvPr/>
              </p:nvSpPr>
              <p:spPr>
                <a:xfrm>
                  <a:off x="2105677" y="1946031"/>
                  <a:ext cx="132283" cy="92657"/>
                </a:xfrm>
                <a:custGeom>
                  <a:avLst/>
                  <a:gdLst>
                    <a:gd name="connsiteX0" fmla="*/ 129697 w 132283"/>
                    <a:gd name="connsiteY0" fmla="*/ 9266 h 92657"/>
                    <a:gd name="connsiteX1" fmla="*/ 104397 w 132283"/>
                    <a:gd name="connsiteY1" fmla="*/ 2586 h 92657"/>
                    <a:gd name="connsiteX2" fmla="*/ 9266 w 132283"/>
                    <a:gd name="connsiteY2" fmla="*/ 57641 h 92657"/>
                    <a:gd name="connsiteX3" fmla="*/ 2586 w 132283"/>
                    <a:gd name="connsiteY3" fmla="*/ 82942 h 92657"/>
                    <a:gd name="connsiteX4" fmla="*/ 27887 w 132283"/>
                    <a:gd name="connsiteY4" fmla="*/ 89621 h 92657"/>
                    <a:gd name="connsiteX5" fmla="*/ 123018 w 132283"/>
                    <a:gd name="connsiteY5" fmla="*/ 34566 h 92657"/>
                    <a:gd name="connsiteX6" fmla="*/ 129697 w 132283"/>
                    <a:gd name="connsiteY6" fmla="*/ 9266 h 9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283" h="92657">
                      <a:moveTo>
                        <a:pt x="129697" y="9266"/>
                      </a:moveTo>
                      <a:cubicBezTo>
                        <a:pt x="124435" y="360"/>
                        <a:pt x="113303" y="-2676"/>
                        <a:pt x="104397" y="2586"/>
                      </a:cubicBezTo>
                      <a:lnTo>
                        <a:pt x="9266" y="57641"/>
                      </a:lnTo>
                      <a:cubicBezTo>
                        <a:pt x="360" y="62903"/>
                        <a:pt x="-2676" y="74036"/>
                        <a:pt x="2586" y="82942"/>
                      </a:cubicBezTo>
                      <a:cubicBezTo>
                        <a:pt x="7039" y="91848"/>
                        <a:pt x="19588" y="95896"/>
                        <a:pt x="27887" y="89621"/>
                      </a:cubicBezTo>
                      <a:lnTo>
                        <a:pt x="123018" y="34566"/>
                      </a:lnTo>
                      <a:cubicBezTo>
                        <a:pt x="131924" y="29304"/>
                        <a:pt x="134960" y="18172"/>
                        <a:pt x="129697" y="926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7" name="Freeform 49">
                  <a:extLst>
                    <a:ext uri="{FF2B5EF4-FFF2-40B4-BE49-F238E27FC236}">
                      <a16:creationId xmlns:a16="http://schemas.microsoft.com/office/drawing/2014/main" id="{4FB80C00-CF29-3CC4-7A8B-F06D799DE6A0}"/>
                    </a:ext>
                  </a:extLst>
                </p:cNvPr>
                <p:cNvSpPr/>
                <p:nvPr/>
              </p:nvSpPr>
              <p:spPr>
                <a:xfrm>
                  <a:off x="2474956" y="1732694"/>
                  <a:ext cx="132193" cy="92657"/>
                </a:xfrm>
                <a:custGeom>
                  <a:avLst/>
                  <a:gdLst>
                    <a:gd name="connsiteX0" fmla="*/ 2496 w 132193"/>
                    <a:gd name="connsiteY0" fmla="*/ 82942 h 92657"/>
                    <a:gd name="connsiteX1" fmla="*/ 27797 w 132193"/>
                    <a:gd name="connsiteY1" fmla="*/ 89621 h 92657"/>
                    <a:gd name="connsiteX2" fmla="*/ 122928 w 132193"/>
                    <a:gd name="connsiteY2" fmla="*/ 34567 h 92657"/>
                    <a:gd name="connsiteX3" fmla="*/ 129608 w 132193"/>
                    <a:gd name="connsiteY3" fmla="*/ 9266 h 92657"/>
                    <a:gd name="connsiteX4" fmla="*/ 104307 w 132193"/>
                    <a:gd name="connsiteY4" fmla="*/ 2586 h 92657"/>
                    <a:gd name="connsiteX5" fmla="*/ 9176 w 132193"/>
                    <a:gd name="connsiteY5" fmla="*/ 57641 h 92657"/>
                    <a:gd name="connsiteX6" fmla="*/ 2496 w 132193"/>
                    <a:gd name="connsiteY6" fmla="*/ 82942 h 9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93" h="92657">
                      <a:moveTo>
                        <a:pt x="2496" y="82942"/>
                      </a:moveTo>
                      <a:cubicBezTo>
                        <a:pt x="6949" y="91847"/>
                        <a:pt x="19499" y="95896"/>
                        <a:pt x="27797" y="89621"/>
                      </a:cubicBezTo>
                      <a:lnTo>
                        <a:pt x="122928" y="34567"/>
                      </a:lnTo>
                      <a:cubicBezTo>
                        <a:pt x="131834" y="29304"/>
                        <a:pt x="134870" y="18172"/>
                        <a:pt x="129608" y="9266"/>
                      </a:cubicBezTo>
                      <a:cubicBezTo>
                        <a:pt x="124345" y="360"/>
                        <a:pt x="113212" y="-2676"/>
                        <a:pt x="104307" y="2586"/>
                      </a:cubicBezTo>
                      <a:lnTo>
                        <a:pt x="9176" y="57641"/>
                      </a:lnTo>
                      <a:cubicBezTo>
                        <a:pt x="270" y="62903"/>
                        <a:pt x="-2564" y="74036"/>
                        <a:pt x="2496" y="82942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8" name="Freeform 50">
                  <a:extLst>
                    <a:ext uri="{FF2B5EF4-FFF2-40B4-BE49-F238E27FC236}">
                      <a16:creationId xmlns:a16="http://schemas.microsoft.com/office/drawing/2014/main" id="{C077B5CD-2801-82BC-CAF9-BC442651C7F6}"/>
                    </a:ext>
                  </a:extLst>
                </p:cNvPr>
                <p:cNvSpPr/>
                <p:nvPr/>
              </p:nvSpPr>
              <p:spPr>
                <a:xfrm>
                  <a:off x="1736488" y="2159254"/>
                  <a:ext cx="132537" cy="92567"/>
                </a:xfrm>
                <a:custGeom>
                  <a:avLst/>
                  <a:gdLst>
                    <a:gd name="connsiteX0" fmla="*/ 104397 w 132537"/>
                    <a:gd name="connsiteY0" fmla="*/ 2496 h 92567"/>
                    <a:gd name="connsiteX1" fmla="*/ 9266 w 132537"/>
                    <a:gd name="connsiteY1" fmla="*/ 57551 h 92567"/>
                    <a:gd name="connsiteX2" fmla="*/ 2586 w 132537"/>
                    <a:gd name="connsiteY2" fmla="*/ 82852 h 92567"/>
                    <a:gd name="connsiteX3" fmla="*/ 27887 w 132537"/>
                    <a:gd name="connsiteY3" fmla="*/ 89531 h 92567"/>
                    <a:gd name="connsiteX4" fmla="*/ 123018 w 132537"/>
                    <a:gd name="connsiteY4" fmla="*/ 34477 h 92567"/>
                    <a:gd name="connsiteX5" fmla="*/ 130507 w 132537"/>
                    <a:gd name="connsiteY5" fmla="*/ 9176 h 92567"/>
                    <a:gd name="connsiteX6" fmla="*/ 104397 w 132537"/>
                    <a:gd name="connsiteY6" fmla="*/ 2496 h 92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537" h="92567">
                      <a:moveTo>
                        <a:pt x="104397" y="2496"/>
                      </a:moveTo>
                      <a:lnTo>
                        <a:pt x="9266" y="57551"/>
                      </a:lnTo>
                      <a:cubicBezTo>
                        <a:pt x="360" y="62813"/>
                        <a:pt x="-2676" y="73946"/>
                        <a:pt x="2586" y="82852"/>
                      </a:cubicBezTo>
                      <a:cubicBezTo>
                        <a:pt x="7039" y="91758"/>
                        <a:pt x="19588" y="95806"/>
                        <a:pt x="27887" y="89531"/>
                      </a:cubicBezTo>
                      <a:lnTo>
                        <a:pt x="123018" y="34477"/>
                      </a:lnTo>
                      <a:cubicBezTo>
                        <a:pt x="131924" y="29214"/>
                        <a:pt x="134960" y="18082"/>
                        <a:pt x="130507" y="9176"/>
                      </a:cubicBezTo>
                      <a:cubicBezTo>
                        <a:pt x="124435" y="270"/>
                        <a:pt x="113303" y="-2564"/>
                        <a:pt x="104397" y="249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9" name="Freeform 51">
                  <a:extLst>
                    <a:ext uri="{FF2B5EF4-FFF2-40B4-BE49-F238E27FC236}">
                      <a16:creationId xmlns:a16="http://schemas.microsoft.com/office/drawing/2014/main" id="{D7F1F55F-DF53-5F20-B439-C57519862EA3}"/>
                    </a:ext>
                  </a:extLst>
                </p:cNvPr>
                <p:cNvSpPr/>
                <p:nvPr/>
              </p:nvSpPr>
              <p:spPr>
                <a:xfrm>
                  <a:off x="2290069" y="1839542"/>
                  <a:ext cx="132891" cy="92118"/>
                </a:xfrm>
                <a:custGeom>
                  <a:avLst/>
                  <a:gdLst>
                    <a:gd name="connsiteX0" fmla="*/ 105004 w 132891"/>
                    <a:gd name="connsiteY0" fmla="*/ 2204 h 92118"/>
                    <a:gd name="connsiteX1" fmla="*/ 9266 w 132891"/>
                    <a:gd name="connsiteY1" fmla="*/ 57866 h 92118"/>
                    <a:gd name="connsiteX2" fmla="*/ 2586 w 132891"/>
                    <a:gd name="connsiteY2" fmla="*/ 83167 h 92118"/>
                    <a:gd name="connsiteX3" fmla="*/ 27887 w 132891"/>
                    <a:gd name="connsiteY3" fmla="*/ 89846 h 92118"/>
                    <a:gd name="connsiteX4" fmla="*/ 123625 w 132891"/>
                    <a:gd name="connsiteY4" fmla="*/ 34792 h 92118"/>
                    <a:gd name="connsiteX5" fmla="*/ 130305 w 132891"/>
                    <a:gd name="connsiteY5" fmla="*/ 9491 h 92118"/>
                    <a:gd name="connsiteX6" fmla="*/ 105004 w 132891"/>
                    <a:gd name="connsiteY6" fmla="*/ 2204 h 92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891" h="92118">
                      <a:moveTo>
                        <a:pt x="105004" y="2204"/>
                      </a:moveTo>
                      <a:lnTo>
                        <a:pt x="9266" y="57866"/>
                      </a:lnTo>
                      <a:cubicBezTo>
                        <a:pt x="360" y="63129"/>
                        <a:pt x="-2676" y="74261"/>
                        <a:pt x="2586" y="83167"/>
                      </a:cubicBezTo>
                      <a:cubicBezTo>
                        <a:pt x="8051" y="91870"/>
                        <a:pt x="18576" y="94502"/>
                        <a:pt x="27887" y="89846"/>
                      </a:cubicBezTo>
                      <a:lnTo>
                        <a:pt x="123625" y="34792"/>
                      </a:lnTo>
                      <a:cubicBezTo>
                        <a:pt x="132531" y="29529"/>
                        <a:pt x="135567" y="17790"/>
                        <a:pt x="130305" y="9491"/>
                      </a:cubicBezTo>
                      <a:cubicBezTo>
                        <a:pt x="125042" y="-22"/>
                        <a:pt x="113100" y="-2248"/>
                        <a:pt x="105004" y="2204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0" name="Freeform 52">
                  <a:extLst>
                    <a:ext uri="{FF2B5EF4-FFF2-40B4-BE49-F238E27FC236}">
                      <a16:creationId xmlns:a16="http://schemas.microsoft.com/office/drawing/2014/main" id="{F45F23D5-788A-B193-F9E7-7E5717EEBDE9}"/>
                    </a:ext>
                  </a:extLst>
                </p:cNvPr>
                <p:cNvSpPr/>
                <p:nvPr/>
              </p:nvSpPr>
              <p:spPr>
                <a:xfrm>
                  <a:off x="1920880" y="2052294"/>
                  <a:ext cx="132801" cy="92456"/>
                </a:xfrm>
                <a:custGeom>
                  <a:avLst/>
                  <a:gdLst>
                    <a:gd name="connsiteX0" fmla="*/ 130305 w 132801"/>
                    <a:gd name="connsiteY0" fmla="*/ 9266 h 92456"/>
                    <a:gd name="connsiteX1" fmla="*/ 105004 w 132801"/>
                    <a:gd name="connsiteY1" fmla="*/ 2586 h 92456"/>
                    <a:gd name="connsiteX2" fmla="*/ 9266 w 132801"/>
                    <a:gd name="connsiteY2" fmla="*/ 58248 h 92456"/>
                    <a:gd name="connsiteX3" fmla="*/ 2586 w 132801"/>
                    <a:gd name="connsiteY3" fmla="*/ 83549 h 92456"/>
                    <a:gd name="connsiteX4" fmla="*/ 27887 w 132801"/>
                    <a:gd name="connsiteY4" fmla="*/ 90228 h 92456"/>
                    <a:gd name="connsiteX5" fmla="*/ 123625 w 132801"/>
                    <a:gd name="connsiteY5" fmla="*/ 35174 h 92456"/>
                    <a:gd name="connsiteX6" fmla="*/ 130305 w 132801"/>
                    <a:gd name="connsiteY6" fmla="*/ 9266 h 92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801" h="92456">
                      <a:moveTo>
                        <a:pt x="130305" y="9266"/>
                      </a:moveTo>
                      <a:cubicBezTo>
                        <a:pt x="125042" y="360"/>
                        <a:pt x="113303" y="-2676"/>
                        <a:pt x="105004" y="2586"/>
                      </a:cubicBezTo>
                      <a:lnTo>
                        <a:pt x="9266" y="58248"/>
                      </a:lnTo>
                      <a:cubicBezTo>
                        <a:pt x="360" y="62701"/>
                        <a:pt x="-2676" y="74643"/>
                        <a:pt x="2586" y="83549"/>
                      </a:cubicBezTo>
                      <a:cubicBezTo>
                        <a:pt x="7849" y="92050"/>
                        <a:pt x="18576" y="94884"/>
                        <a:pt x="27887" y="90228"/>
                      </a:cubicBezTo>
                      <a:lnTo>
                        <a:pt x="123625" y="35174"/>
                      </a:lnTo>
                      <a:cubicBezTo>
                        <a:pt x="132531" y="30114"/>
                        <a:pt x="135365" y="18172"/>
                        <a:pt x="130305" y="926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1" name="Freeform 53">
                  <a:extLst>
                    <a:ext uri="{FF2B5EF4-FFF2-40B4-BE49-F238E27FC236}">
                      <a16:creationId xmlns:a16="http://schemas.microsoft.com/office/drawing/2014/main" id="{5CD009A9-D46C-E3DC-1FE0-BB3F6B169028}"/>
                    </a:ext>
                  </a:extLst>
                </p:cNvPr>
                <p:cNvSpPr/>
                <p:nvPr/>
              </p:nvSpPr>
              <p:spPr>
                <a:xfrm>
                  <a:off x="699310" y="-1012024"/>
                  <a:ext cx="1825104" cy="2169638"/>
                </a:xfrm>
                <a:custGeom>
                  <a:avLst/>
                  <a:gdLst>
                    <a:gd name="connsiteX0" fmla="*/ 472420 w 1825104"/>
                    <a:gd name="connsiteY0" fmla="*/ 2114584 h 2169638"/>
                    <a:gd name="connsiteX1" fmla="*/ 473836 w 1825104"/>
                    <a:gd name="connsiteY1" fmla="*/ 2115393 h 2169638"/>
                    <a:gd name="connsiteX2" fmla="*/ 685553 w 1825104"/>
                    <a:gd name="connsiteY2" fmla="*/ 2169638 h 2169638"/>
                    <a:gd name="connsiteX3" fmla="*/ 1825100 w 1825104"/>
                    <a:gd name="connsiteY3" fmla="*/ 705431 h 2169638"/>
                    <a:gd name="connsiteX4" fmla="*/ 1590309 w 1825104"/>
                    <a:gd name="connsiteY4" fmla="*/ 192939 h 2169638"/>
                    <a:gd name="connsiteX5" fmla="*/ 1589500 w 1825104"/>
                    <a:gd name="connsiteY5" fmla="*/ 192129 h 2169638"/>
                    <a:gd name="connsiteX6" fmla="*/ 1588083 w 1825104"/>
                    <a:gd name="connsiteY6" fmla="*/ 191319 h 2169638"/>
                    <a:gd name="connsiteX7" fmla="*/ 1352482 w 1825104"/>
                    <a:gd name="connsiteY7" fmla="*/ 54493 h 2169638"/>
                    <a:gd name="connsiteX8" fmla="*/ 866505 w 1825104"/>
                    <a:gd name="connsiteY8" fmla="*/ 65220 h 2169638"/>
                    <a:gd name="connsiteX9" fmla="*/ 857194 w 1825104"/>
                    <a:gd name="connsiteY9" fmla="*/ 89712 h 2169638"/>
                    <a:gd name="connsiteX10" fmla="*/ 881685 w 1825104"/>
                    <a:gd name="connsiteY10" fmla="*/ 99022 h 2169638"/>
                    <a:gd name="connsiteX11" fmla="*/ 1333456 w 1825104"/>
                    <a:gd name="connsiteY11" fmla="*/ 86676 h 2169638"/>
                    <a:gd name="connsiteX12" fmla="*/ 1423729 w 1825104"/>
                    <a:gd name="connsiteY12" fmla="*/ 139099 h 2169638"/>
                    <a:gd name="connsiteX13" fmla="*/ 1098867 w 1825104"/>
                    <a:gd name="connsiteY13" fmla="*/ 204476 h 2169638"/>
                    <a:gd name="connsiteX14" fmla="*/ 344904 w 1825104"/>
                    <a:gd name="connsiteY14" fmla="*/ 1996581 h 2169638"/>
                    <a:gd name="connsiteX15" fmla="*/ 345308 w 1825104"/>
                    <a:gd name="connsiteY15" fmla="*/ 1997391 h 2169638"/>
                    <a:gd name="connsiteX16" fmla="*/ 182169 w 1825104"/>
                    <a:gd name="connsiteY16" fmla="*/ 1902462 h 2169638"/>
                    <a:gd name="connsiteX17" fmla="*/ 37044 w 1825104"/>
                    <a:gd name="connsiteY17" fmla="*/ 1463645 h 2169638"/>
                    <a:gd name="connsiteX18" fmla="*/ 62952 w 1825104"/>
                    <a:gd name="connsiteY18" fmla="*/ 1218531 h 2169638"/>
                    <a:gd name="connsiteX19" fmla="*/ 48378 w 1825104"/>
                    <a:gd name="connsiteY19" fmla="*/ 1196671 h 2169638"/>
                    <a:gd name="connsiteX20" fmla="*/ 26519 w 1825104"/>
                    <a:gd name="connsiteY20" fmla="*/ 1211245 h 2169638"/>
                    <a:gd name="connsiteX21" fmla="*/ 3 w 1825104"/>
                    <a:gd name="connsiteY21" fmla="*/ 1463443 h 2169638"/>
                    <a:gd name="connsiteX22" fmla="*/ 163548 w 1825104"/>
                    <a:gd name="connsiteY22" fmla="*/ 1934442 h 2169638"/>
                    <a:gd name="connsiteX23" fmla="*/ 472420 w 1825104"/>
                    <a:gd name="connsiteY23" fmla="*/ 2114584 h 2169638"/>
                    <a:gd name="connsiteX24" fmla="*/ 1787858 w 1825104"/>
                    <a:gd name="connsiteY24" fmla="*/ 705431 h 2169638"/>
                    <a:gd name="connsiteX25" fmla="*/ 1024179 w 1825104"/>
                    <a:gd name="connsiteY25" fmla="*/ 2027751 h 2169638"/>
                    <a:gd name="connsiteX26" fmla="*/ 492255 w 1825104"/>
                    <a:gd name="connsiteY26" fmla="*/ 2082806 h 2169638"/>
                    <a:gd name="connsiteX27" fmla="*/ 490839 w 1825104"/>
                    <a:gd name="connsiteY27" fmla="*/ 2081996 h 2169638"/>
                    <a:gd name="connsiteX28" fmla="*/ 361501 w 1825104"/>
                    <a:gd name="connsiteY28" fmla="*/ 1954885 h 2169638"/>
                    <a:gd name="connsiteX29" fmla="*/ 1133276 w 1825104"/>
                    <a:gd name="connsiteY29" fmla="*/ 230384 h 2169638"/>
                    <a:gd name="connsiteX30" fmla="*/ 1787858 w 1825104"/>
                    <a:gd name="connsiteY30" fmla="*/ 705431 h 2169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825104" h="2169638">
                      <a:moveTo>
                        <a:pt x="472420" y="2114584"/>
                      </a:moveTo>
                      <a:cubicBezTo>
                        <a:pt x="473229" y="2114584"/>
                        <a:pt x="473229" y="2115393"/>
                        <a:pt x="473836" y="2115393"/>
                      </a:cubicBezTo>
                      <a:cubicBezTo>
                        <a:pt x="536987" y="2151017"/>
                        <a:pt x="608234" y="2169638"/>
                        <a:pt x="685553" y="2169638"/>
                      </a:cubicBezTo>
                      <a:cubicBezTo>
                        <a:pt x="1226585" y="2169638"/>
                        <a:pt x="1826922" y="1356572"/>
                        <a:pt x="1825100" y="705431"/>
                      </a:cubicBezTo>
                      <a:cubicBezTo>
                        <a:pt x="1824291" y="462544"/>
                        <a:pt x="1741102" y="280581"/>
                        <a:pt x="1590309" y="192939"/>
                      </a:cubicBezTo>
                      <a:lnTo>
                        <a:pt x="1589500" y="192129"/>
                      </a:lnTo>
                      <a:cubicBezTo>
                        <a:pt x="1588690" y="192129"/>
                        <a:pt x="1588083" y="191319"/>
                        <a:pt x="1588083" y="191319"/>
                      </a:cubicBezTo>
                      <a:cubicBezTo>
                        <a:pt x="1493154" y="136265"/>
                        <a:pt x="1342969" y="49028"/>
                        <a:pt x="1352482" y="54493"/>
                      </a:cubicBezTo>
                      <a:cubicBezTo>
                        <a:pt x="1221120" y="-21612"/>
                        <a:pt x="1048468" y="-17969"/>
                        <a:pt x="866505" y="65220"/>
                      </a:cubicBezTo>
                      <a:cubicBezTo>
                        <a:pt x="857194" y="69471"/>
                        <a:pt x="852943" y="80401"/>
                        <a:pt x="857194" y="89712"/>
                      </a:cubicBezTo>
                      <a:cubicBezTo>
                        <a:pt x="861444" y="99022"/>
                        <a:pt x="872577" y="102868"/>
                        <a:pt x="881685" y="99022"/>
                      </a:cubicBezTo>
                      <a:cubicBezTo>
                        <a:pt x="1052516" y="21096"/>
                        <a:pt x="1213024" y="16845"/>
                        <a:pt x="1333456" y="86676"/>
                      </a:cubicBezTo>
                      <a:lnTo>
                        <a:pt x="1423729" y="139099"/>
                      </a:lnTo>
                      <a:cubicBezTo>
                        <a:pt x="1324550" y="128776"/>
                        <a:pt x="1214239" y="151243"/>
                        <a:pt x="1098867" y="204476"/>
                      </a:cubicBezTo>
                      <a:cubicBezTo>
                        <a:pt x="483147" y="496751"/>
                        <a:pt x="15184" y="1495018"/>
                        <a:pt x="344904" y="1996581"/>
                      </a:cubicBezTo>
                      <a:cubicBezTo>
                        <a:pt x="345106" y="1996783"/>
                        <a:pt x="345106" y="1997188"/>
                        <a:pt x="345308" y="1997391"/>
                      </a:cubicBezTo>
                      <a:lnTo>
                        <a:pt x="182169" y="1902462"/>
                      </a:lnTo>
                      <a:cubicBezTo>
                        <a:pt x="52224" y="1826964"/>
                        <a:pt x="37651" y="1704914"/>
                        <a:pt x="37044" y="1463645"/>
                      </a:cubicBezTo>
                      <a:cubicBezTo>
                        <a:pt x="36841" y="1385719"/>
                        <a:pt x="45545" y="1303340"/>
                        <a:pt x="62952" y="1218531"/>
                      </a:cubicBezTo>
                      <a:cubicBezTo>
                        <a:pt x="64976" y="1208411"/>
                        <a:pt x="58499" y="1198695"/>
                        <a:pt x="48378" y="1196671"/>
                      </a:cubicBezTo>
                      <a:cubicBezTo>
                        <a:pt x="38461" y="1194850"/>
                        <a:pt x="28543" y="1201124"/>
                        <a:pt x="26519" y="1211245"/>
                      </a:cubicBezTo>
                      <a:cubicBezTo>
                        <a:pt x="8707" y="1298077"/>
                        <a:pt x="-199" y="1383290"/>
                        <a:pt x="3" y="1463443"/>
                      </a:cubicBezTo>
                      <a:cubicBezTo>
                        <a:pt x="611" y="1697829"/>
                        <a:pt x="11945" y="1846395"/>
                        <a:pt x="163548" y="1934442"/>
                      </a:cubicBezTo>
                      <a:cubicBezTo>
                        <a:pt x="171442" y="1939098"/>
                        <a:pt x="461287" y="2108107"/>
                        <a:pt x="472420" y="2114584"/>
                      </a:cubicBezTo>
                      <a:close/>
                      <a:moveTo>
                        <a:pt x="1787858" y="705431"/>
                      </a:moveTo>
                      <a:cubicBezTo>
                        <a:pt x="1789275" y="1190599"/>
                        <a:pt x="1446196" y="1784054"/>
                        <a:pt x="1024179" y="2027751"/>
                      </a:cubicBezTo>
                      <a:cubicBezTo>
                        <a:pt x="822178" y="2144338"/>
                        <a:pt x="633535" y="2163769"/>
                        <a:pt x="492255" y="2082806"/>
                      </a:cubicBezTo>
                      <a:cubicBezTo>
                        <a:pt x="491446" y="2082806"/>
                        <a:pt x="491446" y="2081996"/>
                        <a:pt x="490839" y="2081996"/>
                      </a:cubicBezTo>
                      <a:cubicBezTo>
                        <a:pt x="410078" y="2034836"/>
                        <a:pt x="355429" y="1947396"/>
                        <a:pt x="361501" y="1954885"/>
                      </a:cubicBezTo>
                      <a:cubicBezTo>
                        <a:pt x="58094" y="1483076"/>
                        <a:pt x="550953" y="481773"/>
                        <a:pt x="1133276" y="230384"/>
                      </a:cubicBezTo>
                      <a:cubicBezTo>
                        <a:pt x="1497405" y="73519"/>
                        <a:pt x="1786441" y="256697"/>
                        <a:pt x="1787858" y="705431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2" name="Freeform 54">
                  <a:extLst>
                    <a:ext uri="{FF2B5EF4-FFF2-40B4-BE49-F238E27FC236}">
                      <a16:creationId xmlns:a16="http://schemas.microsoft.com/office/drawing/2014/main" id="{B2B392D1-E867-D999-3A7C-9168091AF3A8}"/>
                    </a:ext>
                  </a:extLst>
                </p:cNvPr>
                <p:cNvSpPr/>
                <p:nvPr/>
              </p:nvSpPr>
              <p:spPr>
                <a:xfrm>
                  <a:off x="792879" y="-799898"/>
                  <a:ext cx="563486" cy="788211"/>
                </a:xfrm>
                <a:custGeom>
                  <a:avLst/>
                  <a:gdLst>
                    <a:gd name="connsiteX0" fmla="*/ 18568 w 563486"/>
                    <a:gd name="connsiteY0" fmla="*/ 788211 h 788211"/>
                    <a:gd name="connsiteX1" fmla="*/ 35974 w 563486"/>
                    <a:gd name="connsiteY1" fmla="*/ 776067 h 788211"/>
                    <a:gd name="connsiteX2" fmla="*/ 556563 w 563486"/>
                    <a:gd name="connsiteY2" fmla="*/ 33034 h 788211"/>
                    <a:gd name="connsiteX3" fmla="*/ 559397 w 563486"/>
                    <a:gd name="connsiteY3" fmla="*/ 6923 h 788211"/>
                    <a:gd name="connsiteX4" fmla="*/ 533287 w 563486"/>
                    <a:gd name="connsiteY4" fmla="*/ 4090 h 788211"/>
                    <a:gd name="connsiteX5" fmla="*/ 1161 w 563486"/>
                    <a:gd name="connsiteY5" fmla="*/ 763113 h 788211"/>
                    <a:gd name="connsiteX6" fmla="*/ 18568 w 563486"/>
                    <a:gd name="connsiteY6" fmla="*/ 788211 h 788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3486" h="788211">
                      <a:moveTo>
                        <a:pt x="18568" y="788211"/>
                      </a:moveTo>
                      <a:cubicBezTo>
                        <a:pt x="26057" y="788211"/>
                        <a:pt x="33141" y="783556"/>
                        <a:pt x="35974" y="776067"/>
                      </a:cubicBezTo>
                      <a:cubicBezTo>
                        <a:pt x="144667" y="483388"/>
                        <a:pt x="334321" y="212568"/>
                        <a:pt x="556563" y="33034"/>
                      </a:cubicBezTo>
                      <a:cubicBezTo>
                        <a:pt x="564457" y="26557"/>
                        <a:pt x="565874" y="14817"/>
                        <a:pt x="559397" y="6923"/>
                      </a:cubicBezTo>
                      <a:cubicBezTo>
                        <a:pt x="552920" y="-971"/>
                        <a:pt x="541383" y="-2387"/>
                        <a:pt x="533287" y="4090"/>
                      </a:cubicBezTo>
                      <a:cubicBezTo>
                        <a:pt x="305984" y="187672"/>
                        <a:pt x="112079" y="464361"/>
                        <a:pt x="1161" y="763113"/>
                      </a:cubicBezTo>
                      <a:cubicBezTo>
                        <a:pt x="-3292" y="775257"/>
                        <a:pt x="5614" y="788211"/>
                        <a:pt x="18568" y="788211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3" name="Freeform 55">
                  <a:extLst>
                    <a:ext uri="{FF2B5EF4-FFF2-40B4-BE49-F238E27FC236}">
                      <a16:creationId xmlns:a16="http://schemas.microsoft.com/office/drawing/2014/main" id="{33EE0279-E223-4170-AB56-E8063576FA6F}"/>
                    </a:ext>
                  </a:extLst>
                </p:cNvPr>
                <p:cNvSpPr/>
                <p:nvPr/>
              </p:nvSpPr>
              <p:spPr>
                <a:xfrm>
                  <a:off x="5604629" y="995081"/>
                  <a:ext cx="193500" cy="193500"/>
                </a:xfrm>
                <a:custGeom>
                  <a:avLst/>
                  <a:gdLst>
                    <a:gd name="connsiteX0" fmla="*/ 5465 w 193500"/>
                    <a:gd name="connsiteY0" fmla="*/ 188035 h 193500"/>
                    <a:gd name="connsiteX1" fmla="*/ 31778 w 193500"/>
                    <a:gd name="connsiteY1" fmla="*/ 188035 h 193500"/>
                    <a:gd name="connsiteX2" fmla="*/ 96750 w 193500"/>
                    <a:gd name="connsiteY2" fmla="*/ 123063 h 193500"/>
                    <a:gd name="connsiteX3" fmla="*/ 161722 w 193500"/>
                    <a:gd name="connsiteY3" fmla="*/ 188035 h 193500"/>
                    <a:gd name="connsiteX4" fmla="*/ 188035 w 193500"/>
                    <a:gd name="connsiteY4" fmla="*/ 188035 h 193500"/>
                    <a:gd name="connsiteX5" fmla="*/ 188035 w 193500"/>
                    <a:gd name="connsiteY5" fmla="*/ 161723 h 193500"/>
                    <a:gd name="connsiteX6" fmla="*/ 123063 w 193500"/>
                    <a:gd name="connsiteY6" fmla="*/ 96750 h 193500"/>
                    <a:gd name="connsiteX7" fmla="*/ 188035 w 193500"/>
                    <a:gd name="connsiteY7" fmla="*/ 31778 h 193500"/>
                    <a:gd name="connsiteX8" fmla="*/ 188035 w 193500"/>
                    <a:gd name="connsiteY8" fmla="*/ 5465 h 193500"/>
                    <a:gd name="connsiteX9" fmla="*/ 161722 w 193500"/>
                    <a:gd name="connsiteY9" fmla="*/ 5465 h 193500"/>
                    <a:gd name="connsiteX10" fmla="*/ 96750 w 193500"/>
                    <a:gd name="connsiteY10" fmla="*/ 70437 h 193500"/>
                    <a:gd name="connsiteX11" fmla="*/ 31778 w 193500"/>
                    <a:gd name="connsiteY11" fmla="*/ 5465 h 193500"/>
                    <a:gd name="connsiteX12" fmla="*/ 5465 w 193500"/>
                    <a:gd name="connsiteY12" fmla="*/ 5465 h 193500"/>
                    <a:gd name="connsiteX13" fmla="*/ 5465 w 193500"/>
                    <a:gd name="connsiteY13" fmla="*/ 31778 h 193500"/>
                    <a:gd name="connsiteX14" fmla="*/ 70437 w 193500"/>
                    <a:gd name="connsiteY14" fmla="*/ 96750 h 193500"/>
                    <a:gd name="connsiteX15" fmla="*/ 5465 w 193500"/>
                    <a:gd name="connsiteY15" fmla="*/ 161723 h 193500"/>
                    <a:gd name="connsiteX16" fmla="*/ 5465 w 193500"/>
                    <a:gd name="connsiteY16" fmla="*/ 188035 h 19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3500" h="193500">
                      <a:moveTo>
                        <a:pt x="5465" y="188035"/>
                      </a:moveTo>
                      <a:cubicBezTo>
                        <a:pt x="12752" y="195322"/>
                        <a:pt x="24491" y="195322"/>
                        <a:pt x="31778" y="188035"/>
                      </a:cubicBezTo>
                      <a:lnTo>
                        <a:pt x="96750" y="123063"/>
                      </a:lnTo>
                      <a:lnTo>
                        <a:pt x="161722" y="188035"/>
                      </a:lnTo>
                      <a:cubicBezTo>
                        <a:pt x="169009" y="195322"/>
                        <a:pt x="180749" y="195322"/>
                        <a:pt x="188035" y="188035"/>
                      </a:cubicBezTo>
                      <a:cubicBezTo>
                        <a:pt x="195322" y="180749"/>
                        <a:pt x="195322" y="169009"/>
                        <a:pt x="188035" y="161723"/>
                      </a:cubicBezTo>
                      <a:lnTo>
                        <a:pt x="123063" y="96750"/>
                      </a:lnTo>
                      <a:lnTo>
                        <a:pt x="188035" y="31778"/>
                      </a:lnTo>
                      <a:cubicBezTo>
                        <a:pt x="195322" y="24491"/>
                        <a:pt x="195322" y="12752"/>
                        <a:pt x="188035" y="5465"/>
                      </a:cubicBezTo>
                      <a:cubicBezTo>
                        <a:pt x="180749" y="-1822"/>
                        <a:pt x="169009" y="-1822"/>
                        <a:pt x="161722" y="5465"/>
                      </a:cubicBezTo>
                      <a:lnTo>
                        <a:pt x="96750" y="70437"/>
                      </a:lnTo>
                      <a:lnTo>
                        <a:pt x="31778" y="5465"/>
                      </a:lnTo>
                      <a:cubicBezTo>
                        <a:pt x="24491" y="-1822"/>
                        <a:pt x="12752" y="-1822"/>
                        <a:pt x="5465" y="5465"/>
                      </a:cubicBezTo>
                      <a:cubicBezTo>
                        <a:pt x="-1822" y="12752"/>
                        <a:pt x="-1822" y="24491"/>
                        <a:pt x="5465" y="31778"/>
                      </a:cubicBezTo>
                      <a:lnTo>
                        <a:pt x="70437" y="96750"/>
                      </a:lnTo>
                      <a:lnTo>
                        <a:pt x="5465" y="161723"/>
                      </a:lnTo>
                      <a:cubicBezTo>
                        <a:pt x="-1822" y="169009"/>
                        <a:pt x="-1822" y="180749"/>
                        <a:pt x="5465" y="188035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21" name="Freeform 56">
                <a:extLst>
                  <a:ext uri="{FF2B5EF4-FFF2-40B4-BE49-F238E27FC236}">
                    <a16:creationId xmlns:a16="http://schemas.microsoft.com/office/drawing/2014/main" id="{50304FC6-C971-1A56-D61A-012586562A49}"/>
                  </a:ext>
                </a:extLst>
              </p:cNvPr>
              <p:cNvSpPr/>
              <p:nvPr/>
            </p:nvSpPr>
            <p:spPr>
              <a:xfrm>
                <a:off x="1725513" y="4937347"/>
                <a:ext cx="232767" cy="232767"/>
              </a:xfrm>
              <a:custGeom>
                <a:avLst/>
                <a:gdLst>
                  <a:gd name="connsiteX0" fmla="*/ 116384 w 232767"/>
                  <a:gd name="connsiteY0" fmla="*/ 232767 h 232767"/>
                  <a:gd name="connsiteX1" fmla="*/ 0 w 232767"/>
                  <a:gd name="connsiteY1" fmla="*/ 116384 h 232767"/>
                  <a:gd name="connsiteX2" fmla="*/ 116384 w 232767"/>
                  <a:gd name="connsiteY2" fmla="*/ 0 h 232767"/>
                  <a:gd name="connsiteX3" fmla="*/ 232767 w 232767"/>
                  <a:gd name="connsiteY3" fmla="*/ 116384 h 232767"/>
                  <a:gd name="connsiteX4" fmla="*/ 116384 w 232767"/>
                  <a:gd name="connsiteY4" fmla="*/ 232767 h 232767"/>
                  <a:gd name="connsiteX5" fmla="*/ 116384 w 232767"/>
                  <a:gd name="connsiteY5" fmla="*/ 37243 h 232767"/>
                  <a:gd name="connsiteX6" fmla="*/ 37243 w 232767"/>
                  <a:gd name="connsiteY6" fmla="*/ 116384 h 232767"/>
                  <a:gd name="connsiteX7" fmla="*/ 116384 w 232767"/>
                  <a:gd name="connsiteY7" fmla="*/ 195525 h 232767"/>
                  <a:gd name="connsiteX8" fmla="*/ 195524 w 232767"/>
                  <a:gd name="connsiteY8" fmla="*/ 116384 h 232767"/>
                  <a:gd name="connsiteX9" fmla="*/ 116384 w 232767"/>
                  <a:gd name="connsiteY9" fmla="*/ 37243 h 23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2767" h="232767">
                    <a:moveTo>
                      <a:pt x="116384" y="232767"/>
                    </a:moveTo>
                    <a:cubicBezTo>
                      <a:pt x="52221" y="232767"/>
                      <a:pt x="0" y="180547"/>
                      <a:pt x="0" y="116384"/>
                    </a:cubicBezTo>
                    <a:cubicBezTo>
                      <a:pt x="0" y="52221"/>
                      <a:pt x="52221" y="0"/>
                      <a:pt x="116384" y="0"/>
                    </a:cubicBezTo>
                    <a:cubicBezTo>
                      <a:pt x="181558" y="0"/>
                      <a:pt x="232767" y="51007"/>
                      <a:pt x="232767" y="116384"/>
                    </a:cubicBezTo>
                    <a:cubicBezTo>
                      <a:pt x="232767" y="180547"/>
                      <a:pt x="180546" y="232767"/>
                      <a:pt x="116384" y="232767"/>
                    </a:cubicBezTo>
                    <a:close/>
                    <a:moveTo>
                      <a:pt x="116384" y="37243"/>
                    </a:moveTo>
                    <a:cubicBezTo>
                      <a:pt x="72664" y="37243"/>
                      <a:pt x="37243" y="72664"/>
                      <a:pt x="37243" y="116384"/>
                    </a:cubicBezTo>
                    <a:cubicBezTo>
                      <a:pt x="37243" y="160104"/>
                      <a:pt x="72664" y="195525"/>
                      <a:pt x="116384" y="195525"/>
                    </a:cubicBezTo>
                    <a:cubicBezTo>
                      <a:pt x="160103" y="195525"/>
                      <a:pt x="195524" y="160104"/>
                      <a:pt x="195524" y="116384"/>
                    </a:cubicBezTo>
                    <a:cubicBezTo>
                      <a:pt x="195524" y="72057"/>
                      <a:pt x="160913" y="37243"/>
                      <a:pt x="116384" y="37243"/>
                    </a:cubicBezTo>
                    <a:close/>
                  </a:path>
                </a:pathLst>
              </a:custGeom>
              <a:solidFill>
                <a:srgbClr val="B0B8C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4" name="Freeform 57">
                <a:extLst>
                  <a:ext uri="{FF2B5EF4-FFF2-40B4-BE49-F238E27FC236}">
                    <a16:creationId xmlns:a16="http://schemas.microsoft.com/office/drawing/2014/main" id="{4F1F56A2-5B50-A9B7-9084-4E044F4C4FFD}"/>
                  </a:ext>
                </a:extLst>
              </p:cNvPr>
              <p:cNvSpPr/>
              <p:nvPr/>
            </p:nvSpPr>
            <p:spPr>
              <a:xfrm>
                <a:off x="2627637" y="-99329"/>
                <a:ext cx="217789" cy="217789"/>
              </a:xfrm>
              <a:custGeom>
                <a:avLst/>
                <a:gdLst>
                  <a:gd name="connsiteX0" fmla="*/ 217789 w 217789"/>
                  <a:gd name="connsiteY0" fmla="*/ 108895 h 217789"/>
                  <a:gd name="connsiteX1" fmla="*/ 108895 w 217789"/>
                  <a:gd name="connsiteY1" fmla="*/ 217789 h 217789"/>
                  <a:gd name="connsiteX2" fmla="*/ 0 w 217789"/>
                  <a:gd name="connsiteY2" fmla="*/ 108895 h 217789"/>
                  <a:gd name="connsiteX3" fmla="*/ 108895 w 217789"/>
                  <a:gd name="connsiteY3" fmla="*/ 0 h 217789"/>
                  <a:gd name="connsiteX4" fmla="*/ 217789 w 217789"/>
                  <a:gd name="connsiteY4" fmla="*/ 108895 h 21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89" h="217789">
                    <a:moveTo>
                      <a:pt x="217789" y="108895"/>
                    </a:moveTo>
                    <a:cubicBezTo>
                      <a:pt x="217789" y="169035"/>
                      <a:pt x="169036" y="217789"/>
                      <a:pt x="108895" y="217789"/>
                    </a:cubicBezTo>
                    <a:cubicBezTo>
                      <a:pt x="48754" y="217789"/>
                      <a:pt x="0" y="169035"/>
                      <a:pt x="0" y="108895"/>
                    </a:cubicBezTo>
                    <a:cubicBezTo>
                      <a:pt x="0" y="48754"/>
                      <a:pt x="48754" y="0"/>
                      <a:pt x="108895" y="0"/>
                    </a:cubicBezTo>
                    <a:cubicBezTo>
                      <a:pt x="169035" y="0"/>
                      <a:pt x="217789" y="48754"/>
                      <a:pt x="217789" y="1088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71" name="Title 4">
            <a:extLst>
              <a:ext uri="{FF2B5EF4-FFF2-40B4-BE49-F238E27FC236}">
                <a16:creationId xmlns:a16="http://schemas.microsoft.com/office/drawing/2014/main" id="{E723CF3A-323B-91B3-943E-134BD6366B72}"/>
              </a:ext>
            </a:extLst>
          </p:cNvPr>
          <p:cNvSpPr txBox="1">
            <a:spLocks/>
          </p:cNvSpPr>
          <p:nvPr/>
        </p:nvSpPr>
        <p:spPr>
          <a:xfrm>
            <a:off x="869728" y="1963768"/>
            <a:ext cx="5614370" cy="23042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Introduction</a:t>
            </a:r>
            <a:endParaRPr lang="en-ID" dirty="0"/>
          </a:p>
        </p:txBody>
      </p:sp>
      <p:sp>
        <p:nvSpPr>
          <p:cNvPr id="72" name="Footer Placeholder 1">
            <a:extLst>
              <a:ext uri="{FF2B5EF4-FFF2-40B4-BE49-F238E27FC236}">
                <a16:creationId xmlns:a16="http://schemas.microsoft.com/office/drawing/2014/main" id="{54154628-2C44-170C-8ACA-223008E8A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7907" y="5786343"/>
            <a:ext cx="3707775" cy="660894"/>
          </a:xfrm>
          <a:solidFill>
            <a:schemeClr val="bg1"/>
          </a:solidFill>
        </p:spPr>
        <p:txBody>
          <a:bodyPr/>
          <a:lstStyle/>
          <a:p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4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C1D6A-5895-4A28-9462-5958C01FB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53956"/>
            <a:ext cx="9077740" cy="144475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Understanding Our CI/CD Pipeline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99B1-8ADC-432B-B427-1052F7A97494}"/>
              </a:ext>
            </a:extLst>
          </p:cNvPr>
          <p:cNvSpPr/>
          <p:nvPr/>
        </p:nvSpPr>
        <p:spPr>
          <a:xfrm>
            <a:off x="4518734" y="6287926"/>
            <a:ext cx="3154532" cy="57007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609C7-2397-46D9-9E3B-8C3CD6A4B542}"/>
              </a:ext>
            </a:extLst>
          </p:cNvPr>
          <p:cNvSpPr txBox="1"/>
          <p:nvPr/>
        </p:nvSpPr>
        <p:spPr>
          <a:xfrm>
            <a:off x="5367772" y="6434464"/>
            <a:ext cx="14564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Next Slide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1721594" y="2715780"/>
            <a:ext cx="25332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Integration of Jenkins</a:t>
            </a:r>
            <a:endParaRPr lang="en-ID" sz="2000" b="1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981B7-6CE8-4B5D-9CDF-65C3922402D2}"/>
              </a:ext>
            </a:extLst>
          </p:cNvPr>
          <p:cNvSpPr txBox="1"/>
          <p:nvPr/>
        </p:nvSpPr>
        <p:spPr>
          <a:xfrm>
            <a:off x="5270200" y="4390374"/>
            <a:ext cx="25101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Multi-Branch Strategy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17904" y="2715780"/>
            <a:ext cx="25553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Utilization of Docker</a:t>
            </a:r>
            <a:endParaRPr lang="en-ID" sz="2000" b="1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3153BC-743E-4DBA-AB0B-B45915A55625}"/>
              </a:ext>
            </a:extLst>
          </p:cNvPr>
          <p:cNvSpPr txBox="1"/>
          <p:nvPr/>
        </p:nvSpPr>
        <p:spPr>
          <a:xfrm>
            <a:off x="8650001" y="4489871"/>
            <a:ext cx="30351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Automated Testing and Quality Assurance</a:t>
            </a:r>
            <a:endParaRPr lang="en-ID" sz="2000" b="1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8521686" y="2715780"/>
            <a:ext cx="26439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Deployment with GKE</a:t>
            </a:r>
            <a:endParaRPr lang="en-ID" sz="20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1423333" y="2815941"/>
            <a:ext cx="161704" cy="219456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C576E3-D373-4E8D-907F-33AAA728CDCB}"/>
              </a:ext>
            </a:extLst>
          </p:cNvPr>
          <p:cNvGrpSpPr>
            <a:grpSpLocks noChangeAspect="1"/>
          </p:cNvGrpSpPr>
          <p:nvPr/>
        </p:nvGrpSpPr>
        <p:grpSpPr>
          <a:xfrm>
            <a:off x="4943063" y="4489871"/>
            <a:ext cx="219456" cy="260221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AF34296-449D-4020-915B-20062EF808DD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C21AEC-A4C7-496E-81FF-4FBEC68E0A2D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C9BE0D1-8870-45CF-AC6C-56963BCF35B0}"/>
              </a:ext>
            </a:extLst>
          </p:cNvPr>
          <p:cNvGrpSpPr>
            <a:grpSpLocks noChangeAspect="1"/>
          </p:cNvGrpSpPr>
          <p:nvPr/>
        </p:nvGrpSpPr>
        <p:grpSpPr>
          <a:xfrm>
            <a:off x="8359501" y="4499341"/>
            <a:ext cx="185817" cy="219456"/>
            <a:chOff x="7558110" y="4136956"/>
            <a:chExt cx="637132" cy="752474"/>
          </a:xfrm>
          <a:solidFill>
            <a:schemeClr val="accent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4C113E-A01F-4691-9EA3-7A0AB1CA0A53}"/>
                </a:ext>
              </a:extLst>
            </p:cNvPr>
            <p:cNvSpPr/>
            <p:nvPr/>
          </p:nvSpPr>
          <p:spPr>
            <a:xfrm>
              <a:off x="7558110" y="4724743"/>
              <a:ext cx="330054" cy="164687"/>
            </a:xfrm>
            <a:custGeom>
              <a:avLst/>
              <a:gdLst>
                <a:gd name="connsiteX0" fmla="*/ 330041 w 330054"/>
                <a:gd name="connsiteY0" fmla="*/ 164688 h 164687"/>
                <a:gd name="connsiteX1" fmla="*/ 330041 w 330054"/>
                <a:gd name="connsiteY1" fmla="*/ 82106 h 164687"/>
                <a:gd name="connsiteX2" fmla="*/ 313468 w 330054"/>
                <a:gd name="connsiteY2" fmla="*/ 49054 h 164687"/>
                <a:gd name="connsiteX3" fmla="*/ 232696 w 330054"/>
                <a:gd name="connsiteY3" fmla="*/ 10954 h 164687"/>
                <a:gd name="connsiteX4" fmla="*/ 164783 w 330054"/>
                <a:gd name="connsiteY4" fmla="*/ 1 h 164687"/>
                <a:gd name="connsiteX5" fmla="*/ 97250 w 330054"/>
                <a:gd name="connsiteY5" fmla="*/ 10478 h 164687"/>
                <a:gd name="connsiteX6" fmla="*/ 16478 w 330054"/>
                <a:gd name="connsiteY6" fmla="*/ 48578 h 164687"/>
                <a:gd name="connsiteX7" fmla="*/ 0 w 330054"/>
                <a:gd name="connsiteY7" fmla="*/ 81630 h 164687"/>
                <a:gd name="connsiteX8" fmla="*/ 0 w 330054"/>
                <a:gd name="connsiteY8" fmla="*/ 164688 h 1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054" h="164687">
                  <a:moveTo>
                    <a:pt x="330041" y="164688"/>
                  </a:moveTo>
                  <a:lnTo>
                    <a:pt x="330041" y="82106"/>
                  </a:lnTo>
                  <a:cubicBezTo>
                    <a:pt x="330378" y="69014"/>
                    <a:pt x="324161" y="56615"/>
                    <a:pt x="313468" y="49054"/>
                  </a:cubicBezTo>
                  <a:cubicBezTo>
                    <a:pt x="289668" y="30578"/>
                    <a:pt x="262091" y="17569"/>
                    <a:pt x="232696" y="10954"/>
                  </a:cubicBezTo>
                  <a:cubicBezTo>
                    <a:pt x="210638" y="4333"/>
                    <a:pt x="187803" y="649"/>
                    <a:pt x="164783" y="1"/>
                  </a:cubicBezTo>
                  <a:cubicBezTo>
                    <a:pt x="141863" y="-52"/>
                    <a:pt x="119077" y="3484"/>
                    <a:pt x="97250" y="10478"/>
                  </a:cubicBezTo>
                  <a:cubicBezTo>
                    <a:pt x="68273" y="18270"/>
                    <a:pt x="40920" y="31173"/>
                    <a:pt x="16478" y="48578"/>
                  </a:cubicBezTo>
                  <a:cubicBezTo>
                    <a:pt x="6154" y="56441"/>
                    <a:pt x="66" y="68652"/>
                    <a:pt x="0" y="81630"/>
                  </a:cubicBezTo>
                  <a:lnTo>
                    <a:pt x="0" y="1646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9A9CB1A-B408-4E3F-9131-C4C2CAB70C01}"/>
                </a:ext>
              </a:extLst>
            </p:cNvPr>
            <p:cNvSpPr/>
            <p:nvPr/>
          </p:nvSpPr>
          <p:spPr>
            <a:xfrm>
              <a:off x="7640311" y="4537006"/>
              <a:ext cx="165163" cy="165163"/>
            </a:xfrm>
            <a:custGeom>
              <a:avLst/>
              <a:gdLst>
                <a:gd name="connsiteX0" fmla="*/ 165163 w 165163"/>
                <a:gd name="connsiteY0" fmla="*/ 82582 h 165163"/>
                <a:gd name="connsiteX1" fmla="*/ 82582 w 165163"/>
                <a:gd name="connsiteY1" fmla="*/ 165163 h 165163"/>
                <a:gd name="connsiteX2" fmla="*/ 0 w 165163"/>
                <a:gd name="connsiteY2" fmla="*/ 82582 h 165163"/>
                <a:gd name="connsiteX3" fmla="*/ 82582 w 165163"/>
                <a:gd name="connsiteY3" fmla="*/ 0 h 165163"/>
                <a:gd name="connsiteX4" fmla="*/ 165163 w 165163"/>
                <a:gd name="connsiteY4" fmla="*/ 82582 h 16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5163">
                  <a:moveTo>
                    <a:pt x="165163" y="82582"/>
                  </a:moveTo>
                  <a:cubicBezTo>
                    <a:pt x="165163" y="128190"/>
                    <a:pt x="128190" y="165163"/>
                    <a:pt x="82582" y="165163"/>
                  </a:cubicBezTo>
                  <a:cubicBezTo>
                    <a:pt x="36973" y="165163"/>
                    <a:pt x="0" y="128190"/>
                    <a:pt x="0" y="82582"/>
                  </a:cubicBezTo>
                  <a:cubicBezTo>
                    <a:pt x="0" y="36973"/>
                    <a:pt x="36973" y="0"/>
                    <a:pt x="82582" y="0"/>
                  </a:cubicBezTo>
                  <a:cubicBezTo>
                    <a:pt x="128190" y="0"/>
                    <a:pt x="165163" y="36973"/>
                    <a:pt x="165163" y="82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58B658B-ADCE-4CF0-9433-EBF931E18CB3}"/>
                </a:ext>
              </a:extLst>
            </p:cNvPr>
            <p:cNvSpPr/>
            <p:nvPr/>
          </p:nvSpPr>
          <p:spPr>
            <a:xfrm>
              <a:off x="7757848" y="4136956"/>
              <a:ext cx="437394" cy="448532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818764" y="2815941"/>
            <a:ext cx="170078" cy="219456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262735" y="2808087"/>
            <a:ext cx="66134" cy="2724736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8216658" y="2818113"/>
            <a:ext cx="191439" cy="219456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714202" y="2808087"/>
            <a:ext cx="66134" cy="2724736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24777F-057A-3AB8-8157-4B82E7CC3B7E}"/>
              </a:ext>
            </a:extLst>
          </p:cNvPr>
          <p:cNvSpPr txBox="1"/>
          <p:nvPr/>
        </p:nvSpPr>
        <p:spPr>
          <a:xfrm>
            <a:off x="1750709" y="4299286"/>
            <a:ext cx="264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Google Cloud Storage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40E12-94DF-2C3B-23CA-9CA34A0387C7}"/>
              </a:ext>
            </a:extLst>
          </p:cNvPr>
          <p:cNvGrpSpPr>
            <a:grpSpLocks noChangeAspect="1"/>
          </p:cNvGrpSpPr>
          <p:nvPr/>
        </p:nvGrpSpPr>
        <p:grpSpPr>
          <a:xfrm>
            <a:off x="1423572" y="4398783"/>
            <a:ext cx="219456" cy="260221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919612-46A2-F7F5-F981-9001F00248EE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8F14A6-C807-B608-5FF1-979D639F618E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AutoShape 8" descr="Download Google Cloud Storage Logo in SVG Vector or PNG File Format - Logo .wine">
            <a:extLst>
              <a:ext uri="{FF2B5EF4-FFF2-40B4-BE49-F238E27FC236}">
                <a16:creationId xmlns:a16="http://schemas.microsoft.com/office/drawing/2014/main" id="{D37B1EC1-91E1-3060-6DAB-5B4D98493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001866" cy="10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DFF31F-D27B-E47A-5C0A-A723DAA6B31F}"/>
              </a:ext>
            </a:extLst>
          </p:cNvPr>
          <p:cNvGrpSpPr/>
          <p:nvPr/>
        </p:nvGrpSpPr>
        <p:grpSpPr>
          <a:xfrm>
            <a:off x="1966083" y="3174660"/>
            <a:ext cx="8180401" cy="2649359"/>
            <a:chOff x="1966083" y="3174660"/>
            <a:chExt cx="8180401" cy="2649359"/>
          </a:xfrm>
        </p:grpSpPr>
        <p:pic>
          <p:nvPicPr>
            <p:cNvPr id="2050" name="Picture 2" descr="5 Best Jenkins logo">
              <a:extLst>
                <a:ext uri="{FF2B5EF4-FFF2-40B4-BE49-F238E27FC236}">
                  <a16:creationId xmlns:a16="http://schemas.microsoft.com/office/drawing/2014/main" id="{68E42CFE-0C6B-1A7D-8213-5D7964834C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7" t="20542" r="32380" b="20133"/>
            <a:stretch/>
          </p:blipFill>
          <p:spPr bwMode="auto">
            <a:xfrm>
              <a:off x="2455869" y="3174660"/>
              <a:ext cx="830619" cy="98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ocker Logo and symbol, meaning, history, PNG, brand">
              <a:extLst>
                <a:ext uri="{FF2B5EF4-FFF2-40B4-BE49-F238E27FC236}">
                  <a16:creationId xmlns:a16="http://schemas.microsoft.com/office/drawing/2014/main" id="{5F796142-A14B-EB5C-FEEA-473EA8911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449" y="3206282"/>
              <a:ext cx="1490017" cy="83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google gke&quot; Icon - Download for free – Iconduck">
              <a:extLst>
                <a:ext uri="{FF2B5EF4-FFF2-40B4-BE49-F238E27FC236}">
                  <a16:creationId xmlns:a16="http://schemas.microsoft.com/office/drawing/2014/main" id="{4F742D60-F7C2-982A-C015-402898E92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315" y="3206282"/>
              <a:ext cx="943169" cy="84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7A67E3-CE13-2C74-BFB8-23B6ADACC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6083" y="4474949"/>
              <a:ext cx="2023604" cy="1349070"/>
            </a:xfrm>
            <a:prstGeom prst="rect">
              <a:avLst/>
            </a:prstGeom>
          </p:spPr>
        </p:pic>
        <p:pic>
          <p:nvPicPr>
            <p:cNvPr id="2058" name="Picture 10" descr="Git Branching Strategies. Strategies There are a few popular git… | by  Million Solutions Team | MillionSolutions | Medium">
              <a:extLst>
                <a:ext uri="{FF2B5EF4-FFF2-40B4-BE49-F238E27FC236}">
                  <a16:creationId xmlns:a16="http://schemas.microsoft.com/office/drawing/2014/main" id="{4650805F-EA25-206B-5222-4CB2C7ED0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3" y="4862902"/>
              <a:ext cx="1721594" cy="71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F62CB-B19B-E4A8-2830-033BDC2C8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975572"/>
            <a:ext cx="11178322" cy="502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9129931-07D1-EF3E-BEF6-EFE5A1255371}"/>
              </a:ext>
            </a:extLst>
          </p:cNvPr>
          <p:cNvSpPr txBox="1">
            <a:spLocks/>
          </p:cNvSpPr>
          <p:nvPr/>
        </p:nvSpPr>
        <p:spPr>
          <a:xfrm>
            <a:off x="275935" y="6042677"/>
            <a:ext cx="3707775" cy="660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8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6" grpId="0"/>
      <p:bldP spid="48" grpId="0"/>
      <p:bldP spid="55" grpId="0"/>
      <p:bldP spid="57" grpId="0"/>
      <p:bldP spid="6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9CA7E-85D2-4B00-99D1-EAFBC32A4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9DC9B-CA86-47FD-8EE5-5C3ACB2A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5241822" cy="1444752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Scaling for Success: Managing High Traffic</a:t>
            </a:r>
            <a:endParaRPr lang="en-ID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52DE8E-4013-4E2C-A49D-5C5D9C169638}"/>
              </a:ext>
            </a:extLst>
          </p:cNvPr>
          <p:cNvGrpSpPr/>
          <p:nvPr/>
        </p:nvGrpSpPr>
        <p:grpSpPr>
          <a:xfrm>
            <a:off x="983460" y="2649135"/>
            <a:ext cx="66134" cy="1802716"/>
            <a:chOff x="983460" y="2649135"/>
            <a:chExt cx="66134" cy="180271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E28FB0-0AA5-4409-926D-E7EC94E800B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DE99BB-2C7A-4FFD-A562-934EE1FCF45E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957314-85DE-4905-93A2-BAE6B4581A85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A7889C-8548-47EA-B2AE-3100F55AA838}"/>
              </a:ext>
            </a:extLst>
          </p:cNvPr>
          <p:cNvSpPr txBox="1"/>
          <p:nvPr/>
        </p:nvSpPr>
        <p:spPr>
          <a:xfrm>
            <a:off x="1049594" y="2570524"/>
            <a:ext cx="6182726" cy="335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 Scalability Approach</a:t>
            </a:r>
            <a:br>
              <a:rPr lang="ar-AE" b="1" dirty="0"/>
            </a:br>
            <a:endParaRPr lang="ar-A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 Balancing and Resource Management</a:t>
            </a:r>
            <a:br>
              <a:rPr lang="ar-AE" b="1" dirty="0"/>
            </a:br>
            <a:endParaRPr lang="ar-A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Scaling with GKE</a:t>
            </a:r>
            <a:br>
              <a:rPr lang="ar-AE" b="1" dirty="0"/>
            </a:br>
            <a:endParaRPr lang="ar-A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Improvements for High Traffic Handling</a:t>
            </a:r>
            <a:br>
              <a:rPr lang="ar-AE" b="1" dirty="0"/>
            </a:br>
            <a:endParaRPr lang="ar-A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Container Orchestration</a:t>
            </a:r>
            <a:br>
              <a:rPr lang="ar-AE" b="1" dirty="0"/>
            </a:br>
            <a:endParaRPr lang="ar-A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Optimizing Build Processes</a:t>
            </a:r>
          </a:p>
          <a:p>
            <a:endParaRPr lang="en-ID" sz="1400" b="1" dirty="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D3B31-126D-B7FC-13F8-641889EC3BB2}"/>
              </a:ext>
            </a:extLst>
          </p:cNvPr>
          <p:cNvGrpSpPr/>
          <p:nvPr/>
        </p:nvGrpSpPr>
        <p:grpSpPr>
          <a:xfrm>
            <a:off x="6115416" y="818626"/>
            <a:ext cx="5387316" cy="5463733"/>
            <a:chOff x="13426608" y="2996493"/>
            <a:chExt cx="9882841" cy="10023025"/>
          </a:xfrm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8AFC0727-3195-8999-AD94-E55922D2800E}"/>
                </a:ext>
              </a:extLst>
            </p:cNvPr>
            <p:cNvGrpSpPr/>
            <p:nvPr/>
          </p:nvGrpSpPr>
          <p:grpSpPr>
            <a:xfrm>
              <a:off x="13449627" y="3022039"/>
              <a:ext cx="8756972" cy="7858107"/>
              <a:chOff x="229291" y="-1355978"/>
              <a:chExt cx="6248327" cy="5606964"/>
            </a:xfrm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0DD20C0A-DA89-2251-629D-9C87A3DDB112}"/>
                  </a:ext>
                </a:extLst>
              </p:cNvPr>
              <p:cNvGrpSpPr/>
              <p:nvPr/>
            </p:nvGrpSpPr>
            <p:grpSpPr>
              <a:xfrm>
                <a:off x="229291" y="-1355978"/>
                <a:ext cx="1827330" cy="2371045"/>
                <a:chOff x="229291" y="-1355978"/>
                <a:chExt cx="1827330" cy="2371045"/>
              </a:xfrm>
            </p:grpSpPr>
            <p:sp>
              <p:nvSpPr>
                <p:cNvPr id="100" name="Freeform 6">
                  <a:extLst>
                    <a:ext uri="{FF2B5EF4-FFF2-40B4-BE49-F238E27FC236}">
                      <a16:creationId xmlns:a16="http://schemas.microsoft.com/office/drawing/2014/main" id="{14A8F2C2-18D3-C8A7-CB2C-B2D87E7D2BAB}"/>
                    </a:ext>
                  </a:extLst>
                </p:cNvPr>
                <p:cNvSpPr/>
                <p:nvPr/>
              </p:nvSpPr>
              <p:spPr>
                <a:xfrm>
                  <a:off x="229291" y="-1355978"/>
                  <a:ext cx="1746768" cy="2371045"/>
                </a:xfrm>
                <a:custGeom>
                  <a:avLst/>
                  <a:gdLst>
                    <a:gd name="connsiteX0" fmla="*/ 1746769 w 1746768"/>
                    <a:gd name="connsiteY0" fmla="*/ 185463 h 2371045"/>
                    <a:gd name="connsiteX1" fmla="*/ 1108784 w 1746768"/>
                    <a:gd name="connsiteY1" fmla="*/ 247804 h 2371045"/>
                    <a:gd name="connsiteX2" fmla="*/ 214958 w 1746768"/>
                    <a:gd name="connsiteY2" fmla="*/ 1796010 h 2371045"/>
                    <a:gd name="connsiteX3" fmla="*/ 476669 w 1746768"/>
                    <a:gd name="connsiteY3" fmla="*/ 2371046 h 2371045"/>
                    <a:gd name="connsiteX4" fmla="*/ 261714 w 1746768"/>
                    <a:gd name="connsiteY4" fmla="*/ 2245959 h 2371045"/>
                    <a:gd name="connsiteX5" fmla="*/ 3 w 1746768"/>
                    <a:gd name="connsiteY5" fmla="*/ 1671530 h 2371045"/>
                    <a:gd name="connsiteX6" fmla="*/ 894436 w 1746768"/>
                    <a:gd name="connsiteY6" fmla="*/ 123324 h 2371045"/>
                    <a:gd name="connsiteX7" fmla="*/ 1532420 w 1746768"/>
                    <a:gd name="connsiteY7" fmla="*/ 60376 h 2371045"/>
                    <a:gd name="connsiteX8" fmla="*/ 1746769 w 1746768"/>
                    <a:gd name="connsiteY8" fmla="*/ 185463 h 2371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6768" h="2371045">
                      <a:moveTo>
                        <a:pt x="1746769" y="185463"/>
                      </a:moveTo>
                      <a:cubicBezTo>
                        <a:pt x="1584237" y="91142"/>
                        <a:pt x="1357946" y="104096"/>
                        <a:pt x="1108784" y="247804"/>
                      </a:cubicBezTo>
                      <a:cubicBezTo>
                        <a:pt x="613699" y="533804"/>
                        <a:pt x="213744" y="1226843"/>
                        <a:pt x="214958" y="1796010"/>
                      </a:cubicBezTo>
                      <a:cubicBezTo>
                        <a:pt x="215565" y="2078569"/>
                        <a:pt x="315959" y="2277332"/>
                        <a:pt x="476669" y="2371046"/>
                      </a:cubicBezTo>
                      <a:lnTo>
                        <a:pt x="261714" y="2245959"/>
                      </a:lnTo>
                      <a:cubicBezTo>
                        <a:pt x="101003" y="2152852"/>
                        <a:pt x="1420" y="1954089"/>
                        <a:pt x="3" y="1671530"/>
                      </a:cubicBezTo>
                      <a:cubicBezTo>
                        <a:pt x="-1212" y="1102363"/>
                        <a:pt x="398743" y="409324"/>
                        <a:pt x="894436" y="123324"/>
                      </a:cubicBezTo>
                      <a:cubicBezTo>
                        <a:pt x="1143598" y="-20991"/>
                        <a:pt x="1369079" y="-34148"/>
                        <a:pt x="1532420" y="60376"/>
                      </a:cubicBezTo>
                      <a:lnTo>
                        <a:pt x="1746769" y="185463"/>
                      </a:lnTo>
                      <a:close/>
                    </a:path>
                  </a:pathLst>
                </a:custGeom>
                <a:solidFill>
                  <a:srgbClr val="C9CEE2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:a16="http://schemas.microsoft.com/office/drawing/2014/main" id="{A7B82E6A-0364-C99F-3F4D-CA6A2F596097}"/>
                    </a:ext>
                  </a:extLst>
                </p:cNvPr>
                <p:cNvSpPr/>
                <p:nvPr/>
              </p:nvSpPr>
              <p:spPr>
                <a:xfrm>
                  <a:off x="626006" y="-1038748"/>
                  <a:ext cx="1430615" cy="1922049"/>
                </a:xfrm>
                <a:custGeom>
                  <a:avLst/>
                  <a:gdLst>
                    <a:gd name="connsiteX0" fmla="*/ 332558 w 1430615"/>
                    <a:gd name="connsiteY0" fmla="*/ 1922050 h 1922049"/>
                    <a:gd name="connsiteX1" fmla="*/ 4 w 1430615"/>
                    <a:gd name="connsiteY1" fmla="*/ 1456718 h 1922049"/>
                    <a:gd name="connsiteX2" fmla="*/ 784328 w 1430615"/>
                    <a:gd name="connsiteY2" fmla="*/ 98572 h 1922049"/>
                    <a:gd name="connsiteX3" fmla="*/ 1097856 w 1430615"/>
                    <a:gd name="connsiteY3" fmla="*/ 0 h 1922049"/>
                    <a:gd name="connsiteX4" fmla="*/ 1430612 w 1430615"/>
                    <a:gd name="connsiteY4" fmla="*/ 465737 h 1922049"/>
                    <a:gd name="connsiteX5" fmla="*/ 646287 w 1430615"/>
                    <a:gd name="connsiteY5" fmla="*/ 1823478 h 1922049"/>
                    <a:gd name="connsiteX6" fmla="*/ 332558 w 1430615"/>
                    <a:gd name="connsiteY6" fmla="*/ 1922050 h 192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0615" h="1922049">
                      <a:moveTo>
                        <a:pt x="332558" y="1922050"/>
                      </a:moveTo>
                      <a:cubicBezTo>
                        <a:pt x="125091" y="1922050"/>
                        <a:pt x="814" y="1748183"/>
                        <a:pt x="4" y="1456718"/>
                      </a:cubicBezTo>
                      <a:cubicBezTo>
                        <a:pt x="-1413" y="966895"/>
                        <a:pt x="357858" y="344900"/>
                        <a:pt x="784328" y="98572"/>
                      </a:cubicBezTo>
                      <a:cubicBezTo>
                        <a:pt x="896057" y="34004"/>
                        <a:pt x="1004546" y="0"/>
                        <a:pt x="1097856" y="0"/>
                      </a:cubicBezTo>
                      <a:cubicBezTo>
                        <a:pt x="1305322" y="0"/>
                        <a:pt x="1429600" y="174069"/>
                        <a:pt x="1430612" y="465737"/>
                      </a:cubicBezTo>
                      <a:cubicBezTo>
                        <a:pt x="1432028" y="955358"/>
                        <a:pt x="1072757" y="1577150"/>
                        <a:pt x="646287" y="1823478"/>
                      </a:cubicBezTo>
                      <a:cubicBezTo>
                        <a:pt x="534357" y="1887843"/>
                        <a:pt x="425867" y="1922050"/>
                        <a:pt x="332558" y="1922050"/>
                      </a:cubicBezTo>
                      <a:close/>
                    </a:path>
                  </a:pathLst>
                </a:custGeom>
                <a:solidFill>
                  <a:srgbClr val="E3E7F0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2" name="Freeform 8">
                  <a:extLst>
                    <a:ext uri="{FF2B5EF4-FFF2-40B4-BE49-F238E27FC236}">
                      <a16:creationId xmlns:a16="http://schemas.microsoft.com/office/drawing/2014/main" id="{1BD7E89F-FE03-415F-7955-0580E14F44B5}"/>
                    </a:ext>
                  </a:extLst>
                </p:cNvPr>
                <p:cNvSpPr/>
                <p:nvPr/>
              </p:nvSpPr>
              <p:spPr>
                <a:xfrm>
                  <a:off x="1182019" y="-391858"/>
                  <a:ext cx="310492" cy="730836"/>
                </a:xfrm>
                <a:custGeom>
                  <a:avLst/>
                  <a:gdLst>
                    <a:gd name="connsiteX0" fmla="*/ 153627 w 310492"/>
                    <a:gd name="connsiteY0" fmla="*/ 0 h 730836"/>
                    <a:gd name="connsiteX1" fmla="*/ 231554 w 310492"/>
                    <a:gd name="connsiteY1" fmla="*/ 331541 h 730836"/>
                    <a:gd name="connsiteX2" fmla="*/ 310492 w 310492"/>
                    <a:gd name="connsiteY2" fmla="*/ 441043 h 730836"/>
                    <a:gd name="connsiteX3" fmla="*/ 156259 w 310492"/>
                    <a:gd name="connsiteY3" fmla="*/ 709232 h 730836"/>
                    <a:gd name="connsiteX4" fmla="*/ 1 w 310492"/>
                    <a:gd name="connsiteY4" fmla="*/ 620173 h 730836"/>
                    <a:gd name="connsiteX5" fmla="*/ 77523 w 310492"/>
                    <a:gd name="connsiteY5" fmla="*/ 420398 h 730836"/>
                    <a:gd name="connsiteX6" fmla="*/ 153627 w 310492"/>
                    <a:gd name="connsiteY6" fmla="*/ 0 h 730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0492" h="730836">
                      <a:moveTo>
                        <a:pt x="153627" y="0"/>
                      </a:moveTo>
                      <a:lnTo>
                        <a:pt x="231554" y="331541"/>
                      </a:lnTo>
                      <a:cubicBezTo>
                        <a:pt x="278107" y="335185"/>
                        <a:pt x="310290" y="374452"/>
                        <a:pt x="310492" y="441043"/>
                      </a:cubicBezTo>
                      <a:cubicBezTo>
                        <a:pt x="310695" y="540425"/>
                        <a:pt x="242281" y="659642"/>
                        <a:pt x="156259" y="709232"/>
                      </a:cubicBezTo>
                      <a:cubicBezTo>
                        <a:pt x="69831" y="759226"/>
                        <a:pt x="203" y="719554"/>
                        <a:pt x="1" y="620173"/>
                      </a:cubicBezTo>
                      <a:cubicBezTo>
                        <a:pt x="-201" y="553581"/>
                        <a:pt x="30969" y="478488"/>
                        <a:pt x="77523" y="420398"/>
                      </a:cubicBezTo>
                      <a:lnTo>
                        <a:pt x="1536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grpSp>
              <p:nvGrpSpPr>
                <p:cNvPr id="103" name="Graphic 2">
                  <a:extLst>
                    <a:ext uri="{FF2B5EF4-FFF2-40B4-BE49-F238E27FC236}">
                      <a16:creationId xmlns:a16="http://schemas.microsoft.com/office/drawing/2014/main" id="{9AD44402-A2F4-2366-D7A7-85881F659C9C}"/>
                    </a:ext>
                  </a:extLst>
                </p:cNvPr>
                <p:cNvGrpSpPr/>
                <p:nvPr/>
              </p:nvGrpSpPr>
              <p:grpSpPr>
                <a:xfrm>
                  <a:off x="762224" y="-853344"/>
                  <a:ext cx="1157566" cy="1192577"/>
                  <a:chOff x="762224" y="-853344"/>
                  <a:chExt cx="1157566" cy="1192577"/>
                </a:xfrm>
              </p:grpSpPr>
              <p:sp>
                <p:nvSpPr>
                  <p:cNvPr id="104" name="Freeform 10">
                    <a:extLst>
                      <a:ext uri="{FF2B5EF4-FFF2-40B4-BE49-F238E27FC236}">
                        <a16:creationId xmlns:a16="http://schemas.microsoft.com/office/drawing/2014/main" id="{A5F4AA0E-5437-8CBA-F98C-A15AC8305919}"/>
                      </a:ext>
                    </a:extLst>
                  </p:cNvPr>
                  <p:cNvSpPr/>
                  <p:nvPr/>
                </p:nvSpPr>
                <p:spPr>
                  <a:xfrm>
                    <a:off x="1573271" y="-853344"/>
                    <a:ext cx="346519" cy="428291"/>
                  </a:xfrm>
                  <a:custGeom>
                    <a:avLst/>
                    <a:gdLst>
                      <a:gd name="connsiteX0" fmla="*/ 346520 w 346519"/>
                      <a:gd name="connsiteY0" fmla="*/ 387001 h 428291"/>
                      <a:gd name="connsiteX1" fmla="*/ 305229 w 346519"/>
                      <a:gd name="connsiteY1" fmla="*/ 428292 h 428291"/>
                      <a:gd name="connsiteX2" fmla="*/ 263128 w 346519"/>
                      <a:gd name="connsiteY2" fmla="*/ 387001 h 428291"/>
                      <a:gd name="connsiteX3" fmla="*/ 62544 w 346519"/>
                      <a:gd name="connsiteY3" fmla="*/ 83391 h 428291"/>
                      <a:gd name="connsiteX4" fmla="*/ 16193 w 346519"/>
                      <a:gd name="connsiteY4" fmla="*/ 87642 h 428291"/>
                      <a:gd name="connsiteX5" fmla="*/ 0 w 346519"/>
                      <a:gd name="connsiteY5" fmla="*/ 89666 h 428291"/>
                      <a:gd name="connsiteX6" fmla="*/ 0 w 346519"/>
                      <a:gd name="connsiteY6" fmla="*/ 6275 h 428291"/>
                      <a:gd name="connsiteX7" fmla="*/ 11942 w 346519"/>
                      <a:gd name="connsiteY7" fmla="*/ 4251 h 428291"/>
                      <a:gd name="connsiteX8" fmla="*/ 62341 w 346519"/>
                      <a:gd name="connsiteY8" fmla="*/ 0 h 428291"/>
                      <a:gd name="connsiteX9" fmla="*/ 346520 w 346519"/>
                      <a:gd name="connsiteY9" fmla="*/ 387001 h 42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6519" h="428291">
                        <a:moveTo>
                          <a:pt x="346520" y="387001"/>
                        </a:moveTo>
                        <a:cubicBezTo>
                          <a:pt x="346520" y="409468"/>
                          <a:pt x="328303" y="428292"/>
                          <a:pt x="305229" y="428292"/>
                        </a:cubicBezTo>
                        <a:cubicBezTo>
                          <a:pt x="282154" y="428292"/>
                          <a:pt x="263128" y="409265"/>
                          <a:pt x="263128" y="387001"/>
                        </a:cubicBezTo>
                        <a:cubicBezTo>
                          <a:pt x="262521" y="196941"/>
                          <a:pt x="187428" y="83391"/>
                          <a:pt x="62544" y="83391"/>
                        </a:cubicBezTo>
                        <a:cubicBezTo>
                          <a:pt x="47768" y="83391"/>
                          <a:pt x="32385" y="85415"/>
                          <a:pt x="16193" y="87642"/>
                        </a:cubicBezTo>
                        <a:lnTo>
                          <a:pt x="0" y="89666"/>
                        </a:lnTo>
                        <a:lnTo>
                          <a:pt x="0" y="6275"/>
                        </a:lnTo>
                        <a:lnTo>
                          <a:pt x="11942" y="4251"/>
                        </a:lnTo>
                        <a:cubicBezTo>
                          <a:pt x="29551" y="1417"/>
                          <a:pt x="46351" y="0"/>
                          <a:pt x="62341" y="0"/>
                        </a:cubicBezTo>
                        <a:cubicBezTo>
                          <a:pt x="239851" y="0"/>
                          <a:pt x="345710" y="144316"/>
                          <a:pt x="346520" y="3870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105" name="Freeform 11">
                    <a:extLst>
                      <a:ext uri="{FF2B5EF4-FFF2-40B4-BE49-F238E27FC236}">
                        <a16:creationId xmlns:a16="http://schemas.microsoft.com/office/drawing/2014/main" id="{8856E8E1-2605-61A7-AB9C-FDA3888D0CDF}"/>
                      </a:ext>
                    </a:extLst>
                  </p:cNvPr>
                  <p:cNvSpPr/>
                  <p:nvPr/>
                </p:nvSpPr>
                <p:spPr>
                  <a:xfrm>
                    <a:off x="762224" y="-851320"/>
                    <a:ext cx="839181" cy="1190553"/>
                  </a:xfrm>
                  <a:custGeom>
                    <a:avLst/>
                    <a:gdLst>
                      <a:gd name="connsiteX0" fmla="*/ 839182 w 839181"/>
                      <a:gd name="connsiteY0" fmla="*/ 0 h 1190553"/>
                      <a:gd name="connsiteX1" fmla="*/ 839182 w 839181"/>
                      <a:gd name="connsiteY1" fmla="*/ 83391 h 1190553"/>
                      <a:gd name="connsiteX2" fmla="*/ 827240 w 839181"/>
                      <a:gd name="connsiteY2" fmla="*/ 85415 h 1190553"/>
                      <a:gd name="connsiteX3" fmla="*/ 659647 w 839181"/>
                      <a:gd name="connsiteY3" fmla="*/ 149983 h 1190553"/>
                      <a:gd name="connsiteX4" fmla="*/ 83397 w 839181"/>
                      <a:gd name="connsiteY4" fmla="*/ 1148453 h 1190553"/>
                      <a:gd name="connsiteX5" fmla="*/ 41296 w 839181"/>
                      <a:gd name="connsiteY5" fmla="*/ 1190554 h 1190553"/>
                      <a:gd name="connsiteX6" fmla="*/ 5 w 839181"/>
                      <a:gd name="connsiteY6" fmla="*/ 1148453 h 1190553"/>
                      <a:gd name="connsiteX7" fmla="*/ 617749 w 839181"/>
                      <a:gd name="connsiteY7" fmla="*/ 77926 h 1190553"/>
                      <a:gd name="connsiteX8" fmla="*/ 823799 w 839181"/>
                      <a:gd name="connsiteY8" fmla="*/ 2226 h 1190553"/>
                      <a:gd name="connsiteX9" fmla="*/ 839182 w 839181"/>
                      <a:gd name="connsiteY9" fmla="*/ 0 h 1190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39181" h="1190553">
                        <a:moveTo>
                          <a:pt x="839182" y="0"/>
                        </a:moveTo>
                        <a:lnTo>
                          <a:pt x="839182" y="83391"/>
                        </a:lnTo>
                        <a:lnTo>
                          <a:pt x="827240" y="85415"/>
                        </a:lnTo>
                        <a:cubicBezTo>
                          <a:pt x="776031" y="93916"/>
                          <a:pt x="719964" y="115574"/>
                          <a:pt x="659647" y="149983"/>
                        </a:cubicBezTo>
                        <a:cubicBezTo>
                          <a:pt x="346322" y="330934"/>
                          <a:pt x="81980" y="787968"/>
                          <a:pt x="83397" y="1148453"/>
                        </a:cubicBezTo>
                        <a:cubicBezTo>
                          <a:pt x="83397" y="1171527"/>
                          <a:pt x="64371" y="1190554"/>
                          <a:pt x="41296" y="1190554"/>
                        </a:cubicBezTo>
                        <a:cubicBezTo>
                          <a:pt x="18829" y="1190554"/>
                          <a:pt x="5" y="1171527"/>
                          <a:pt x="5" y="1148453"/>
                        </a:cubicBezTo>
                        <a:cubicBezTo>
                          <a:pt x="-1412" y="762060"/>
                          <a:pt x="281755" y="272034"/>
                          <a:pt x="617749" y="77926"/>
                        </a:cubicBezTo>
                        <a:cubicBezTo>
                          <a:pt x="689199" y="37243"/>
                          <a:pt x="760041" y="10525"/>
                          <a:pt x="823799" y="2226"/>
                        </a:cubicBezTo>
                        <a:lnTo>
                          <a:pt x="83918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646C4FCA-1F7F-098E-78EE-99001BD78D5D}"/>
                  </a:ext>
                </a:extLst>
              </p:cNvPr>
              <p:cNvGrpSpPr/>
              <p:nvPr/>
            </p:nvGrpSpPr>
            <p:grpSpPr>
              <a:xfrm>
                <a:off x="1716370" y="-824485"/>
                <a:ext cx="4705542" cy="5075472"/>
                <a:chOff x="1716370" y="-824485"/>
                <a:chExt cx="4705542" cy="5075472"/>
              </a:xfrm>
            </p:grpSpPr>
            <p:grpSp>
              <p:nvGrpSpPr>
                <p:cNvPr id="91" name="Graphic 2">
                  <a:extLst>
                    <a:ext uri="{FF2B5EF4-FFF2-40B4-BE49-F238E27FC236}">
                      <a16:creationId xmlns:a16="http://schemas.microsoft.com/office/drawing/2014/main" id="{1470A9EF-00FD-8DA0-FEAD-7656FA9D1BA8}"/>
                    </a:ext>
                  </a:extLst>
                </p:cNvPr>
                <p:cNvGrpSpPr/>
                <p:nvPr/>
              </p:nvGrpSpPr>
              <p:grpSpPr>
                <a:xfrm>
                  <a:off x="1716370" y="-824485"/>
                  <a:ext cx="4705542" cy="5075472"/>
                  <a:chOff x="1716370" y="-824485"/>
                  <a:chExt cx="4705542" cy="5075472"/>
                </a:xfrm>
              </p:grpSpPr>
              <p:sp>
                <p:nvSpPr>
                  <p:cNvPr id="95" name="Freeform 14">
                    <a:extLst>
                      <a:ext uri="{FF2B5EF4-FFF2-40B4-BE49-F238E27FC236}">
                        <a16:creationId xmlns:a16="http://schemas.microsoft.com/office/drawing/2014/main" id="{A2EEFBE8-FBD1-9723-1A72-9B744B436F31}"/>
                      </a:ext>
                    </a:extLst>
                  </p:cNvPr>
                  <p:cNvSpPr/>
                  <p:nvPr/>
                </p:nvSpPr>
                <p:spPr>
                  <a:xfrm>
                    <a:off x="1921815" y="1707094"/>
                    <a:ext cx="4500098" cy="2543892"/>
                  </a:xfrm>
                  <a:custGeom>
                    <a:avLst/>
                    <a:gdLst>
                      <a:gd name="connsiteX0" fmla="*/ 4446258 w 4500098"/>
                      <a:gd name="connsiteY0" fmla="*/ 300371 h 2543892"/>
                      <a:gd name="connsiteX1" fmla="*/ 611469 w 4500098"/>
                      <a:gd name="connsiteY1" fmla="*/ 2515505 h 2543892"/>
                      <a:gd name="connsiteX2" fmla="*/ 401574 w 4500098"/>
                      <a:gd name="connsiteY2" fmla="*/ 2515505 h 2543892"/>
                      <a:gd name="connsiteX3" fmla="*/ 52221 w 4500098"/>
                      <a:gd name="connsiteY3" fmla="*/ 2312289 h 2543892"/>
                      <a:gd name="connsiteX4" fmla="*/ 52221 w 4500098"/>
                      <a:gd name="connsiteY4" fmla="*/ 2130528 h 2543892"/>
                      <a:gd name="connsiteX5" fmla="*/ 309479 w 4500098"/>
                      <a:gd name="connsiteY5" fmla="*/ 1981557 h 2543892"/>
                      <a:gd name="connsiteX6" fmla="*/ 986528 w 4500098"/>
                      <a:gd name="connsiteY6" fmla="*/ 2031147 h 2543892"/>
                      <a:gd name="connsiteX7" fmla="*/ 3343954 w 4500098"/>
                      <a:gd name="connsiteY7" fmla="*/ 669560 h 2543892"/>
                      <a:gd name="connsiteX8" fmla="*/ 3641289 w 4500098"/>
                      <a:gd name="connsiteY8" fmla="*/ 497514 h 2543892"/>
                      <a:gd name="connsiteX9" fmla="*/ 3821430 w 4500098"/>
                      <a:gd name="connsiteY9" fmla="*/ 394490 h 2543892"/>
                      <a:gd name="connsiteX10" fmla="*/ 4250127 w 4500098"/>
                      <a:gd name="connsiteY10" fmla="*/ 0 h 2543892"/>
                      <a:gd name="connsiteX11" fmla="*/ 4445853 w 4500098"/>
                      <a:gd name="connsiteY11" fmla="*/ 112740 h 2543892"/>
                      <a:gd name="connsiteX12" fmla="*/ 4446258 w 4500098"/>
                      <a:gd name="connsiteY12" fmla="*/ 300371 h 2543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500098" h="2543892">
                        <a:moveTo>
                          <a:pt x="4446258" y="300371"/>
                        </a:moveTo>
                        <a:lnTo>
                          <a:pt x="611469" y="2515505"/>
                        </a:lnTo>
                        <a:cubicBezTo>
                          <a:pt x="546902" y="2553355"/>
                          <a:pt x="466142" y="2553355"/>
                          <a:pt x="401574" y="2515505"/>
                        </a:cubicBezTo>
                        <a:lnTo>
                          <a:pt x="52221" y="2312289"/>
                        </a:lnTo>
                        <a:cubicBezTo>
                          <a:pt x="-17407" y="2271403"/>
                          <a:pt x="-17407" y="2171414"/>
                          <a:pt x="52221" y="2130528"/>
                        </a:cubicBezTo>
                        <a:lnTo>
                          <a:pt x="309479" y="1981557"/>
                        </a:lnTo>
                        <a:cubicBezTo>
                          <a:pt x="447318" y="2165545"/>
                          <a:pt x="699516" y="2197322"/>
                          <a:pt x="986528" y="2031147"/>
                        </a:cubicBezTo>
                        <a:lnTo>
                          <a:pt x="3343954" y="669560"/>
                        </a:lnTo>
                        <a:lnTo>
                          <a:pt x="3641289" y="497514"/>
                        </a:lnTo>
                        <a:lnTo>
                          <a:pt x="3821430" y="394490"/>
                        </a:lnTo>
                        <a:cubicBezTo>
                          <a:pt x="3979307" y="303205"/>
                          <a:pt x="4126861" y="163949"/>
                          <a:pt x="4250127" y="0"/>
                        </a:cubicBezTo>
                        <a:lnTo>
                          <a:pt x="4445853" y="112740"/>
                        </a:lnTo>
                        <a:cubicBezTo>
                          <a:pt x="4518112" y="155043"/>
                          <a:pt x="4518112" y="258878"/>
                          <a:pt x="4446258" y="300371"/>
                        </a:cubicBezTo>
                        <a:close/>
                      </a:path>
                    </a:pathLst>
                  </a:custGeom>
                  <a:solidFill>
                    <a:srgbClr val="E3E7F0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grpSp>
                <p:nvGrpSpPr>
                  <p:cNvPr id="96" name="Graphic 2">
                    <a:extLst>
                      <a:ext uri="{FF2B5EF4-FFF2-40B4-BE49-F238E27FC236}">
                        <a16:creationId xmlns:a16="http://schemas.microsoft.com/office/drawing/2014/main" id="{02D8ED8F-A39D-95B2-FD51-37CACCDB6AFB}"/>
                      </a:ext>
                    </a:extLst>
                  </p:cNvPr>
                  <p:cNvGrpSpPr/>
                  <p:nvPr/>
                </p:nvGrpSpPr>
                <p:grpSpPr>
                  <a:xfrm>
                    <a:off x="1716370" y="-824485"/>
                    <a:ext cx="3924254" cy="4617578"/>
                    <a:chOff x="1716370" y="-824485"/>
                    <a:chExt cx="3924254" cy="4617578"/>
                  </a:xfrm>
                  <a:solidFill>
                    <a:srgbClr val="C9CEE2"/>
                  </a:solidFill>
                </p:grpSpPr>
                <p:sp>
                  <p:nvSpPr>
                    <p:cNvPr id="97" name="Freeform 16">
                      <a:extLst>
                        <a:ext uri="{FF2B5EF4-FFF2-40B4-BE49-F238E27FC236}">
                          <a16:creationId xmlns:a16="http://schemas.microsoft.com/office/drawing/2014/main" id="{95BA75C1-35D3-E58B-1719-043A19A67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5413" y="-824485"/>
                      <a:ext cx="1885211" cy="1482913"/>
                    </a:xfrm>
                    <a:custGeom>
                      <a:avLst/>
                      <a:gdLst>
                        <a:gd name="connsiteX0" fmla="*/ 617744 w 1885211"/>
                        <a:gd name="connsiteY0" fmla="*/ 282442 h 1482913"/>
                        <a:gd name="connsiteX1" fmla="*/ 837962 w 1885211"/>
                        <a:gd name="connsiteY1" fmla="*/ 124970 h 1482913"/>
                        <a:gd name="connsiteX2" fmla="*/ 1484043 w 1885211"/>
                        <a:gd name="connsiteY2" fmla="*/ 61414 h 1482913"/>
                        <a:gd name="connsiteX3" fmla="*/ 1885212 w 1885211"/>
                        <a:gd name="connsiteY3" fmla="*/ 294586 h 1482913"/>
                        <a:gd name="connsiteX4" fmla="*/ 1238321 w 1885211"/>
                        <a:gd name="connsiteY4" fmla="*/ 357332 h 1482913"/>
                        <a:gd name="connsiteX5" fmla="*/ 401371 w 1885211"/>
                        <a:gd name="connsiteY5" fmla="*/ 1482913 h 1482913"/>
                        <a:gd name="connsiteX6" fmla="*/ 0 w 1885211"/>
                        <a:gd name="connsiteY6" fmla="*/ 1249539 h 1482913"/>
                        <a:gd name="connsiteX7" fmla="*/ 366963 w 1885211"/>
                        <a:gd name="connsiteY7" fmla="*/ 546784 h 1482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85211" h="1482913">
                          <a:moveTo>
                            <a:pt x="617744" y="282442"/>
                          </a:moveTo>
                          <a:cubicBezTo>
                            <a:pt x="688182" y="221720"/>
                            <a:pt x="761857" y="168689"/>
                            <a:pt x="837962" y="124970"/>
                          </a:cubicBezTo>
                          <a:cubicBezTo>
                            <a:pt x="1089958" y="-20965"/>
                            <a:pt x="1319284" y="-34931"/>
                            <a:pt x="1484043" y="61414"/>
                          </a:cubicBezTo>
                          <a:lnTo>
                            <a:pt x="1885212" y="294586"/>
                          </a:lnTo>
                          <a:cubicBezTo>
                            <a:pt x="1719644" y="198241"/>
                            <a:pt x="1491127" y="212207"/>
                            <a:pt x="1238321" y="357332"/>
                          </a:cubicBezTo>
                          <a:cubicBezTo>
                            <a:pt x="859822" y="575931"/>
                            <a:pt x="537591" y="1027094"/>
                            <a:pt x="401371" y="1482913"/>
                          </a:cubicBezTo>
                          <a:lnTo>
                            <a:pt x="0" y="1249539"/>
                          </a:lnTo>
                          <a:cubicBezTo>
                            <a:pt x="74081" y="1001996"/>
                            <a:pt x="203418" y="755263"/>
                            <a:pt x="366963" y="546784"/>
                          </a:cubicBezTo>
                        </a:path>
                      </a:pathLst>
                    </a:custGeom>
                    <a:solidFill>
                      <a:srgbClr val="C9CEE2"/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98" name="Freeform 17">
                      <a:extLst>
                        <a:ext uri="{FF2B5EF4-FFF2-40B4-BE49-F238E27FC236}">
                          <a16:creationId xmlns:a16="http://schemas.microsoft.com/office/drawing/2014/main" id="{003E403F-BF77-5BD6-A701-4FFE52EC1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0029" y="425255"/>
                      <a:ext cx="1476553" cy="1423725"/>
                    </a:xfrm>
                    <a:custGeom>
                      <a:avLst/>
                      <a:gdLst>
                        <a:gd name="connsiteX0" fmla="*/ 400967 w 1476553"/>
                        <a:gd name="connsiteY0" fmla="*/ 1423726 h 1423725"/>
                        <a:gd name="connsiteX1" fmla="*/ 0 w 1476553"/>
                        <a:gd name="connsiteY1" fmla="*/ 1190756 h 1423725"/>
                        <a:gd name="connsiteX2" fmla="*/ 752546 w 1476553"/>
                        <a:gd name="connsiteY2" fmla="*/ 108085 h 1423725"/>
                        <a:gd name="connsiteX3" fmla="*/ 1075587 w 1476553"/>
                        <a:gd name="connsiteY3" fmla="*/ 0 h 1423725"/>
                        <a:gd name="connsiteX4" fmla="*/ 1476554 w 1476553"/>
                        <a:gd name="connsiteY4" fmla="*/ 232970 h 1423725"/>
                        <a:gd name="connsiteX5" fmla="*/ 1153513 w 1476553"/>
                        <a:gd name="connsiteY5" fmla="*/ 341055 h 1423725"/>
                        <a:gd name="connsiteX6" fmla="*/ 400967 w 1476553"/>
                        <a:gd name="connsiteY6" fmla="*/ 1423726 h 1423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76553" h="1423725">
                          <a:moveTo>
                            <a:pt x="400967" y="1423726"/>
                          </a:moveTo>
                          <a:lnTo>
                            <a:pt x="0" y="1190756"/>
                          </a:lnTo>
                          <a:cubicBezTo>
                            <a:pt x="95738" y="761250"/>
                            <a:pt x="395502" y="314134"/>
                            <a:pt x="752546" y="108085"/>
                          </a:cubicBezTo>
                          <a:cubicBezTo>
                            <a:pt x="867513" y="41696"/>
                            <a:pt x="976205" y="7287"/>
                            <a:pt x="1075587" y="0"/>
                          </a:cubicBezTo>
                          <a:lnTo>
                            <a:pt x="1476554" y="232970"/>
                          </a:lnTo>
                          <a:cubicBezTo>
                            <a:pt x="1377172" y="240054"/>
                            <a:pt x="1268480" y="274665"/>
                            <a:pt x="1153513" y="341055"/>
                          </a:cubicBezTo>
                          <a:cubicBezTo>
                            <a:pt x="796469" y="547307"/>
                            <a:pt x="496705" y="994219"/>
                            <a:pt x="400967" y="1423726"/>
                          </a:cubicBezTo>
                          <a:close/>
                        </a:path>
                      </a:pathLst>
                    </a:custGeom>
                    <a:solidFill>
                      <a:srgbClr val="C9CEE2"/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99" name="Freeform 18">
                      <a:extLst>
                        <a:ext uri="{FF2B5EF4-FFF2-40B4-BE49-F238E27FC236}">
                          <a16:creationId xmlns:a16="http://schemas.microsoft.com/office/drawing/2014/main" id="{2E762CDF-C167-5390-EDFE-9969430F2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370" y="1616011"/>
                      <a:ext cx="1364624" cy="2177081"/>
                    </a:xfrm>
                    <a:custGeom>
                      <a:avLst/>
                      <a:gdLst>
                        <a:gd name="connsiteX0" fmla="*/ 183989 w 1364624"/>
                        <a:gd name="connsiteY0" fmla="*/ 748296 h 2177081"/>
                        <a:gd name="connsiteX1" fmla="*/ 785945 w 1364624"/>
                        <a:gd name="connsiteY1" fmla="*/ 78938 h 2177081"/>
                        <a:gd name="connsiteX2" fmla="*/ 963658 w 1364624"/>
                        <a:gd name="connsiteY2" fmla="*/ 0 h 2177081"/>
                        <a:gd name="connsiteX3" fmla="*/ 1364625 w 1364624"/>
                        <a:gd name="connsiteY3" fmla="*/ 232970 h 2177081"/>
                        <a:gd name="connsiteX4" fmla="*/ 1186912 w 1364624"/>
                        <a:gd name="connsiteY4" fmla="*/ 311908 h 2177081"/>
                        <a:gd name="connsiteX5" fmla="*/ 400969 w 1364624"/>
                        <a:gd name="connsiteY5" fmla="*/ 1671268 h 2177081"/>
                        <a:gd name="connsiteX6" fmla="*/ 630902 w 1364624"/>
                        <a:gd name="connsiteY6" fmla="*/ 2177082 h 2177081"/>
                        <a:gd name="connsiteX7" fmla="*/ 229935 w 1364624"/>
                        <a:gd name="connsiteY7" fmla="*/ 1944112 h 2177081"/>
                        <a:gd name="connsiteX8" fmla="*/ 2 w 1364624"/>
                        <a:gd name="connsiteY8" fmla="*/ 1438299 h 2177081"/>
                        <a:gd name="connsiteX9" fmla="*/ 44734 w 1364624"/>
                        <a:gd name="connsiteY9" fmla="*/ 1108174 h 2177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64624" h="2177081">
                          <a:moveTo>
                            <a:pt x="183989" y="748296"/>
                          </a:moveTo>
                          <a:cubicBezTo>
                            <a:pt x="328102" y="468368"/>
                            <a:pt x="544070" y="218599"/>
                            <a:pt x="785945" y="78938"/>
                          </a:cubicBezTo>
                          <a:cubicBezTo>
                            <a:pt x="847072" y="43720"/>
                            <a:pt x="906579" y="17609"/>
                            <a:pt x="963658" y="0"/>
                          </a:cubicBezTo>
                          <a:lnTo>
                            <a:pt x="1364625" y="232970"/>
                          </a:lnTo>
                          <a:cubicBezTo>
                            <a:pt x="1307546" y="250376"/>
                            <a:pt x="1248039" y="276689"/>
                            <a:pt x="1186912" y="311908"/>
                          </a:cubicBezTo>
                          <a:cubicBezTo>
                            <a:pt x="751536" y="563296"/>
                            <a:pt x="399552" y="1171730"/>
                            <a:pt x="400969" y="1671268"/>
                          </a:cubicBezTo>
                          <a:cubicBezTo>
                            <a:pt x="401576" y="1919823"/>
                            <a:pt x="489420" y="2094702"/>
                            <a:pt x="630902" y="2177082"/>
                          </a:cubicBezTo>
                          <a:lnTo>
                            <a:pt x="229935" y="1944112"/>
                          </a:lnTo>
                          <a:cubicBezTo>
                            <a:pt x="88454" y="1861935"/>
                            <a:pt x="609" y="1687056"/>
                            <a:pt x="2" y="1438299"/>
                          </a:cubicBezTo>
                          <a:cubicBezTo>
                            <a:pt x="-201" y="1331631"/>
                            <a:pt x="15385" y="1220105"/>
                            <a:pt x="44734" y="1108174"/>
                          </a:cubicBezTo>
                        </a:path>
                      </a:pathLst>
                    </a:custGeom>
                    <a:solidFill>
                      <a:srgbClr val="C9CEE2"/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</p:grpSp>
            <p:grpSp>
              <p:nvGrpSpPr>
                <p:cNvPr id="92" name="Graphic 2">
                  <a:extLst>
                    <a:ext uri="{FF2B5EF4-FFF2-40B4-BE49-F238E27FC236}">
                      <a16:creationId xmlns:a16="http://schemas.microsoft.com/office/drawing/2014/main" id="{0DDE8052-684E-0AAB-2CB3-2E2BDC8CAE4A}"/>
                    </a:ext>
                  </a:extLst>
                </p:cNvPr>
                <p:cNvGrpSpPr/>
                <p:nvPr/>
              </p:nvGrpSpPr>
              <p:grpSpPr>
                <a:xfrm>
                  <a:off x="4108609" y="1128459"/>
                  <a:ext cx="861648" cy="1041537"/>
                  <a:chOff x="4108609" y="1128459"/>
                  <a:chExt cx="861648" cy="1041537"/>
                </a:xfrm>
              </p:grpSpPr>
              <p:sp>
                <p:nvSpPr>
                  <p:cNvPr id="93" name="Freeform 20">
                    <a:extLst>
                      <a:ext uri="{FF2B5EF4-FFF2-40B4-BE49-F238E27FC236}">
                        <a16:creationId xmlns:a16="http://schemas.microsoft.com/office/drawing/2014/main" id="{77DEE338-6565-0F9F-8BF3-336CF17813C1}"/>
                      </a:ext>
                    </a:extLst>
                  </p:cNvPr>
                  <p:cNvSpPr/>
                  <p:nvPr/>
                </p:nvSpPr>
                <p:spPr>
                  <a:xfrm>
                    <a:off x="4108609" y="1128459"/>
                    <a:ext cx="861648" cy="1041537"/>
                  </a:xfrm>
                  <a:custGeom>
                    <a:avLst/>
                    <a:gdLst>
                      <a:gd name="connsiteX0" fmla="*/ 246938 w 861648"/>
                      <a:gd name="connsiteY0" fmla="*/ 1041538 h 1041537"/>
                      <a:gd name="connsiteX1" fmla="*/ 130150 w 861648"/>
                      <a:gd name="connsiteY1" fmla="*/ 1011582 h 1041537"/>
                      <a:gd name="connsiteX2" fmla="*/ 3 w 861648"/>
                      <a:gd name="connsiteY2" fmla="*/ 731249 h 1041537"/>
                      <a:gd name="connsiteX3" fmla="*/ 420805 w 861648"/>
                      <a:gd name="connsiteY3" fmla="*/ 2586 h 1041537"/>
                      <a:gd name="connsiteX4" fmla="*/ 446106 w 861648"/>
                      <a:gd name="connsiteY4" fmla="*/ 9266 h 1041537"/>
                      <a:gd name="connsiteX5" fmla="*/ 439427 w 861648"/>
                      <a:gd name="connsiteY5" fmla="*/ 34566 h 1041537"/>
                      <a:gd name="connsiteX6" fmla="*/ 37245 w 861648"/>
                      <a:gd name="connsiteY6" fmla="*/ 731046 h 1041537"/>
                      <a:gd name="connsiteX7" fmla="*/ 148771 w 861648"/>
                      <a:gd name="connsiteY7" fmla="*/ 979399 h 1041537"/>
                      <a:gd name="connsiteX8" fmla="*/ 423437 w 861648"/>
                      <a:gd name="connsiteY8" fmla="*/ 950050 h 1041537"/>
                      <a:gd name="connsiteX9" fmla="*/ 824606 w 861648"/>
                      <a:gd name="connsiteY9" fmla="*/ 255189 h 1041537"/>
                      <a:gd name="connsiteX10" fmla="*/ 843025 w 861648"/>
                      <a:gd name="connsiteY10" fmla="*/ 236568 h 1041537"/>
                      <a:gd name="connsiteX11" fmla="*/ 843025 w 861648"/>
                      <a:gd name="connsiteY11" fmla="*/ 236568 h 1041537"/>
                      <a:gd name="connsiteX12" fmla="*/ 861646 w 861648"/>
                      <a:gd name="connsiteY12" fmla="*/ 254987 h 1041537"/>
                      <a:gd name="connsiteX13" fmla="*/ 441855 w 861648"/>
                      <a:gd name="connsiteY13" fmla="*/ 982030 h 1041537"/>
                      <a:gd name="connsiteX14" fmla="*/ 246938 w 861648"/>
                      <a:gd name="connsiteY14" fmla="*/ 1041538 h 1041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61648" h="1041537">
                        <a:moveTo>
                          <a:pt x="246938" y="1041538"/>
                        </a:moveTo>
                        <a:cubicBezTo>
                          <a:pt x="204433" y="1041538"/>
                          <a:pt x="164964" y="1031620"/>
                          <a:pt x="130150" y="1011582"/>
                        </a:cubicBezTo>
                        <a:cubicBezTo>
                          <a:pt x="46556" y="963611"/>
                          <a:pt x="408" y="864027"/>
                          <a:pt x="3" y="731249"/>
                        </a:cubicBezTo>
                        <a:cubicBezTo>
                          <a:pt x="-807" y="463870"/>
                          <a:pt x="188038" y="136984"/>
                          <a:pt x="420805" y="2586"/>
                        </a:cubicBezTo>
                        <a:cubicBezTo>
                          <a:pt x="429711" y="-2676"/>
                          <a:pt x="441046" y="360"/>
                          <a:pt x="446106" y="9266"/>
                        </a:cubicBezTo>
                        <a:cubicBezTo>
                          <a:pt x="451166" y="18172"/>
                          <a:pt x="448130" y="29506"/>
                          <a:pt x="439427" y="34566"/>
                        </a:cubicBezTo>
                        <a:cubicBezTo>
                          <a:pt x="216982" y="163094"/>
                          <a:pt x="36638" y="475407"/>
                          <a:pt x="37245" y="731046"/>
                        </a:cubicBezTo>
                        <a:cubicBezTo>
                          <a:pt x="37650" y="850061"/>
                          <a:pt x="77322" y="938108"/>
                          <a:pt x="148771" y="979399"/>
                        </a:cubicBezTo>
                        <a:cubicBezTo>
                          <a:pt x="221030" y="1021095"/>
                          <a:pt x="318590" y="1010570"/>
                          <a:pt x="423437" y="950050"/>
                        </a:cubicBezTo>
                        <a:cubicBezTo>
                          <a:pt x="645476" y="821927"/>
                          <a:pt x="825415" y="510221"/>
                          <a:pt x="824606" y="255189"/>
                        </a:cubicBezTo>
                        <a:cubicBezTo>
                          <a:pt x="824606" y="244867"/>
                          <a:pt x="832905" y="236568"/>
                          <a:pt x="843025" y="236568"/>
                        </a:cubicBezTo>
                        <a:lnTo>
                          <a:pt x="843025" y="236568"/>
                        </a:lnTo>
                        <a:cubicBezTo>
                          <a:pt x="853145" y="236568"/>
                          <a:pt x="861444" y="244867"/>
                          <a:pt x="861646" y="254987"/>
                        </a:cubicBezTo>
                        <a:cubicBezTo>
                          <a:pt x="862456" y="521758"/>
                          <a:pt x="674218" y="848037"/>
                          <a:pt x="441855" y="982030"/>
                        </a:cubicBezTo>
                        <a:cubicBezTo>
                          <a:pt x="373442" y="1021499"/>
                          <a:pt x="307053" y="1041538"/>
                          <a:pt x="246938" y="10415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94" name="Freeform 21">
                    <a:extLst>
                      <a:ext uri="{FF2B5EF4-FFF2-40B4-BE49-F238E27FC236}">
                        <a16:creationId xmlns:a16="http://schemas.microsoft.com/office/drawing/2014/main" id="{E9D2526E-F4AA-DE8D-9852-86FD5D00BB05}"/>
                      </a:ext>
                    </a:extLst>
                  </p:cNvPr>
                  <p:cNvSpPr/>
                  <p:nvPr/>
                </p:nvSpPr>
                <p:spPr>
                  <a:xfrm>
                    <a:off x="4295634" y="1312320"/>
                    <a:ext cx="487801" cy="585845"/>
                  </a:xfrm>
                  <a:custGeom>
                    <a:avLst/>
                    <a:gdLst>
                      <a:gd name="connsiteX0" fmla="*/ 244913 w 487801"/>
                      <a:gd name="connsiteY0" fmla="*/ 585846 h 585845"/>
                      <a:gd name="connsiteX1" fmla="*/ 228923 w 487801"/>
                      <a:gd name="connsiteY1" fmla="*/ 576535 h 585845"/>
                      <a:gd name="connsiteX2" fmla="*/ 235602 w 487801"/>
                      <a:gd name="connsiteY2" fmla="*/ 551234 h 585845"/>
                      <a:gd name="connsiteX3" fmla="*/ 450558 w 487801"/>
                      <a:gd name="connsiteY3" fmla="*/ 178807 h 585845"/>
                      <a:gd name="connsiteX4" fmla="*/ 393681 w 487801"/>
                      <a:gd name="connsiteY4" fmla="*/ 49671 h 585845"/>
                      <a:gd name="connsiteX5" fmla="*/ 252604 w 487801"/>
                      <a:gd name="connsiteY5" fmla="*/ 65459 h 585845"/>
                      <a:gd name="connsiteX6" fmla="*/ 37042 w 487801"/>
                      <a:gd name="connsiteY6" fmla="*/ 438696 h 585845"/>
                      <a:gd name="connsiteX7" fmla="*/ 18622 w 487801"/>
                      <a:gd name="connsiteY7" fmla="*/ 457318 h 585845"/>
                      <a:gd name="connsiteX8" fmla="*/ 18622 w 487801"/>
                      <a:gd name="connsiteY8" fmla="*/ 457318 h 585845"/>
                      <a:gd name="connsiteX9" fmla="*/ 1 w 487801"/>
                      <a:gd name="connsiteY9" fmla="*/ 438899 h 585845"/>
                      <a:gd name="connsiteX10" fmla="*/ 234185 w 487801"/>
                      <a:gd name="connsiteY10" fmla="*/ 33479 h 585845"/>
                      <a:gd name="connsiteX11" fmla="*/ 412303 w 487801"/>
                      <a:gd name="connsiteY11" fmla="*/ 17489 h 585845"/>
                      <a:gd name="connsiteX12" fmla="*/ 487800 w 487801"/>
                      <a:gd name="connsiteY12" fmla="*/ 178604 h 585845"/>
                      <a:gd name="connsiteX13" fmla="*/ 254224 w 487801"/>
                      <a:gd name="connsiteY13" fmla="*/ 583214 h 585845"/>
                      <a:gd name="connsiteX14" fmla="*/ 244913 w 487801"/>
                      <a:gd name="connsiteY14" fmla="*/ 585846 h 585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87801" h="585845">
                        <a:moveTo>
                          <a:pt x="244913" y="585846"/>
                        </a:moveTo>
                        <a:cubicBezTo>
                          <a:pt x="238638" y="585846"/>
                          <a:pt x="232364" y="582607"/>
                          <a:pt x="228923" y="576535"/>
                        </a:cubicBezTo>
                        <a:cubicBezTo>
                          <a:pt x="223863" y="567629"/>
                          <a:pt x="226899" y="556294"/>
                          <a:pt x="235602" y="551234"/>
                        </a:cubicBezTo>
                        <a:cubicBezTo>
                          <a:pt x="354617" y="482416"/>
                          <a:pt x="450962" y="315431"/>
                          <a:pt x="450558" y="178807"/>
                        </a:cubicBezTo>
                        <a:cubicBezTo>
                          <a:pt x="450355" y="116466"/>
                          <a:pt x="430114" y="70722"/>
                          <a:pt x="393681" y="49671"/>
                        </a:cubicBezTo>
                        <a:cubicBezTo>
                          <a:pt x="357046" y="28621"/>
                          <a:pt x="307051" y="34289"/>
                          <a:pt x="252604" y="65459"/>
                        </a:cubicBezTo>
                        <a:cubicBezTo>
                          <a:pt x="133387" y="134277"/>
                          <a:pt x="36637" y="301667"/>
                          <a:pt x="37042" y="438696"/>
                        </a:cubicBezTo>
                        <a:cubicBezTo>
                          <a:pt x="37042" y="448817"/>
                          <a:pt x="28743" y="457318"/>
                          <a:pt x="18622" y="457318"/>
                        </a:cubicBezTo>
                        <a:lnTo>
                          <a:pt x="18622" y="457318"/>
                        </a:lnTo>
                        <a:cubicBezTo>
                          <a:pt x="8502" y="457318"/>
                          <a:pt x="204" y="449019"/>
                          <a:pt x="1" y="438899"/>
                        </a:cubicBezTo>
                        <a:cubicBezTo>
                          <a:pt x="-404" y="287499"/>
                          <a:pt x="102419" y="109381"/>
                          <a:pt x="234185" y="33479"/>
                        </a:cubicBezTo>
                        <a:cubicBezTo>
                          <a:pt x="300372" y="-4776"/>
                          <a:pt x="363725" y="-10443"/>
                          <a:pt x="412303" y="17489"/>
                        </a:cubicBezTo>
                        <a:cubicBezTo>
                          <a:pt x="460678" y="45421"/>
                          <a:pt x="487598" y="102499"/>
                          <a:pt x="487800" y="178604"/>
                        </a:cubicBezTo>
                        <a:cubicBezTo>
                          <a:pt x="488205" y="327170"/>
                          <a:pt x="383358" y="508526"/>
                          <a:pt x="254224" y="583214"/>
                        </a:cubicBezTo>
                        <a:cubicBezTo>
                          <a:pt x="251188" y="585036"/>
                          <a:pt x="247949" y="585846"/>
                          <a:pt x="244913" y="585846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29A3FF6D-AAA9-A01B-E54F-08C098B9C4CF}"/>
                  </a:ext>
                </a:extLst>
              </p:cNvPr>
              <p:cNvSpPr/>
              <p:nvPr/>
            </p:nvSpPr>
            <p:spPr>
              <a:xfrm>
                <a:off x="1217238" y="3669220"/>
                <a:ext cx="247745" cy="247745"/>
              </a:xfrm>
              <a:custGeom>
                <a:avLst/>
                <a:gdLst>
                  <a:gd name="connsiteX0" fmla="*/ 123873 w 247745"/>
                  <a:gd name="connsiteY0" fmla="*/ 247745 h 247745"/>
                  <a:gd name="connsiteX1" fmla="*/ 0 w 247745"/>
                  <a:gd name="connsiteY1" fmla="*/ 123873 h 247745"/>
                  <a:gd name="connsiteX2" fmla="*/ 123873 w 247745"/>
                  <a:gd name="connsiteY2" fmla="*/ 0 h 247745"/>
                  <a:gd name="connsiteX3" fmla="*/ 247745 w 247745"/>
                  <a:gd name="connsiteY3" fmla="*/ 123873 h 247745"/>
                  <a:gd name="connsiteX4" fmla="*/ 123873 w 247745"/>
                  <a:gd name="connsiteY4" fmla="*/ 247745 h 247745"/>
                  <a:gd name="connsiteX5" fmla="*/ 123873 w 247745"/>
                  <a:gd name="connsiteY5" fmla="*/ 37040 h 247745"/>
                  <a:gd name="connsiteX6" fmla="*/ 37040 w 247745"/>
                  <a:gd name="connsiteY6" fmla="*/ 123873 h 247745"/>
                  <a:gd name="connsiteX7" fmla="*/ 123873 w 247745"/>
                  <a:gd name="connsiteY7" fmla="*/ 210705 h 247745"/>
                  <a:gd name="connsiteX8" fmla="*/ 210705 w 247745"/>
                  <a:gd name="connsiteY8" fmla="*/ 123873 h 247745"/>
                  <a:gd name="connsiteX9" fmla="*/ 123873 w 247745"/>
                  <a:gd name="connsiteY9" fmla="*/ 37040 h 24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45" h="247745">
                    <a:moveTo>
                      <a:pt x="123873" y="247745"/>
                    </a:moveTo>
                    <a:cubicBezTo>
                      <a:pt x="55662" y="247745"/>
                      <a:pt x="0" y="192083"/>
                      <a:pt x="0" y="123873"/>
                    </a:cubicBezTo>
                    <a:cubicBezTo>
                      <a:pt x="0" y="55662"/>
                      <a:pt x="55662" y="0"/>
                      <a:pt x="123873" y="0"/>
                    </a:cubicBezTo>
                    <a:cubicBezTo>
                      <a:pt x="193298" y="0"/>
                      <a:pt x="247745" y="54447"/>
                      <a:pt x="247745" y="123873"/>
                    </a:cubicBezTo>
                    <a:cubicBezTo>
                      <a:pt x="247745" y="192083"/>
                      <a:pt x="192286" y="247745"/>
                      <a:pt x="123873" y="247745"/>
                    </a:cubicBezTo>
                    <a:close/>
                    <a:moveTo>
                      <a:pt x="123873" y="37040"/>
                    </a:moveTo>
                    <a:cubicBezTo>
                      <a:pt x="76105" y="37040"/>
                      <a:pt x="37040" y="75902"/>
                      <a:pt x="37040" y="123873"/>
                    </a:cubicBezTo>
                    <a:cubicBezTo>
                      <a:pt x="37040" y="171843"/>
                      <a:pt x="75902" y="210705"/>
                      <a:pt x="123873" y="210705"/>
                    </a:cubicBezTo>
                    <a:cubicBezTo>
                      <a:pt x="171641" y="210705"/>
                      <a:pt x="210705" y="171843"/>
                      <a:pt x="210705" y="123873"/>
                    </a:cubicBezTo>
                    <a:cubicBezTo>
                      <a:pt x="210705" y="75093"/>
                      <a:pt x="172653" y="37040"/>
                      <a:pt x="123873" y="37040"/>
                    </a:cubicBezTo>
                    <a:close/>
                  </a:path>
                </a:pathLst>
              </a:custGeom>
              <a:solidFill>
                <a:srgbClr val="B0B8C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AE5428F2-21B6-BD51-1EB6-B70E24A0AFB8}"/>
                  </a:ext>
                </a:extLst>
              </p:cNvPr>
              <p:cNvSpPr/>
              <p:nvPr/>
            </p:nvSpPr>
            <p:spPr>
              <a:xfrm rot="-1350026">
                <a:off x="6230174" y="2359805"/>
                <a:ext cx="214556" cy="214556"/>
              </a:xfrm>
              <a:custGeom>
                <a:avLst/>
                <a:gdLst>
                  <a:gd name="connsiteX0" fmla="*/ 214556 w 214556"/>
                  <a:gd name="connsiteY0" fmla="*/ 107278 h 214556"/>
                  <a:gd name="connsiteX1" fmla="*/ 107278 w 214556"/>
                  <a:gd name="connsiteY1" fmla="*/ 214556 h 214556"/>
                  <a:gd name="connsiteX2" fmla="*/ 0 w 214556"/>
                  <a:gd name="connsiteY2" fmla="*/ 107278 h 214556"/>
                  <a:gd name="connsiteX3" fmla="*/ 107278 w 214556"/>
                  <a:gd name="connsiteY3" fmla="*/ 0 h 214556"/>
                  <a:gd name="connsiteX4" fmla="*/ 214556 w 214556"/>
                  <a:gd name="connsiteY4" fmla="*/ 107278 h 21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56" h="214556">
                    <a:moveTo>
                      <a:pt x="214556" y="107278"/>
                    </a:moveTo>
                    <a:cubicBezTo>
                      <a:pt x="214556" y="166526"/>
                      <a:pt x="166526" y="214556"/>
                      <a:pt x="107278" y="214556"/>
                    </a:cubicBezTo>
                    <a:cubicBezTo>
                      <a:pt x="48030" y="214556"/>
                      <a:pt x="0" y="166526"/>
                      <a:pt x="0" y="107278"/>
                    </a:cubicBezTo>
                    <a:cubicBezTo>
                      <a:pt x="0" y="48030"/>
                      <a:pt x="48030" y="0"/>
                      <a:pt x="107278" y="0"/>
                    </a:cubicBezTo>
                    <a:cubicBezTo>
                      <a:pt x="166526" y="0"/>
                      <a:pt x="214556" y="48030"/>
                      <a:pt x="214556" y="1072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353CBFA7-E420-19AF-0307-DFD5028B529E}"/>
                </a:ext>
              </a:extLst>
            </p:cNvPr>
            <p:cNvGrpSpPr/>
            <p:nvPr/>
          </p:nvGrpSpPr>
          <p:grpSpPr>
            <a:xfrm>
              <a:off x="13426608" y="2996493"/>
              <a:ext cx="9882841" cy="10023025"/>
              <a:chOff x="212866" y="-1374206"/>
              <a:chExt cx="7051664" cy="7151689"/>
            </a:xfrm>
          </p:grpSpPr>
          <p:sp>
            <p:nvSpPr>
              <p:cNvPr id="8" name="Freeform 25">
                <a:extLst>
                  <a:ext uri="{FF2B5EF4-FFF2-40B4-BE49-F238E27FC236}">
                    <a16:creationId xmlns:a16="http://schemas.microsoft.com/office/drawing/2014/main" id="{1325C02E-FCEA-0C2E-6154-2BBE24B09DF4}"/>
                  </a:ext>
                </a:extLst>
              </p:cNvPr>
              <p:cNvSpPr/>
              <p:nvPr/>
            </p:nvSpPr>
            <p:spPr>
              <a:xfrm>
                <a:off x="5263744" y="5131605"/>
                <a:ext cx="1982164" cy="645878"/>
              </a:xfrm>
              <a:custGeom>
                <a:avLst/>
                <a:gdLst>
                  <a:gd name="connsiteX0" fmla="*/ 1982165 w 1982164"/>
                  <a:gd name="connsiteY0" fmla="*/ 72056 h 645878"/>
                  <a:gd name="connsiteX1" fmla="*/ 994422 w 1982164"/>
                  <a:gd name="connsiteY1" fmla="*/ 645878 h 645878"/>
                  <a:gd name="connsiteX2" fmla="*/ 0 w 1982164"/>
                  <a:gd name="connsiteY2" fmla="*/ 72056 h 645878"/>
                  <a:gd name="connsiteX3" fmla="*/ 123873 w 1982164"/>
                  <a:gd name="connsiteY3" fmla="*/ 0 h 645878"/>
                  <a:gd name="connsiteX4" fmla="*/ 496907 w 1982164"/>
                  <a:gd name="connsiteY4" fmla="*/ 215158 h 645878"/>
                  <a:gd name="connsiteX5" fmla="*/ 629686 w 1982164"/>
                  <a:gd name="connsiteY5" fmla="*/ 291465 h 645878"/>
                  <a:gd name="connsiteX6" fmla="*/ 993815 w 1982164"/>
                  <a:gd name="connsiteY6" fmla="*/ 502170 h 645878"/>
                  <a:gd name="connsiteX7" fmla="*/ 1857685 w 1982164"/>
                  <a:gd name="connsiteY7" fmla="*/ 0 h 64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2164" h="645878">
                    <a:moveTo>
                      <a:pt x="1982165" y="72056"/>
                    </a:moveTo>
                    <a:lnTo>
                      <a:pt x="994422" y="645878"/>
                    </a:lnTo>
                    <a:lnTo>
                      <a:pt x="0" y="72056"/>
                    </a:lnTo>
                    <a:lnTo>
                      <a:pt x="123873" y="0"/>
                    </a:lnTo>
                    <a:lnTo>
                      <a:pt x="496907" y="215158"/>
                    </a:lnTo>
                    <a:lnTo>
                      <a:pt x="629686" y="291465"/>
                    </a:lnTo>
                    <a:lnTo>
                      <a:pt x="993815" y="502170"/>
                    </a:lnTo>
                    <a:lnTo>
                      <a:pt x="1857685" y="0"/>
                    </a:ln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9" name="Graphic 2">
                <a:extLst>
                  <a:ext uri="{FF2B5EF4-FFF2-40B4-BE49-F238E27FC236}">
                    <a16:creationId xmlns:a16="http://schemas.microsoft.com/office/drawing/2014/main" id="{70DF994D-B42B-C7F1-49FC-B6CD14D8CE30}"/>
                  </a:ext>
                </a:extLst>
              </p:cNvPr>
              <p:cNvGrpSpPr/>
              <p:nvPr/>
            </p:nvGrpSpPr>
            <p:grpSpPr>
              <a:xfrm>
                <a:off x="212866" y="-1374206"/>
                <a:ext cx="7051664" cy="7026413"/>
                <a:chOff x="212866" y="-1374206"/>
                <a:chExt cx="7051664" cy="7026413"/>
              </a:xfrm>
            </p:grpSpPr>
            <p:grpSp>
              <p:nvGrpSpPr>
                <p:cNvPr id="10" name="Graphic 2">
                  <a:extLst>
                    <a:ext uri="{FF2B5EF4-FFF2-40B4-BE49-F238E27FC236}">
                      <a16:creationId xmlns:a16="http://schemas.microsoft.com/office/drawing/2014/main" id="{E664E3F8-3510-09EF-4261-E1D43E5C8A70}"/>
                    </a:ext>
                  </a:extLst>
                </p:cNvPr>
                <p:cNvGrpSpPr/>
                <p:nvPr/>
              </p:nvGrpSpPr>
              <p:grpSpPr>
                <a:xfrm>
                  <a:off x="6515762" y="4488291"/>
                  <a:ext cx="471943" cy="826897"/>
                  <a:chOff x="6515762" y="4488291"/>
                  <a:chExt cx="471943" cy="826897"/>
                </a:xfrm>
                <a:solidFill>
                  <a:srgbClr val="FF342B"/>
                </a:solidFill>
              </p:grpSpPr>
              <p:grpSp>
                <p:nvGrpSpPr>
                  <p:cNvPr id="83" name="Graphic 2">
                    <a:extLst>
                      <a:ext uri="{FF2B5EF4-FFF2-40B4-BE49-F238E27FC236}">
                        <a16:creationId xmlns:a16="http://schemas.microsoft.com/office/drawing/2014/main" id="{2E86EA19-2CC9-ECD4-8FF8-AD42743F7337}"/>
                      </a:ext>
                    </a:extLst>
                  </p:cNvPr>
                  <p:cNvGrpSpPr/>
                  <p:nvPr/>
                </p:nvGrpSpPr>
                <p:grpSpPr>
                  <a:xfrm>
                    <a:off x="6515762" y="5025184"/>
                    <a:ext cx="471741" cy="290003"/>
                    <a:chOff x="6515762" y="5025184"/>
                    <a:chExt cx="471741" cy="290003"/>
                  </a:xfrm>
                  <a:solidFill>
                    <a:srgbClr val="FF342B"/>
                  </a:solidFill>
                </p:grpSpPr>
                <p:sp>
                  <p:nvSpPr>
                    <p:cNvPr id="85" name="Freeform 29">
                      <a:extLst>
                        <a:ext uri="{FF2B5EF4-FFF2-40B4-BE49-F238E27FC236}">
                          <a16:creationId xmlns:a16="http://schemas.microsoft.com/office/drawing/2014/main" id="{AEE18779-68CA-0E07-05B6-44E4D460C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762" y="5169905"/>
                      <a:ext cx="222781" cy="145282"/>
                    </a:xfrm>
                    <a:custGeom>
                      <a:avLst/>
                      <a:gdLst>
                        <a:gd name="connsiteX0" fmla="*/ 18486 w 222781"/>
                        <a:gd name="connsiteY0" fmla="*/ 145283 h 145282"/>
                        <a:gd name="connsiteX1" fmla="*/ 2496 w 222781"/>
                        <a:gd name="connsiteY1" fmla="*/ 135972 h 145282"/>
                        <a:gd name="connsiteX2" fmla="*/ 9175 w 222781"/>
                        <a:gd name="connsiteY2" fmla="*/ 110671 h 145282"/>
                        <a:gd name="connsiteX3" fmla="*/ 194984 w 222781"/>
                        <a:gd name="connsiteY3" fmla="*/ 2586 h 145282"/>
                        <a:gd name="connsiteX4" fmla="*/ 220285 w 222781"/>
                        <a:gd name="connsiteY4" fmla="*/ 9266 h 145282"/>
                        <a:gd name="connsiteX5" fmla="*/ 213606 w 222781"/>
                        <a:gd name="connsiteY5" fmla="*/ 34567 h 145282"/>
                        <a:gd name="connsiteX6" fmla="*/ 27797 w 222781"/>
                        <a:gd name="connsiteY6" fmla="*/ 142651 h 145282"/>
                        <a:gd name="connsiteX7" fmla="*/ 18486 w 222781"/>
                        <a:gd name="connsiteY7" fmla="*/ 145283 h 1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22781" h="145282">
                          <a:moveTo>
                            <a:pt x="18486" y="145283"/>
                          </a:moveTo>
                          <a:cubicBezTo>
                            <a:pt x="12212" y="145283"/>
                            <a:pt x="5937" y="142044"/>
                            <a:pt x="2496" y="135972"/>
                          </a:cubicBezTo>
                          <a:cubicBezTo>
                            <a:pt x="-2564" y="127066"/>
                            <a:pt x="270" y="115731"/>
                            <a:pt x="9175" y="110671"/>
                          </a:cubicBezTo>
                          <a:lnTo>
                            <a:pt x="194984" y="2586"/>
                          </a:lnTo>
                          <a:cubicBezTo>
                            <a:pt x="203688" y="-2676"/>
                            <a:pt x="215225" y="360"/>
                            <a:pt x="220285" y="9266"/>
                          </a:cubicBezTo>
                          <a:cubicBezTo>
                            <a:pt x="225345" y="18172"/>
                            <a:pt x="222512" y="29507"/>
                            <a:pt x="213606" y="34567"/>
                          </a:cubicBezTo>
                          <a:lnTo>
                            <a:pt x="27797" y="142651"/>
                          </a:lnTo>
                          <a:cubicBezTo>
                            <a:pt x="24761" y="144473"/>
                            <a:pt x="21725" y="145283"/>
                            <a:pt x="18486" y="145283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  <p:sp>
                  <p:nvSpPr>
                    <p:cNvPr id="86" name="Freeform 30">
                      <a:extLst>
                        <a:ext uri="{FF2B5EF4-FFF2-40B4-BE49-F238E27FC236}">
                          <a16:creationId xmlns:a16="http://schemas.microsoft.com/office/drawing/2014/main" id="{E8F22819-44BA-DFFB-B6BF-C0C34DF95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549" y="5025184"/>
                      <a:ext cx="169953" cy="114517"/>
                    </a:xfrm>
                    <a:custGeom>
                      <a:avLst/>
                      <a:gdLst>
                        <a:gd name="connsiteX0" fmla="*/ 18487 w 169953"/>
                        <a:gd name="connsiteY0" fmla="*/ 114517 h 114517"/>
                        <a:gd name="connsiteX1" fmla="*/ 2496 w 169953"/>
                        <a:gd name="connsiteY1" fmla="*/ 105206 h 114517"/>
                        <a:gd name="connsiteX2" fmla="*/ 9176 w 169953"/>
                        <a:gd name="connsiteY2" fmla="*/ 79906 h 114517"/>
                        <a:gd name="connsiteX3" fmla="*/ 142157 w 169953"/>
                        <a:gd name="connsiteY3" fmla="*/ 2586 h 114517"/>
                        <a:gd name="connsiteX4" fmla="*/ 167457 w 169953"/>
                        <a:gd name="connsiteY4" fmla="*/ 9266 h 114517"/>
                        <a:gd name="connsiteX5" fmla="*/ 160778 w 169953"/>
                        <a:gd name="connsiteY5" fmla="*/ 34567 h 114517"/>
                        <a:gd name="connsiteX6" fmla="*/ 27797 w 169953"/>
                        <a:gd name="connsiteY6" fmla="*/ 111886 h 114517"/>
                        <a:gd name="connsiteX7" fmla="*/ 18487 w 169953"/>
                        <a:gd name="connsiteY7" fmla="*/ 114517 h 1145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9953" h="114517">
                          <a:moveTo>
                            <a:pt x="18487" y="114517"/>
                          </a:moveTo>
                          <a:cubicBezTo>
                            <a:pt x="12212" y="114517"/>
                            <a:pt x="5937" y="111278"/>
                            <a:pt x="2496" y="105206"/>
                          </a:cubicBezTo>
                          <a:cubicBezTo>
                            <a:pt x="-2564" y="96301"/>
                            <a:pt x="270" y="84966"/>
                            <a:pt x="9176" y="79906"/>
                          </a:cubicBezTo>
                          <a:lnTo>
                            <a:pt x="142157" y="2586"/>
                          </a:lnTo>
                          <a:cubicBezTo>
                            <a:pt x="150860" y="-2676"/>
                            <a:pt x="162397" y="360"/>
                            <a:pt x="167457" y="9266"/>
                          </a:cubicBezTo>
                          <a:cubicBezTo>
                            <a:pt x="172518" y="18172"/>
                            <a:pt x="169684" y="29507"/>
                            <a:pt x="160778" y="34567"/>
                          </a:cubicBezTo>
                          <a:lnTo>
                            <a:pt x="27797" y="111886"/>
                          </a:lnTo>
                          <a:cubicBezTo>
                            <a:pt x="24964" y="113707"/>
                            <a:pt x="21725" y="114517"/>
                            <a:pt x="18487" y="114517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20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RS"/>
                    </a:p>
                  </p:txBody>
                </p:sp>
              </p:grpSp>
              <p:sp>
                <p:nvSpPr>
                  <p:cNvPr id="84" name="Freeform 31">
                    <a:extLst>
                      <a:ext uri="{FF2B5EF4-FFF2-40B4-BE49-F238E27FC236}">
                        <a16:creationId xmlns:a16="http://schemas.microsoft.com/office/drawing/2014/main" id="{A4EA4725-AA32-C31C-5682-96669AB41461}"/>
                      </a:ext>
                    </a:extLst>
                  </p:cNvPr>
                  <p:cNvSpPr/>
                  <p:nvPr/>
                </p:nvSpPr>
                <p:spPr>
                  <a:xfrm>
                    <a:off x="6515762" y="4488291"/>
                    <a:ext cx="471943" cy="289913"/>
                  </a:xfrm>
                  <a:custGeom>
                    <a:avLst/>
                    <a:gdLst>
                      <a:gd name="connsiteX0" fmla="*/ 18486 w 471943"/>
                      <a:gd name="connsiteY0" fmla="*/ 289913 h 289913"/>
                      <a:gd name="connsiteX1" fmla="*/ 2496 w 471943"/>
                      <a:gd name="connsiteY1" fmla="*/ 280603 h 289913"/>
                      <a:gd name="connsiteX2" fmla="*/ 9175 w 471943"/>
                      <a:gd name="connsiteY2" fmla="*/ 255302 h 289913"/>
                      <a:gd name="connsiteX3" fmla="*/ 444147 w 471943"/>
                      <a:gd name="connsiteY3" fmla="*/ 2496 h 289913"/>
                      <a:gd name="connsiteX4" fmla="*/ 469448 w 471943"/>
                      <a:gd name="connsiteY4" fmla="*/ 9176 h 289913"/>
                      <a:gd name="connsiteX5" fmla="*/ 462768 w 471943"/>
                      <a:gd name="connsiteY5" fmla="*/ 34477 h 289913"/>
                      <a:gd name="connsiteX6" fmla="*/ 27797 w 471943"/>
                      <a:gd name="connsiteY6" fmla="*/ 287282 h 289913"/>
                      <a:gd name="connsiteX7" fmla="*/ 18486 w 471943"/>
                      <a:gd name="connsiteY7" fmla="*/ 289913 h 289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1943" h="289913">
                        <a:moveTo>
                          <a:pt x="18486" y="289913"/>
                        </a:moveTo>
                        <a:cubicBezTo>
                          <a:pt x="12212" y="289913"/>
                          <a:pt x="5937" y="286675"/>
                          <a:pt x="2496" y="280603"/>
                        </a:cubicBezTo>
                        <a:cubicBezTo>
                          <a:pt x="-2564" y="271697"/>
                          <a:pt x="270" y="260362"/>
                          <a:pt x="9175" y="255302"/>
                        </a:cubicBezTo>
                        <a:lnTo>
                          <a:pt x="444147" y="2496"/>
                        </a:lnTo>
                        <a:cubicBezTo>
                          <a:pt x="452850" y="-2564"/>
                          <a:pt x="464387" y="270"/>
                          <a:pt x="469448" y="9176"/>
                        </a:cubicBezTo>
                        <a:cubicBezTo>
                          <a:pt x="474508" y="18081"/>
                          <a:pt x="471674" y="29416"/>
                          <a:pt x="462768" y="34477"/>
                        </a:cubicBezTo>
                        <a:lnTo>
                          <a:pt x="27797" y="287282"/>
                        </a:lnTo>
                        <a:cubicBezTo>
                          <a:pt x="24761" y="289104"/>
                          <a:pt x="21725" y="289913"/>
                          <a:pt x="18486" y="2899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 dirty="0"/>
                  </a:p>
                </p:txBody>
              </p:sp>
            </p:grpSp>
            <p:sp>
              <p:nvSpPr>
                <p:cNvPr id="12" name="Freeform 32">
                  <a:extLst>
                    <a:ext uri="{FF2B5EF4-FFF2-40B4-BE49-F238E27FC236}">
                      <a16:creationId xmlns:a16="http://schemas.microsoft.com/office/drawing/2014/main" id="{4681F71E-B64C-E12F-A60B-F29777D28285}"/>
                    </a:ext>
                  </a:extLst>
                </p:cNvPr>
                <p:cNvSpPr/>
                <p:nvPr/>
              </p:nvSpPr>
              <p:spPr>
                <a:xfrm>
                  <a:off x="5809836" y="3911905"/>
                  <a:ext cx="890182" cy="515528"/>
                </a:xfrm>
                <a:custGeom>
                  <a:avLst/>
                  <a:gdLst>
                    <a:gd name="connsiteX0" fmla="*/ 0 w 890182"/>
                    <a:gd name="connsiteY0" fmla="*/ 257259 h 515528"/>
                    <a:gd name="connsiteX1" fmla="*/ 442864 w 890182"/>
                    <a:gd name="connsiteY1" fmla="*/ 0 h 515528"/>
                    <a:gd name="connsiteX2" fmla="*/ 890182 w 890182"/>
                    <a:gd name="connsiteY2" fmla="*/ 258068 h 515528"/>
                    <a:gd name="connsiteX3" fmla="*/ 447318 w 890182"/>
                    <a:gd name="connsiteY3" fmla="*/ 515529 h 51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0182" h="515528">
                      <a:moveTo>
                        <a:pt x="0" y="257259"/>
                      </a:moveTo>
                      <a:lnTo>
                        <a:pt x="442864" y="0"/>
                      </a:lnTo>
                      <a:lnTo>
                        <a:pt x="890182" y="258068"/>
                      </a:lnTo>
                      <a:lnTo>
                        <a:pt x="447318" y="51552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grpSp>
              <p:nvGrpSpPr>
                <p:cNvPr id="16" name="Graphic 2">
                  <a:extLst>
                    <a:ext uri="{FF2B5EF4-FFF2-40B4-BE49-F238E27FC236}">
                      <a16:creationId xmlns:a16="http://schemas.microsoft.com/office/drawing/2014/main" id="{F13E7D17-7459-8333-51C0-4442A879F88F}"/>
                    </a:ext>
                  </a:extLst>
                </p:cNvPr>
                <p:cNvGrpSpPr/>
                <p:nvPr/>
              </p:nvGrpSpPr>
              <p:grpSpPr>
                <a:xfrm>
                  <a:off x="212866" y="-1374206"/>
                  <a:ext cx="7051664" cy="7026413"/>
                  <a:chOff x="212866" y="-1374206"/>
                  <a:chExt cx="7051664" cy="7026413"/>
                </a:xfrm>
                <a:solidFill>
                  <a:srgbClr val="2F2F2F"/>
                </a:solidFill>
              </p:grpSpPr>
              <p:sp>
                <p:nvSpPr>
                  <p:cNvPr id="17" name="Freeform 34">
                    <a:extLst>
                      <a:ext uri="{FF2B5EF4-FFF2-40B4-BE49-F238E27FC236}">
                        <a16:creationId xmlns:a16="http://schemas.microsoft.com/office/drawing/2014/main" id="{F3B9AD56-7B54-5C41-3CF5-6127B0C51518}"/>
                      </a:ext>
                    </a:extLst>
                  </p:cNvPr>
                  <p:cNvSpPr/>
                  <p:nvPr/>
                </p:nvSpPr>
                <p:spPr>
                  <a:xfrm>
                    <a:off x="1195379" y="1957673"/>
                    <a:ext cx="37242" cy="146339"/>
                  </a:xfrm>
                  <a:custGeom>
                    <a:avLst/>
                    <a:gdLst>
                      <a:gd name="connsiteX0" fmla="*/ 37243 w 37242"/>
                      <a:gd name="connsiteY0" fmla="*/ 18621 h 146339"/>
                      <a:gd name="connsiteX1" fmla="*/ 18621 w 37242"/>
                      <a:gd name="connsiteY1" fmla="*/ 0 h 146339"/>
                      <a:gd name="connsiteX2" fmla="*/ 0 w 37242"/>
                      <a:gd name="connsiteY2" fmla="*/ 18621 h 146339"/>
                      <a:gd name="connsiteX3" fmla="*/ 0 w 37242"/>
                      <a:gd name="connsiteY3" fmla="*/ 127718 h 146339"/>
                      <a:gd name="connsiteX4" fmla="*/ 18621 w 37242"/>
                      <a:gd name="connsiteY4" fmla="*/ 146340 h 146339"/>
                      <a:gd name="connsiteX5" fmla="*/ 37243 w 37242"/>
                      <a:gd name="connsiteY5" fmla="*/ 127718 h 146339"/>
                      <a:gd name="connsiteX6" fmla="*/ 37243 w 37242"/>
                      <a:gd name="connsiteY6" fmla="*/ 18621 h 146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6339">
                        <a:moveTo>
                          <a:pt x="37243" y="18621"/>
                        </a:moveTo>
                        <a:cubicBezTo>
                          <a:pt x="37243" y="8906"/>
                          <a:pt x="29147" y="0"/>
                          <a:pt x="18621" y="0"/>
                        </a:cubicBez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0" y="127718"/>
                        </a:lnTo>
                        <a:cubicBezTo>
                          <a:pt x="0" y="137434"/>
                          <a:pt x="8096" y="146340"/>
                          <a:pt x="18621" y="146340"/>
                        </a:cubicBezTo>
                        <a:cubicBezTo>
                          <a:pt x="28944" y="146340"/>
                          <a:pt x="37243" y="137434"/>
                          <a:pt x="37243" y="127718"/>
                        </a:cubicBezTo>
                        <a:lnTo>
                          <a:pt x="37243" y="18621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18" name="Freeform 35">
                    <a:extLst>
                      <a:ext uri="{FF2B5EF4-FFF2-40B4-BE49-F238E27FC236}">
                        <a16:creationId xmlns:a16="http://schemas.microsoft.com/office/drawing/2014/main" id="{44E7B8F7-A978-B615-D865-5CD8006313FB}"/>
                      </a:ext>
                    </a:extLst>
                  </p:cNvPr>
                  <p:cNvSpPr/>
                  <p:nvPr/>
                </p:nvSpPr>
                <p:spPr>
                  <a:xfrm>
                    <a:off x="1195379" y="2167568"/>
                    <a:ext cx="37242" cy="145530"/>
                  </a:xfrm>
                  <a:custGeom>
                    <a:avLst/>
                    <a:gdLst>
                      <a:gd name="connsiteX0" fmla="*/ 18621 w 37242"/>
                      <a:gd name="connsiteY0" fmla="*/ 0 h 145530"/>
                      <a:gd name="connsiteX1" fmla="*/ 0 w 37242"/>
                      <a:gd name="connsiteY1" fmla="*/ 18621 h 145530"/>
                      <a:gd name="connsiteX2" fmla="*/ 0 w 37242"/>
                      <a:gd name="connsiteY2" fmla="*/ 126909 h 145530"/>
                      <a:gd name="connsiteX3" fmla="*/ 18621 w 37242"/>
                      <a:gd name="connsiteY3" fmla="*/ 145530 h 145530"/>
                      <a:gd name="connsiteX4" fmla="*/ 37243 w 37242"/>
                      <a:gd name="connsiteY4" fmla="*/ 126909 h 145530"/>
                      <a:gd name="connsiteX5" fmla="*/ 37243 w 37242"/>
                      <a:gd name="connsiteY5" fmla="*/ 18621 h 145530"/>
                      <a:gd name="connsiteX6" fmla="*/ 18621 w 37242"/>
                      <a:gd name="connsiteY6" fmla="*/ 0 h 14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5530">
                        <a:moveTo>
                          <a:pt x="18621" y="0"/>
                        </a:moveTo>
                        <a:cubicBezTo>
                          <a:pt x="8299" y="0"/>
                          <a:pt x="0" y="8096"/>
                          <a:pt x="0" y="18621"/>
                        </a:cubicBezTo>
                        <a:lnTo>
                          <a:pt x="0" y="126909"/>
                        </a:lnTo>
                        <a:cubicBezTo>
                          <a:pt x="0" y="137231"/>
                          <a:pt x="8096" y="145530"/>
                          <a:pt x="18621" y="145530"/>
                        </a:cubicBezTo>
                        <a:cubicBezTo>
                          <a:pt x="28944" y="145530"/>
                          <a:pt x="37243" y="137434"/>
                          <a:pt x="37243" y="126909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9147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19" name="Freeform 36">
                    <a:extLst>
                      <a:ext uri="{FF2B5EF4-FFF2-40B4-BE49-F238E27FC236}">
                        <a16:creationId xmlns:a16="http://schemas.microsoft.com/office/drawing/2014/main" id="{008F2525-DDA4-9ACB-8734-04745B540631}"/>
                      </a:ext>
                    </a:extLst>
                  </p:cNvPr>
                  <p:cNvSpPr/>
                  <p:nvPr/>
                </p:nvSpPr>
                <p:spPr>
                  <a:xfrm>
                    <a:off x="1195379" y="2377261"/>
                    <a:ext cx="37242" cy="145530"/>
                  </a:xfrm>
                  <a:custGeom>
                    <a:avLst/>
                    <a:gdLst>
                      <a:gd name="connsiteX0" fmla="*/ 18621 w 37242"/>
                      <a:gd name="connsiteY0" fmla="*/ 145530 h 145530"/>
                      <a:gd name="connsiteX1" fmla="*/ 37243 w 37242"/>
                      <a:gd name="connsiteY1" fmla="*/ 126909 h 145530"/>
                      <a:gd name="connsiteX2" fmla="*/ 37243 w 37242"/>
                      <a:gd name="connsiteY2" fmla="*/ 18621 h 145530"/>
                      <a:gd name="connsiteX3" fmla="*/ 18621 w 37242"/>
                      <a:gd name="connsiteY3" fmla="*/ 0 h 145530"/>
                      <a:gd name="connsiteX4" fmla="*/ 0 w 37242"/>
                      <a:gd name="connsiteY4" fmla="*/ 18621 h 145530"/>
                      <a:gd name="connsiteX5" fmla="*/ 0 w 37242"/>
                      <a:gd name="connsiteY5" fmla="*/ 126909 h 145530"/>
                      <a:gd name="connsiteX6" fmla="*/ 18621 w 37242"/>
                      <a:gd name="connsiteY6" fmla="*/ 145530 h 14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5530">
                        <a:moveTo>
                          <a:pt x="18621" y="145530"/>
                        </a:moveTo>
                        <a:cubicBezTo>
                          <a:pt x="28944" y="145530"/>
                          <a:pt x="37243" y="137434"/>
                          <a:pt x="37243" y="126909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9147" y="0"/>
                          <a:pt x="18621" y="0"/>
                        </a:cubicBezTo>
                        <a:cubicBezTo>
                          <a:pt x="8906" y="0"/>
                          <a:pt x="0" y="8096"/>
                          <a:pt x="0" y="18621"/>
                        </a:cubicBezTo>
                        <a:lnTo>
                          <a:pt x="0" y="126909"/>
                        </a:lnTo>
                        <a:cubicBezTo>
                          <a:pt x="202" y="137434"/>
                          <a:pt x="9108" y="145530"/>
                          <a:pt x="18621" y="1455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21" name="Freeform 37">
                    <a:extLst>
                      <a:ext uri="{FF2B5EF4-FFF2-40B4-BE49-F238E27FC236}">
                        <a16:creationId xmlns:a16="http://schemas.microsoft.com/office/drawing/2014/main" id="{39BB3FA5-3F7C-8FE8-808A-F65726E4A643}"/>
                      </a:ext>
                    </a:extLst>
                  </p:cNvPr>
                  <p:cNvSpPr/>
                  <p:nvPr/>
                </p:nvSpPr>
                <p:spPr>
                  <a:xfrm>
                    <a:off x="1194569" y="1538692"/>
                    <a:ext cx="38052" cy="145530"/>
                  </a:xfrm>
                  <a:custGeom>
                    <a:avLst/>
                    <a:gdLst>
                      <a:gd name="connsiteX0" fmla="*/ 19431 w 38052"/>
                      <a:gd name="connsiteY0" fmla="*/ 145530 h 145530"/>
                      <a:gd name="connsiteX1" fmla="*/ 38052 w 38052"/>
                      <a:gd name="connsiteY1" fmla="*/ 126909 h 145530"/>
                      <a:gd name="connsiteX2" fmla="*/ 37243 w 38052"/>
                      <a:gd name="connsiteY2" fmla="*/ 18621 h 145530"/>
                      <a:gd name="connsiteX3" fmla="*/ 18621 w 38052"/>
                      <a:gd name="connsiteY3" fmla="*/ 0 h 145530"/>
                      <a:gd name="connsiteX4" fmla="*/ 0 w 38052"/>
                      <a:gd name="connsiteY4" fmla="*/ 18621 h 145530"/>
                      <a:gd name="connsiteX5" fmla="*/ 810 w 38052"/>
                      <a:gd name="connsiteY5" fmla="*/ 126909 h 145530"/>
                      <a:gd name="connsiteX6" fmla="*/ 19431 w 38052"/>
                      <a:gd name="connsiteY6" fmla="*/ 145530 h 14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5530">
                        <a:moveTo>
                          <a:pt x="19431" y="145530"/>
                        </a:moveTo>
                        <a:cubicBezTo>
                          <a:pt x="29146" y="145530"/>
                          <a:pt x="38052" y="137434"/>
                          <a:pt x="38052" y="126909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9146" y="0"/>
                          <a:pt x="18621" y="0"/>
                        </a:cubicBezTo>
                        <a:cubicBezTo>
                          <a:pt x="8906" y="0"/>
                          <a:pt x="0" y="8096"/>
                          <a:pt x="0" y="18621"/>
                        </a:cubicBezTo>
                        <a:lnTo>
                          <a:pt x="810" y="126909"/>
                        </a:lnTo>
                        <a:cubicBezTo>
                          <a:pt x="1012" y="137231"/>
                          <a:pt x="9108" y="145530"/>
                          <a:pt x="19431" y="1455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23" name="Freeform 38">
                    <a:extLst>
                      <a:ext uri="{FF2B5EF4-FFF2-40B4-BE49-F238E27FC236}">
                        <a16:creationId xmlns:a16="http://schemas.microsoft.com/office/drawing/2014/main" id="{A7750B99-F7C9-5AE3-2491-D8303B628EA6}"/>
                      </a:ext>
                    </a:extLst>
                  </p:cNvPr>
                  <p:cNvSpPr/>
                  <p:nvPr/>
                </p:nvSpPr>
                <p:spPr>
                  <a:xfrm>
                    <a:off x="1195379" y="1748587"/>
                    <a:ext cx="37242" cy="145530"/>
                  </a:xfrm>
                  <a:custGeom>
                    <a:avLst/>
                    <a:gdLst>
                      <a:gd name="connsiteX0" fmla="*/ 37243 w 37242"/>
                      <a:gd name="connsiteY0" fmla="*/ 18621 h 145530"/>
                      <a:gd name="connsiteX1" fmla="*/ 18621 w 37242"/>
                      <a:gd name="connsiteY1" fmla="*/ 0 h 145530"/>
                      <a:gd name="connsiteX2" fmla="*/ 0 w 37242"/>
                      <a:gd name="connsiteY2" fmla="*/ 18621 h 145530"/>
                      <a:gd name="connsiteX3" fmla="*/ 0 w 37242"/>
                      <a:gd name="connsiteY3" fmla="*/ 126909 h 145530"/>
                      <a:gd name="connsiteX4" fmla="*/ 18621 w 37242"/>
                      <a:gd name="connsiteY4" fmla="*/ 145530 h 145530"/>
                      <a:gd name="connsiteX5" fmla="*/ 37243 w 37242"/>
                      <a:gd name="connsiteY5" fmla="*/ 126909 h 145530"/>
                      <a:gd name="connsiteX6" fmla="*/ 37243 w 37242"/>
                      <a:gd name="connsiteY6" fmla="*/ 18621 h 14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5530">
                        <a:moveTo>
                          <a:pt x="37243" y="18621"/>
                        </a:moveTo>
                        <a:cubicBezTo>
                          <a:pt x="37243" y="8299"/>
                          <a:pt x="28337" y="0"/>
                          <a:pt x="18621" y="0"/>
                        </a:cubicBezTo>
                        <a:cubicBezTo>
                          <a:pt x="8299" y="0"/>
                          <a:pt x="0" y="8096"/>
                          <a:pt x="0" y="18621"/>
                        </a:cubicBezTo>
                        <a:lnTo>
                          <a:pt x="0" y="126909"/>
                        </a:lnTo>
                        <a:cubicBezTo>
                          <a:pt x="0" y="137231"/>
                          <a:pt x="8096" y="145530"/>
                          <a:pt x="18621" y="145530"/>
                        </a:cubicBezTo>
                        <a:cubicBezTo>
                          <a:pt x="28944" y="145530"/>
                          <a:pt x="37243" y="137434"/>
                          <a:pt x="37243" y="126909"/>
                        </a:cubicBezTo>
                        <a:lnTo>
                          <a:pt x="37243" y="18621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0" name="Freeform 39">
                    <a:extLst>
                      <a:ext uri="{FF2B5EF4-FFF2-40B4-BE49-F238E27FC236}">
                        <a16:creationId xmlns:a16="http://schemas.microsoft.com/office/drawing/2014/main" id="{76EC84C5-4DEA-107C-B2EF-4FB82C9EF9A1}"/>
                      </a:ext>
                    </a:extLst>
                  </p:cNvPr>
                  <p:cNvSpPr/>
                  <p:nvPr/>
                </p:nvSpPr>
                <p:spPr>
                  <a:xfrm>
                    <a:off x="218636" y="-1374206"/>
                    <a:ext cx="2038164" cy="2469021"/>
                  </a:xfrm>
                  <a:custGeom>
                    <a:avLst/>
                    <a:gdLst>
                      <a:gd name="connsiteX0" fmla="*/ 1013176 w 2038164"/>
                      <a:gd name="connsiteY0" fmla="*/ 2410931 h 2469021"/>
                      <a:gd name="connsiteX1" fmla="*/ 1013176 w 2038164"/>
                      <a:gd name="connsiteY1" fmla="*/ 2403442 h 2469021"/>
                      <a:gd name="connsiteX2" fmla="*/ 2038161 w 2038164"/>
                      <a:gd name="connsiteY2" fmla="*/ 778727 h 2469021"/>
                      <a:gd name="connsiteX3" fmla="*/ 1767544 w 2038164"/>
                      <a:gd name="connsiteY3" fmla="*/ 188510 h 2469021"/>
                      <a:gd name="connsiteX4" fmla="*/ 1766937 w 2038164"/>
                      <a:gd name="connsiteY4" fmla="*/ 187903 h 2469021"/>
                      <a:gd name="connsiteX5" fmla="*/ 1766937 w 2038164"/>
                      <a:gd name="connsiteY5" fmla="*/ 187903 h 2469021"/>
                      <a:gd name="connsiteX6" fmla="*/ 1766937 w 2038164"/>
                      <a:gd name="connsiteY6" fmla="*/ 187903 h 2469021"/>
                      <a:gd name="connsiteX7" fmla="*/ 1552588 w 2038164"/>
                      <a:gd name="connsiteY7" fmla="*/ 62816 h 2469021"/>
                      <a:gd name="connsiteX8" fmla="*/ 939297 w 2038164"/>
                      <a:gd name="connsiteY8" fmla="*/ 101881 h 2469021"/>
                      <a:gd name="connsiteX9" fmla="*/ 931606 w 2038164"/>
                      <a:gd name="connsiteY9" fmla="*/ 126979 h 2469021"/>
                      <a:gd name="connsiteX10" fmla="*/ 956704 w 2038164"/>
                      <a:gd name="connsiteY10" fmla="*/ 134670 h 2469021"/>
                      <a:gd name="connsiteX11" fmla="*/ 1534169 w 2038164"/>
                      <a:gd name="connsiteY11" fmla="*/ 94796 h 2469021"/>
                      <a:gd name="connsiteX12" fmla="*/ 1592057 w 2038164"/>
                      <a:gd name="connsiteY12" fmla="*/ 128598 h 2469021"/>
                      <a:gd name="connsiteX13" fmla="*/ 1591450 w 2038164"/>
                      <a:gd name="connsiteY13" fmla="*/ 128396 h 2469021"/>
                      <a:gd name="connsiteX14" fmla="*/ 1575055 w 2038164"/>
                      <a:gd name="connsiteY14" fmla="*/ 127586 h 2469021"/>
                      <a:gd name="connsiteX15" fmla="*/ 679812 w 2038164"/>
                      <a:gd name="connsiteY15" fmla="*/ 625101 h 2469021"/>
                      <a:gd name="connsiteX16" fmla="*/ 314672 w 2038164"/>
                      <a:gd name="connsiteY16" fmla="*/ 2243744 h 2469021"/>
                      <a:gd name="connsiteX17" fmla="*/ 314672 w 2038164"/>
                      <a:gd name="connsiteY17" fmla="*/ 2244148 h 2469021"/>
                      <a:gd name="connsiteX18" fmla="*/ 317708 w 2038164"/>
                      <a:gd name="connsiteY18" fmla="*/ 2248601 h 2469021"/>
                      <a:gd name="connsiteX19" fmla="*/ 339972 w 2038164"/>
                      <a:gd name="connsiteY19" fmla="*/ 2281796 h 2469021"/>
                      <a:gd name="connsiteX20" fmla="*/ 282287 w 2038164"/>
                      <a:gd name="connsiteY20" fmla="*/ 2248196 h 2469021"/>
                      <a:gd name="connsiteX21" fmla="*/ 36970 w 2038164"/>
                      <a:gd name="connsiteY21" fmla="*/ 1810797 h 2469021"/>
                      <a:gd name="connsiteX22" fmla="*/ 16325 w 2038164"/>
                      <a:gd name="connsiteY22" fmla="*/ 1794604 h 2469021"/>
                      <a:gd name="connsiteX23" fmla="*/ 132 w 2038164"/>
                      <a:gd name="connsiteY23" fmla="*/ 1815249 h 2469021"/>
                      <a:gd name="connsiteX24" fmla="*/ 263463 w 2038164"/>
                      <a:gd name="connsiteY24" fmla="*/ 2280379 h 2469021"/>
                      <a:gd name="connsiteX25" fmla="*/ 478418 w 2038164"/>
                      <a:gd name="connsiteY25" fmla="*/ 2405466 h 2469021"/>
                      <a:gd name="connsiteX26" fmla="*/ 478621 w 2038164"/>
                      <a:gd name="connsiteY26" fmla="*/ 2405466 h 2469021"/>
                      <a:gd name="connsiteX27" fmla="*/ 479835 w 2038164"/>
                      <a:gd name="connsiteY27" fmla="*/ 2406681 h 2469021"/>
                      <a:gd name="connsiteX28" fmla="*/ 723735 w 2038164"/>
                      <a:gd name="connsiteY28" fmla="*/ 2469022 h 2469021"/>
                      <a:gd name="connsiteX29" fmla="*/ 978159 w 2038164"/>
                      <a:gd name="connsiteY29" fmla="*/ 2417813 h 2469021"/>
                      <a:gd name="connsiteX30" fmla="*/ 1013176 w 2038164"/>
                      <a:gd name="connsiteY30" fmla="*/ 2410931 h 2469021"/>
                      <a:gd name="connsiteX31" fmla="*/ 497849 w 2038164"/>
                      <a:gd name="connsiteY31" fmla="*/ 2373891 h 2469021"/>
                      <a:gd name="connsiteX32" fmla="*/ 496635 w 2038164"/>
                      <a:gd name="connsiteY32" fmla="*/ 2373284 h 2469021"/>
                      <a:gd name="connsiteX33" fmla="*/ 496635 w 2038164"/>
                      <a:gd name="connsiteY33" fmla="*/ 2373284 h 2469021"/>
                      <a:gd name="connsiteX34" fmla="*/ 496635 w 2038164"/>
                      <a:gd name="connsiteY34" fmla="*/ 2373284 h 2469021"/>
                      <a:gd name="connsiteX35" fmla="*/ 286132 w 2038164"/>
                      <a:gd name="connsiteY35" fmla="*/ 1478648 h 2469021"/>
                      <a:gd name="connsiteX36" fmla="*/ 316493 w 2038164"/>
                      <a:gd name="connsiteY36" fmla="*/ 1367527 h 2469021"/>
                      <a:gd name="connsiteX37" fmla="*/ 345235 w 2038164"/>
                      <a:gd name="connsiteY37" fmla="*/ 1281909 h 2469021"/>
                      <a:gd name="connsiteX38" fmla="*/ 935654 w 2038164"/>
                      <a:gd name="connsiteY38" fmla="*/ 419051 h 2469021"/>
                      <a:gd name="connsiteX39" fmla="*/ 961562 w 2038164"/>
                      <a:gd name="connsiteY39" fmla="*/ 397798 h 2469021"/>
                      <a:gd name="connsiteX40" fmla="*/ 962979 w 2038164"/>
                      <a:gd name="connsiteY40" fmla="*/ 396786 h 2469021"/>
                      <a:gd name="connsiteX41" fmla="*/ 1748315 w 2038164"/>
                      <a:gd name="connsiteY41" fmla="*/ 220086 h 2469021"/>
                      <a:gd name="connsiteX42" fmla="*/ 1748720 w 2038164"/>
                      <a:gd name="connsiteY42" fmla="*/ 220086 h 2469021"/>
                      <a:gd name="connsiteX43" fmla="*/ 2001323 w 2038164"/>
                      <a:gd name="connsiteY43" fmla="*/ 778929 h 2469021"/>
                      <a:gd name="connsiteX44" fmla="*/ 1013580 w 2038164"/>
                      <a:gd name="connsiteY44" fmla="*/ 2363568 h 2469021"/>
                      <a:gd name="connsiteX45" fmla="*/ 497849 w 2038164"/>
                      <a:gd name="connsiteY45" fmla="*/ 2373891 h 2469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2038164" h="2469021">
                        <a:moveTo>
                          <a:pt x="1013176" y="2410931"/>
                        </a:moveTo>
                        <a:lnTo>
                          <a:pt x="1013176" y="2403442"/>
                        </a:lnTo>
                        <a:cubicBezTo>
                          <a:pt x="1565947" y="2168044"/>
                          <a:pt x="2039780" y="1398900"/>
                          <a:pt x="2038161" y="778727"/>
                        </a:cubicBezTo>
                        <a:cubicBezTo>
                          <a:pt x="2037351" y="499204"/>
                          <a:pt x="1941006" y="289309"/>
                          <a:pt x="1767544" y="188510"/>
                        </a:cubicBezTo>
                        <a:lnTo>
                          <a:pt x="1766937" y="187903"/>
                        </a:lnTo>
                        <a:cubicBezTo>
                          <a:pt x="1766937" y="187903"/>
                          <a:pt x="1766937" y="187903"/>
                          <a:pt x="1766937" y="187903"/>
                        </a:cubicBezTo>
                        <a:lnTo>
                          <a:pt x="1766937" y="187903"/>
                        </a:lnTo>
                        <a:cubicBezTo>
                          <a:pt x="1657232" y="123943"/>
                          <a:pt x="1544694" y="58161"/>
                          <a:pt x="1552588" y="62816"/>
                        </a:cubicBezTo>
                        <a:cubicBezTo>
                          <a:pt x="1387222" y="-32720"/>
                          <a:pt x="1169433" y="-18956"/>
                          <a:pt x="939297" y="101881"/>
                        </a:cubicBezTo>
                        <a:cubicBezTo>
                          <a:pt x="930189" y="106536"/>
                          <a:pt x="926748" y="117871"/>
                          <a:pt x="931606" y="126979"/>
                        </a:cubicBezTo>
                        <a:cubicBezTo>
                          <a:pt x="936464" y="136087"/>
                          <a:pt x="947596" y="139528"/>
                          <a:pt x="956704" y="134670"/>
                        </a:cubicBezTo>
                        <a:cubicBezTo>
                          <a:pt x="1175303" y="20108"/>
                          <a:pt x="1380341" y="5940"/>
                          <a:pt x="1534169" y="94796"/>
                        </a:cubicBezTo>
                        <a:lnTo>
                          <a:pt x="1592057" y="128598"/>
                        </a:lnTo>
                        <a:cubicBezTo>
                          <a:pt x="1591855" y="128598"/>
                          <a:pt x="1591653" y="128598"/>
                          <a:pt x="1591450" y="128396"/>
                        </a:cubicBezTo>
                        <a:cubicBezTo>
                          <a:pt x="1583152" y="126979"/>
                          <a:pt x="1580925" y="128193"/>
                          <a:pt x="1575055" y="127586"/>
                        </a:cubicBezTo>
                        <a:cubicBezTo>
                          <a:pt x="1239061" y="94594"/>
                          <a:pt x="894566" y="366223"/>
                          <a:pt x="679812" y="625101"/>
                        </a:cubicBezTo>
                        <a:cubicBezTo>
                          <a:pt x="339365" y="1034973"/>
                          <a:pt x="34137" y="1796830"/>
                          <a:pt x="314672" y="2243744"/>
                        </a:cubicBezTo>
                        <a:lnTo>
                          <a:pt x="314672" y="2244148"/>
                        </a:lnTo>
                        <a:cubicBezTo>
                          <a:pt x="315481" y="2245565"/>
                          <a:pt x="316088" y="2247184"/>
                          <a:pt x="317708" y="2248601"/>
                        </a:cubicBezTo>
                        <a:cubicBezTo>
                          <a:pt x="324185" y="2260138"/>
                          <a:pt x="332078" y="2270866"/>
                          <a:pt x="339972" y="2281796"/>
                        </a:cubicBezTo>
                        <a:lnTo>
                          <a:pt x="282287" y="2248196"/>
                        </a:lnTo>
                        <a:cubicBezTo>
                          <a:pt x="148294" y="2170675"/>
                          <a:pt x="61259" y="2015227"/>
                          <a:pt x="36970" y="1810797"/>
                        </a:cubicBezTo>
                        <a:cubicBezTo>
                          <a:pt x="35756" y="1800676"/>
                          <a:pt x="26445" y="1792782"/>
                          <a:pt x="16325" y="1794604"/>
                        </a:cubicBezTo>
                        <a:cubicBezTo>
                          <a:pt x="6204" y="1795818"/>
                          <a:pt x="-1082" y="1804927"/>
                          <a:pt x="132" y="1815249"/>
                        </a:cubicBezTo>
                        <a:cubicBezTo>
                          <a:pt x="25635" y="2031622"/>
                          <a:pt x="119350" y="2196785"/>
                          <a:pt x="263463" y="2280379"/>
                        </a:cubicBezTo>
                        <a:lnTo>
                          <a:pt x="478418" y="2405466"/>
                        </a:lnTo>
                        <a:cubicBezTo>
                          <a:pt x="478418" y="2405466"/>
                          <a:pt x="478621" y="2405466"/>
                          <a:pt x="478621" y="2405466"/>
                        </a:cubicBezTo>
                        <a:cubicBezTo>
                          <a:pt x="479025" y="2406073"/>
                          <a:pt x="479228" y="2406681"/>
                          <a:pt x="479835" y="2406681"/>
                        </a:cubicBezTo>
                        <a:cubicBezTo>
                          <a:pt x="552499" y="2448174"/>
                          <a:pt x="634878" y="2469022"/>
                          <a:pt x="723735" y="2469022"/>
                        </a:cubicBezTo>
                        <a:cubicBezTo>
                          <a:pt x="803887" y="2469022"/>
                          <a:pt x="889101" y="2452020"/>
                          <a:pt x="978159" y="2417813"/>
                        </a:cubicBezTo>
                        <a:cubicBezTo>
                          <a:pt x="983827" y="2436029"/>
                          <a:pt x="1013176" y="2432184"/>
                          <a:pt x="1013176" y="2410931"/>
                        </a:cubicBezTo>
                        <a:close/>
                        <a:moveTo>
                          <a:pt x="497849" y="2373891"/>
                        </a:moveTo>
                        <a:cubicBezTo>
                          <a:pt x="497242" y="2373891"/>
                          <a:pt x="497040" y="2373486"/>
                          <a:pt x="496635" y="2373284"/>
                        </a:cubicBezTo>
                        <a:cubicBezTo>
                          <a:pt x="496635" y="2373284"/>
                          <a:pt x="496635" y="2373284"/>
                          <a:pt x="496635" y="2373284"/>
                        </a:cubicBezTo>
                        <a:cubicBezTo>
                          <a:pt x="496635" y="2373284"/>
                          <a:pt x="496635" y="2373284"/>
                          <a:pt x="496635" y="2373284"/>
                        </a:cubicBezTo>
                        <a:cubicBezTo>
                          <a:pt x="493801" y="2365794"/>
                          <a:pt x="123398" y="2203869"/>
                          <a:pt x="286132" y="1478648"/>
                        </a:cubicBezTo>
                        <a:cubicBezTo>
                          <a:pt x="295645" y="1438976"/>
                          <a:pt x="310623" y="1386351"/>
                          <a:pt x="316493" y="1367527"/>
                        </a:cubicBezTo>
                        <a:cubicBezTo>
                          <a:pt x="325399" y="1338988"/>
                          <a:pt x="334912" y="1310448"/>
                          <a:pt x="345235" y="1281909"/>
                        </a:cubicBezTo>
                        <a:cubicBezTo>
                          <a:pt x="472953" y="931746"/>
                          <a:pt x="692362" y="622065"/>
                          <a:pt x="935654" y="419051"/>
                        </a:cubicBezTo>
                        <a:cubicBezTo>
                          <a:pt x="944155" y="411764"/>
                          <a:pt x="952656" y="404275"/>
                          <a:pt x="961562" y="397798"/>
                        </a:cubicBezTo>
                        <a:cubicBezTo>
                          <a:pt x="961967" y="397394"/>
                          <a:pt x="962372" y="397191"/>
                          <a:pt x="962979" y="396786"/>
                        </a:cubicBezTo>
                        <a:cubicBezTo>
                          <a:pt x="1185221" y="219681"/>
                          <a:pt x="1501987" y="76782"/>
                          <a:pt x="1748315" y="220086"/>
                        </a:cubicBezTo>
                        <a:cubicBezTo>
                          <a:pt x="1748517" y="220086"/>
                          <a:pt x="1748517" y="220086"/>
                          <a:pt x="1748720" y="220086"/>
                        </a:cubicBezTo>
                        <a:cubicBezTo>
                          <a:pt x="1910847" y="315014"/>
                          <a:pt x="2000513" y="512968"/>
                          <a:pt x="2001323" y="778929"/>
                        </a:cubicBezTo>
                        <a:cubicBezTo>
                          <a:pt x="2002942" y="1395054"/>
                          <a:pt x="1530324" y="2138897"/>
                          <a:pt x="1013580" y="2363568"/>
                        </a:cubicBezTo>
                        <a:cubicBezTo>
                          <a:pt x="856716" y="2437244"/>
                          <a:pt x="656333" y="2465176"/>
                          <a:pt x="497849" y="237389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1" name="Freeform 40">
                    <a:extLst>
                      <a:ext uri="{FF2B5EF4-FFF2-40B4-BE49-F238E27FC236}">
                        <a16:creationId xmlns:a16="http://schemas.microsoft.com/office/drawing/2014/main" id="{2B1A04B9-195B-E2B9-90AF-8B3A94464FFB}"/>
                      </a:ext>
                    </a:extLst>
                  </p:cNvPr>
                  <p:cNvSpPr/>
                  <p:nvPr/>
                </p:nvSpPr>
                <p:spPr>
                  <a:xfrm>
                    <a:off x="1194771" y="1328999"/>
                    <a:ext cx="37242" cy="146339"/>
                  </a:xfrm>
                  <a:custGeom>
                    <a:avLst/>
                    <a:gdLst>
                      <a:gd name="connsiteX0" fmla="*/ 18621 w 37242"/>
                      <a:gd name="connsiteY0" fmla="*/ 0 h 146339"/>
                      <a:gd name="connsiteX1" fmla="*/ 0 w 37242"/>
                      <a:gd name="connsiteY1" fmla="*/ 18621 h 146339"/>
                      <a:gd name="connsiteX2" fmla="*/ 0 w 37242"/>
                      <a:gd name="connsiteY2" fmla="*/ 127718 h 146339"/>
                      <a:gd name="connsiteX3" fmla="*/ 18621 w 37242"/>
                      <a:gd name="connsiteY3" fmla="*/ 146340 h 146339"/>
                      <a:gd name="connsiteX4" fmla="*/ 37243 w 37242"/>
                      <a:gd name="connsiteY4" fmla="*/ 127718 h 146339"/>
                      <a:gd name="connsiteX5" fmla="*/ 37243 w 37242"/>
                      <a:gd name="connsiteY5" fmla="*/ 18621 h 146339"/>
                      <a:gd name="connsiteX6" fmla="*/ 18621 w 37242"/>
                      <a:gd name="connsiteY6" fmla="*/ 0 h 146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6339">
                        <a:moveTo>
                          <a:pt x="18621" y="0"/>
                        </a:move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0" y="127718"/>
                        </a:lnTo>
                        <a:cubicBezTo>
                          <a:pt x="0" y="137434"/>
                          <a:pt x="8906" y="146340"/>
                          <a:pt x="18621" y="146340"/>
                        </a:cubicBezTo>
                        <a:cubicBezTo>
                          <a:pt x="28944" y="146340"/>
                          <a:pt x="37243" y="137434"/>
                          <a:pt x="37243" y="127718"/>
                        </a:cubicBezTo>
                        <a:lnTo>
                          <a:pt x="37243" y="18621"/>
                        </a:lnTo>
                        <a:cubicBezTo>
                          <a:pt x="37040" y="8906"/>
                          <a:pt x="28944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2" name="Freeform 43">
                    <a:extLst>
                      <a:ext uri="{FF2B5EF4-FFF2-40B4-BE49-F238E27FC236}">
                        <a16:creationId xmlns:a16="http://schemas.microsoft.com/office/drawing/2014/main" id="{851A9E4E-568A-0C38-B36C-F9CD9D06BE5F}"/>
                      </a:ext>
                    </a:extLst>
                  </p:cNvPr>
                  <p:cNvSpPr/>
                  <p:nvPr/>
                </p:nvSpPr>
                <p:spPr>
                  <a:xfrm>
                    <a:off x="1194569" y="1119711"/>
                    <a:ext cx="37242" cy="145530"/>
                  </a:xfrm>
                  <a:custGeom>
                    <a:avLst/>
                    <a:gdLst>
                      <a:gd name="connsiteX0" fmla="*/ 37243 w 37242"/>
                      <a:gd name="connsiteY0" fmla="*/ 18621 h 145530"/>
                      <a:gd name="connsiteX1" fmla="*/ 18621 w 37242"/>
                      <a:gd name="connsiteY1" fmla="*/ 0 h 145530"/>
                      <a:gd name="connsiteX2" fmla="*/ 0 w 37242"/>
                      <a:gd name="connsiteY2" fmla="*/ 18621 h 145530"/>
                      <a:gd name="connsiteX3" fmla="*/ 0 w 37242"/>
                      <a:gd name="connsiteY3" fmla="*/ 126909 h 145530"/>
                      <a:gd name="connsiteX4" fmla="*/ 18621 w 37242"/>
                      <a:gd name="connsiteY4" fmla="*/ 145530 h 145530"/>
                      <a:gd name="connsiteX5" fmla="*/ 37243 w 37242"/>
                      <a:gd name="connsiteY5" fmla="*/ 126909 h 145530"/>
                      <a:gd name="connsiteX6" fmla="*/ 37243 w 37242"/>
                      <a:gd name="connsiteY6" fmla="*/ 18621 h 14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5530">
                        <a:moveTo>
                          <a:pt x="37243" y="18621"/>
                        </a:moveTo>
                        <a:cubicBezTo>
                          <a:pt x="37243" y="8299"/>
                          <a:pt x="29146" y="0"/>
                          <a:pt x="18621" y="0"/>
                        </a:cubicBezTo>
                        <a:cubicBezTo>
                          <a:pt x="8299" y="0"/>
                          <a:pt x="0" y="8096"/>
                          <a:pt x="0" y="18621"/>
                        </a:cubicBezTo>
                        <a:lnTo>
                          <a:pt x="0" y="126909"/>
                        </a:lnTo>
                        <a:cubicBezTo>
                          <a:pt x="0" y="137231"/>
                          <a:pt x="8096" y="145530"/>
                          <a:pt x="18621" y="145530"/>
                        </a:cubicBezTo>
                        <a:cubicBezTo>
                          <a:pt x="28944" y="145530"/>
                          <a:pt x="37243" y="137434"/>
                          <a:pt x="37243" y="126909"/>
                        </a:cubicBezTo>
                        <a:lnTo>
                          <a:pt x="37243" y="18621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3" name="Freeform 44">
                    <a:extLst>
                      <a:ext uri="{FF2B5EF4-FFF2-40B4-BE49-F238E27FC236}">
                        <a16:creationId xmlns:a16="http://schemas.microsoft.com/office/drawing/2014/main" id="{2814C024-0CBD-39D2-D386-68D0ADF8146D}"/>
                      </a:ext>
                    </a:extLst>
                  </p:cNvPr>
                  <p:cNvSpPr/>
                  <p:nvPr/>
                </p:nvSpPr>
                <p:spPr>
                  <a:xfrm>
                    <a:off x="1195986" y="2587156"/>
                    <a:ext cx="85168" cy="92786"/>
                  </a:xfrm>
                  <a:custGeom>
                    <a:avLst/>
                    <a:gdLst>
                      <a:gd name="connsiteX0" fmla="*/ 57483 w 85168"/>
                      <a:gd name="connsiteY0" fmla="*/ 30159 h 92786"/>
                      <a:gd name="connsiteX1" fmla="*/ 37040 w 85168"/>
                      <a:gd name="connsiteY1" fmla="*/ 41898 h 92786"/>
                      <a:gd name="connsiteX2" fmla="*/ 37040 w 85168"/>
                      <a:gd name="connsiteY2" fmla="*/ 18419 h 92786"/>
                      <a:gd name="connsiteX3" fmla="*/ 18419 w 85168"/>
                      <a:gd name="connsiteY3" fmla="*/ 0 h 92786"/>
                      <a:gd name="connsiteX4" fmla="*/ 18419 w 85168"/>
                      <a:gd name="connsiteY4" fmla="*/ 0 h 92786"/>
                      <a:gd name="connsiteX5" fmla="*/ 0 w 85168"/>
                      <a:gd name="connsiteY5" fmla="*/ 18622 h 92786"/>
                      <a:gd name="connsiteX6" fmla="*/ 0 w 85168"/>
                      <a:gd name="connsiteY6" fmla="*/ 74283 h 92786"/>
                      <a:gd name="connsiteX7" fmla="*/ 27730 w 85168"/>
                      <a:gd name="connsiteY7" fmla="*/ 90273 h 92786"/>
                      <a:gd name="connsiteX8" fmla="*/ 75902 w 85168"/>
                      <a:gd name="connsiteY8" fmla="*/ 62544 h 92786"/>
                      <a:gd name="connsiteX9" fmla="*/ 82582 w 85168"/>
                      <a:gd name="connsiteY9" fmla="*/ 37243 h 92786"/>
                      <a:gd name="connsiteX10" fmla="*/ 57483 w 85168"/>
                      <a:gd name="connsiteY10" fmla="*/ 30159 h 9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5168" h="92786">
                        <a:moveTo>
                          <a:pt x="57483" y="30159"/>
                        </a:moveTo>
                        <a:lnTo>
                          <a:pt x="37040" y="41898"/>
                        </a:lnTo>
                        <a:lnTo>
                          <a:pt x="37040" y="18419"/>
                        </a:lnTo>
                        <a:cubicBezTo>
                          <a:pt x="37040" y="8299"/>
                          <a:pt x="28742" y="0"/>
                          <a:pt x="18419" y="0"/>
                        </a:cubicBezTo>
                        <a:cubicBezTo>
                          <a:pt x="18419" y="0"/>
                          <a:pt x="18419" y="0"/>
                          <a:pt x="18419" y="0"/>
                        </a:cubicBezTo>
                        <a:cubicBezTo>
                          <a:pt x="8299" y="0"/>
                          <a:pt x="0" y="8299"/>
                          <a:pt x="0" y="18622"/>
                        </a:cubicBezTo>
                        <a:lnTo>
                          <a:pt x="0" y="74283"/>
                        </a:lnTo>
                        <a:cubicBezTo>
                          <a:pt x="0" y="88654"/>
                          <a:pt x="15585" y="97358"/>
                          <a:pt x="27730" y="90273"/>
                        </a:cubicBezTo>
                        <a:lnTo>
                          <a:pt x="75902" y="62544"/>
                        </a:lnTo>
                        <a:cubicBezTo>
                          <a:pt x="84808" y="57483"/>
                          <a:pt x="87844" y="46149"/>
                          <a:pt x="82582" y="37243"/>
                        </a:cubicBezTo>
                        <a:cubicBezTo>
                          <a:pt x="77724" y="27932"/>
                          <a:pt x="66187" y="24896"/>
                          <a:pt x="57483" y="3015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4" name="Freeform 45">
                    <a:extLst>
                      <a:ext uri="{FF2B5EF4-FFF2-40B4-BE49-F238E27FC236}">
                        <a16:creationId xmlns:a16="http://schemas.microsoft.com/office/drawing/2014/main" id="{D0592BFF-93B3-3AA9-ECE1-A62FC4371D80}"/>
                      </a:ext>
                    </a:extLst>
                  </p:cNvPr>
                  <p:cNvSpPr/>
                  <p:nvPr/>
                </p:nvSpPr>
                <p:spPr>
                  <a:xfrm>
                    <a:off x="1498981" y="2416460"/>
                    <a:ext cx="125707" cy="88633"/>
                  </a:xfrm>
                  <a:custGeom>
                    <a:avLst/>
                    <a:gdLst>
                      <a:gd name="connsiteX0" fmla="*/ 97769 w 125707"/>
                      <a:gd name="connsiteY0" fmla="*/ 2496 h 88633"/>
                      <a:gd name="connsiteX1" fmla="*/ 9520 w 125707"/>
                      <a:gd name="connsiteY1" fmla="*/ 53705 h 88633"/>
                      <a:gd name="connsiteX2" fmla="*/ 2031 w 125707"/>
                      <a:gd name="connsiteY2" fmla="*/ 79006 h 88633"/>
                      <a:gd name="connsiteX3" fmla="*/ 27939 w 125707"/>
                      <a:gd name="connsiteY3" fmla="*/ 85685 h 88633"/>
                      <a:gd name="connsiteX4" fmla="*/ 116188 w 125707"/>
                      <a:gd name="connsiteY4" fmla="*/ 34477 h 88633"/>
                      <a:gd name="connsiteX5" fmla="*/ 123677 w 125707"/>
                      <a:gd name="connsiteY5" fmla="*/ 9176 h 88633"/>
                      <a:gd name="connsiteX6" fmla="*/ 97769 w 125707"/>
                      <a:gd name="connsiteY6" fmla="*/ 2496 h 88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707" h="88633">
                        <a:moveTo>
                          <a:pt x="97769" y="2496"/>
                        </a:moveTo>
                        <a:lnTo>
                          <a:pt x="9520" y="53705"/>
                        </a:lnTo>
                        <a:cubicBezTo>
                          <a:pt x="614" y="58968"/>
                          <a:pt x="-2422" y="70100"/>
                          <a:pt x="2031" y="79006"/>
                        </a:cubicBezTo>
                        <a:cubicBezTo>
                          <a:pt x="7900" y="88317"/>
                          <a:pt x="20247" y="91555"/>
                          <a:pt x="27939" y="85685"/>
                        </a:cubicBezTo>
                        <a:lnTo>
                          <a:pt x="116188" y="34477"/>
                        </a:lnTo>
                        <a:cubicBezTo>
                          <a:pt x="125094" y="29214"/>
                          <a:pt x="128130" y="18082"/>
                          <a:pt x="123677" y="9176"/>
                        </a:cubicBezTo>
                        <a:cubicBezTo>
                          <a:pt x="118617" y="270"/>
                          <a:pt x="106675" y="-2564"/>
                          <a:pt x="97769" y="249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5" name="Freeform 46">
                    <a:extLst>
                      <a:ext uri="{FF2B5EF4-FFF2-40B4-BE49-F238E27FC236}">
                        <a16:creationId xmlns:a16="http://schemas.microsoft.com/office/drawing/2014/main" id="{446040E1-F7B1-D9F1-D401-100D9294E5D1}"/>
                      </a:ext>
                    </a:extLst>
                  </p:cNvPr>
                  <p:cNvSpPr/>
                  <p:nvPr/>
                </p:nvSpPr>
                <p:spPr>
                  <a:xfrm>
                    <a:off x="1327190" y="2515842"/>
                    <a:ext cx="126211" cy="87919"/>
                  </a:xfrm>
                  <a:custGeom>
                    <a:avLst/>
                    <a:gdLst>
                      <a:gd name="connsiteX0" fmla="*/ 98324 w 126211"/>
                      <a:gd name="connsiteY0" fmla="*/ 2496 h 87919"/>
                      <a:gd name="connsiteX1" fmla="*/ 9266 w 126211"/>
                      <a:gd name="connsiteY1" fmla="*/ 53705 h 87919"/>
                      <a:gd name="connsiteX2" fmla="*/ 2586 w 126211"/>
                      <a:gd name="connsiteY2" fmla="*/ 79006 h 87919"/>
                      <a:gd name="connsiteX3" fmla="*/ 27887 w 126211"/>
                      <a:gd name="connsiteY3" fmla="*/ 85685 h 87919"/>
                      <a:gd name="connsiteX4" fmla="*/ 116946 w 126211"/>
                      <a:gd name="connsiteY4" fmla="*/ 34477 h 87919"/>
                      <a:gd name="connsiteX5" fmla="*/ 123625 w 126211"/>
                      <a:gd name="connsiteY5" fmla="*/ 9176 h 87919"/>
                      <a:gd name="connsiteX6" fmla="*/ 98324 w 126211"/>
                      <a:gd name="connsiteY6" fmla="*/ 2496 h 87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211" h="87919">
                        <a:moveTo>
                          <a:pt x="98324" y="2496"/>
                        </a:moveTo>
                        <a:lnTo>
                          <a:pt x="9266" y="53705"/>
                        </a:lnTo>
                        <a:cubicBezTo>
                          <a:pt x="360" y="58968"/>
                          <a:pt x="-2676" y="70100"/>
                          <a:pt x="2586" y="79006"/>
                        </a:cubicBezTo>
                        <a:cubicBezTo>
                          <a:pt x="6634" y="87102"/>
                          <a:pt x="18172" y="90543"/>
                          <a:pt x="27887" y="85685"/>
                        </a:cubicBezTo>
                        <a:lnTo>
                          <a:pt x="116946" y="34477"/>
                        </a:lnTo>
                        <a:cubicBezTo>
                          <a:pt x="125852" y="29214"/>
                          <a:pt x="128888" y="18082"/>
                          <a:pt x="123625" y="9176"/>
                        </a:cubicBezTo>
                        <a:cubicBezTo>
                          <a:pt x="118363" y="270"/>
                          <a:pt x="107230" y="-2564"/>
                          <a:pt x="98324" y="249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6" name="Freeform 47">
                    <a:extLst>
                      <a:ext uri="{FF2B5EF4-FFF2-40B4-BE49-F238E27FC236}">
                        <a16:creationId xmlns:a16="http://schemas.microsoft.com/office/drawing/2014/main" id="{6C193584-BE1A-941B-8CDC-07CEF7989ACF}"/>
                      </a:ext>
                    </a:extLst>
                  </p:cNvPr>
                  <p:cNvSpPr/>
                  <p:nvPr/>
                </p:nvSpPr>
                <p:spPr>
                  <a:xfrm>
                    <a:off x="1670471" y="2316989"/>
                    <a:ext cx="126211" cy="88737"/>
                  </a:xfrm>
                  <a:custGeom>
                    <a:avLst/>
                    <a:gdLst>
                      <a:gd name="connsiteX0" fmla="*/ 116946 w 126211"/>
                      <a:gd name="connsiteY0" fmla="*/ 34567 h 88737"/>
                      <a:gd name="connsiteX1" fmla="*/ 123625 w 126211"/>
                      <a:gd name="connsiteY1" fmla="*/ 9266 h 88737"/>
                      <a:gd name="connsiteX2" fmla="*/ 98324 w 126211"/>
                      <a:gd name="connsiteY2" fmla="*/ 2586 h 88737"/>
                      <a:gd name="connsiteX3" fmla="*/ 9266 w 126211"/>
                      <a:gd name="connsiteY3" fmla="*/ 53795 h 88737"/>
                      <a:gd name="connsiteX4" fmla="*/ 2586 w 126211"/>
                      <a:gd name="connsiteY4" fmla="*/ 79096 h 88737"/>
                      <a:gd name="connsiteX5" fmla="*/ 27887 w 126211"/>
                      <a:gd name="connsiteY5" fmla="*/ 85775 h 88737"/>
                      <a:gd name="connsiteX6" fmla="*/ 116946 w 126211"/>
                      <a:gd name="connsiteY6" fmla="*/ 34567 h 88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211" h="88737">
                        <a:moveTo>
                          <a:pt x="116946" y="34567"/>
                        </a:moveTo>
                        <a:cubicBezTo>
                          <a:pt x="125852" y="29304"/>
                          <a:pt x="128888" y="18171"/>
                          <a:pt x="123625" y="9266"/>
                        </a:cubicBezTo>
                        <a:cubicBezTo>
                          <a:pt x="118363" y="360"/>
                          <a:pt x="107230" y="-2676"/>
                          <a:pt x="98324" y="2586"/>
                        </a:cubicBezTo>
                        <a:lnTo>
                          <a:pt x="9266" y="53795"/>
                        </a:lnTo>
                        <a:cubicBezTo>
                          <a:pt x="360" y="59058"/>
                          <a:pt x="-2676" y="70190"/>
                          <a:pt x="2586" y="79096"/>
                        </a:cubicBezTo>
                        <a:cubicBezTo>
                          <a:pt x="8861" y="89216"/>
                          <a:pt x="20600" y="91240"/>
                          <a:pt x="27887" y="85775"/>
                        </a:cubicBezTo>
                        <a:lnTo>
                          <a:pt x="116946" y="34567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7" name="Freeform 48">
                    <a:extLst>
                      <a:ext uri="{FF2B5EF4-FFF2-40B4-BE49-F238E27FC236}">
                        <a16:creationId xmlns:a16="http://schemas.microsoft.com/office/drawing/2014/main" id="{DE3D190B-2D03-7DD0-F202-66722B19AE00}"/>
                      </a:ext>
                    </a:extLst>
                  </p:cNvPr>
                  <p:cNvSpPr/>
                  <p:nvPr/>
                </p:nvSpPr>
                <p:spPr>
                  <a:xfrm>
                    <a:off x="212866" y="-1077536"/>
                    <a:ext cx="691984" cy="1334591"/>
                  </a:xfrm>
                  <a:custGeom>
                    <a:avLst/>
                    <a:gdLst>
                      <a:gd name="connsiteX0" fmla="*/ 18654 w 691984"/>
                      <a:gd name="connsiteY0" fmla="*/ 1334592 h 1334591"/>
                      <a:gd name="connsiteX1" fmla="*/ 37073 w 691984"/>
                      <a:gd name="connsiteY1" fmla="*/ 1317185 h 1334591"/>
                      <a:gd name="connsiteX2" fmla="*/ 685785 w 691984"/>
                      <a:gd name="connsiteY2" fmla="*/ 32310 h 1334591"/>
                      <a:gd name="connsiteX3" fmla="*/ 687202 w 691984"/>
                      <a:gd name="connsiteY3" fmla="*/ 6200 h 1334591"/>
                      <a:gd name="connsiteX4" fmla="*/ 661092 w 691984"/>
                      <a:gd name="connsiteY4" fmla="*/ 4783 h 1334591"/>
                      <a:gd name="connsiteX5" fmla="*/ 33 w 691984"/>
                      <a:gd name="connsiteY5" fmla="*/ 1314959 h 1334591"/>
                      <a:gd name="connsiteX6" fmla="*/ 17440 w 691984"/>
                      <a:gd name="connsiteY6" fmla="*/ 1334592 h 1334591"/>
                      <a:gd name="connsiteX7" fmla="*/ 18654 w 691984"/>
                      <a:gd name="connsiteY7" fmla="*/ 1334592 h 1334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91984" h="1334591">
                        <a:moveTo>
                          <a:pt x="18654" y="1334592"/>
                        </a:moveTo>
                        <a:cubicBezTo>
                          <a:pt x="28370" y="1334592"/>
                          <a:pt x="36668" y="1326901"/>
                          <a:pt x="37073" y="1317185"/>
                        </a:cubicBezTo>
                        <a:cubicBezTo>
                          <a:pt x="63184" y="871486"/>
                          <a:pt x="323883" y="354946"/>
                          <a:pt x="685785" y="32310"/>
                        </a:cubicBezTo>
                        <a:cubicBezTo>
                          <a:pt x="693477" y="25428"/>
                          <a:pt x="694084" y="13689"/>
                          <a:pt x="687202" y="6200"/>
                        </a:cubicBezTo>
                        <a:cubicBezTo>
                          <a:pt x="680320" y="-1492"/>
                          <a:pt x="668581" y="-2099"/>
                          <a:pt x="661092" y="4783"/>
                        </a:cubicBezTo>
                        <a:cubicBezTo>
                          <a:pt x="292510" y="333491"/>
                          <a:pt x="26750" y="860152"/>
                          <a:pt x="33" y="1314959"/>
                        </a:cubicBezTo>
                        <a:cubicBezTo>
                          <a:pt x="-574" y="1325079"/>
                          <a:pt x="7319" y="1333985"/>
                          <a:pt x="17440" y="1334592"/>
                        </a:cubicBezTo>
                        <a:cubicBezTo>
                          <a:pt x="17845" y="1334592"/>
                          <a:pt x="18249" y="1334592"/>
                          <a:pt x="18654" y="1334592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8" name="Freeform 49">
                    <a:extLst>
                      <a:ext uri="{FF2B5EF4-FFF2-40B4-BE49-F238E27FC236}">
                        <a16:creationId xmlns:a16="http://schemas.microsoft.com/office/drawing/2014/main" id="{B36A92C1-9CE8-ACEB-BC0C-18C583AA0C13}"/>
                      </a:ext>
                    </a:extLst>
                  </p:cNvPr>
                  <p:cNvSpPr/>
                  <p:nvPr/>
                </p:nvSpPr>
                <p:spPr>
                  <a:xfrm>
                    <a:off x="966199" y="-832466"/>
                    <a:ext cx="1108841" cy="1733579"/>
                  </a:xfrm>
                  <a:custGeom>
                    <a:avLst/>
                    <a:gdLst>
                      <a:gd name="connsiteX0" fmla="*/ 265613 w 1108841"/>
                      <a:gd name="connsiteY0" fmla="*/ 1659296 h 1733579"/>
                      <a:gd name="connsiteX1" fmla="*/ 1108837 w 1108841"/>
                      <a:gd name="connsiteY1" fmla="*/ 259252 h 1733579"/>
                      <a:gd name="connsiteX2" fmla="*/ 1070178 w 1108841"/>
                      <a:gd name="connsiteY2" fmla="*/ 12316 h 1733579"/>
                      <a:gd name="connsiteX3" fmla="*/ 1047104 w 1108841"/>
                      <a:gd name="connsiteY3" fmla="*/ 1184 h 1733579"/>
                      <a:gd name="connsiteX4" fmla="*/ 1035161 w 1108841"/>
                      <a:gd name="connsiteY4" fmla="*/ 24866 h 1733579"/>
                      <a:gd name="connsiteX5" fmla="*/ 1071595 w 1108841"/>
                      <a:gd name="connsiteY5" fmla="*/ 259252 h 1733579"/>
                      <a:gd name="connsiteX6" fmla="*/ 228370 w 1108841"/>
                      <a:gd name="connsiteY6" fmla="*/ 1636424 h 1733579"/>
                      <a:gd name="connsiteX7" fmla="*/ 17058 w 1108841"/>
                      <a:gd name="connsiteY7" fmla="*/ 1696539 h 1733579"/>
                      <a:gd name="connsiteX8" fmla="*/ 56 w 1108841"/>
                      <a:gd name="connsiteY8" fmla="*/ 1715767 h 1733579"/>
                      <a:gd name="connsiteX9" fmla="*/ 18677 w 1108841"/>
                      <a:gd name="connsiteY9" fmla="*/ 1733579 h 1733579"/>
                      <a:gd name="connsiteX10" fmla="*/ 20094 w 1108841"/>
                      <a:gd name="connsiteY10" fmla="*/ 1733579 h 1733579"/>
                      <a:gd name="connsiteX11" fmla="*/ 265613 w 1108841"/>
                      <a:gd name="connsiteY11" fmla="*/ 1660106 h 1733579"/>
                      <a:gd name="connsiteX12" fmla="*/ 265613 w 1108841"/>
                      <a:gd name="connsiteY12" fmla="*/ 1659296 h 17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08841" h="1733579">
                        <a:moveTo>
                          <a:pt x="265613" y="1659296"/>
                        </a:moveTo>
                        <a:cubicBezTo>
                          <a:pt x="675890" y="1472880"/>
                          <a:pt x="1110457" y="803320"/>
                          <a:pt x="1108837" y="259252"/>
                        </a:cubicBezTo>
                        <a:cubicBezTo>
                          <a:pt x="1108837" y="165133"/>
                          <a:pt x="1095479" y="81944"/>
                          <a:pt x="1070178" y="12316"/>
                        </a:cubicBezTo>
                        <a:cubicBezTo>
                          <a:pt x="1067142" y="2601"/>
                          <a:pt x="1056819" y="-2459"/>
                          <a:pt x="1047104" y="1184"/>
                        </a:cubicBezTo>
                        <a:cubicBezTo>
                          <a:pt x="1036781" y="4220"/>
                          <a:pt x="1032328" y="15352"/>
                          <a:pt x="1035161" y="24866"/>
                        </a:cubicBezTo>
                        <a:cubicBezTo>
                          <a:pt x="1058843" y="90850"/>
                          <a:pt x="1071595" y="169384"/>
                          <a:pt x="1071595" y="259252"/>
                        </a:cubicBezTo>
                        <a:cubicBezTo>
                          <a:pt x="1073214" y="761624"/>
                          <a:pt x="684999" y="1421469"/>
                          <a:pt x="228370" y="1636424"/>
                        </a:cubicBezTo>
                        <a:cubicBezTo>
                          <a:pt x="154289" y="1671238"/>
                          <a:pt x="82233" y="1692086"/>
                          <a:pt x="17058" y="1696539"/>
                        </a:cubicBezTo>
                        <a:cubicBezTo>
                          <a:pt x="7343" y="1697348"/>
                          <a:pt x="-754" y="1706254"/>
                          <a:pt x="56" y="1715767"/>
                        </a:cubicBezTo>
                        <a:cubicBezTo>
                          <a:pt x="866" y="1726090"/>
                          <a:pt x="8962" y="1733579"/>
                          <a:pt x="18677" y="1733579"/>
                        </a:cubicBezTo>
                        <a:cubicBezTo>
                          <a:pt x="19487" y="1733579"/>
                          <a:pt x="19487" y="1733579"/>
                          <a:pt x="20094" y="1733579"/>
                        </a:cubicBezTo>
                        <a:cubicBezTo>
                          <a:pt x="103081" y="1728114"/>
                          <a:pt x="200641" y="1695122"/>
                          <a:pt x="265613" y="1660106"/>
                        </a:cubicBezTo>
                        <a:lnTo>
                          <a:pt x="265613" y="1659296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39" name="Freeform 50">
                    <a:extLst>
                      <a:ext uri="{FF2B5EF4-FFF2-40B4-BE49-F238E27FC236}">
                        <a16:creationId xmlns:a16="http://schemas.microsoft.com/office/drawing/2014/main" id="{91BA6CDA-35BF-5FDC-3752-9C325908A2FD}"/>
                      </a:ext>
                    </a:extLst>
                  </p:cNvPr>
                  <p:cNvSpPr/>
                  <p:nvPr/>
                </p:nvSpPr>
                <p:spPr>
                  <a:xfrm>
                    <a:off x="607182" y="-1056889"/>
                    <a:ext cx="1242500" cy="1907400"/>
                  </a:xfrm>
                  <a:custGeom>
                    <a:avLst/>
                    <a:gdLst>
                      <a:gd name="connsiteX0" fmla="*/ 812260 w 1242500"/>
                      <a:gd name="connsiteY0" fmla="*/ 132905 h 1907400"/>
                      <a:gd name="connsiteX1" fmla="*/ 1217680 w 1242500"/>
                      <a:gd name="connsiteY1" fmla="*/ 53562 h 1907400"/>
                      <a:gd name="connsiteX2" fmla="*/ 1230229 w 1242500"/>
                      <a:gd name="connsiteY2" fmla="*/ 18748 h 1907400"/>
                      <a:gd name="connsiteX3" fmla="*/ 793639 w 1242500"/>
                      <a:gd name="connsiteY3" fmla="*/ 100925 h 1907400"/>
                      <a:gd name="connsiteX4" fmla="*/ 4 w 1242500"/>
                      <a:gd name="connsiteY4" fmla="*/ 1475061 h 1907400"/>
                      <a:gd name="connsiteX5" fmla="*/ 168406 w 1242500"/>
                      <a:gd name="connsiteY5" fmla="*/ 1903960 h 1907400"/>
                      <a:gd name="connsiteX6" fmla="*/ 179134 w 1242500"/>
                      <a:gd name="connsiteY6" fmla="*/ 1907401 h 1907400"/>
                      <a:gd name="connsiteX7" fmla="*/ 189861 w 1242500"/>
                      <a:gd name="connsiteY7" fmla="*/ 1873599 h 1907400"/>
                      <a:gd name="connsiteX8" fmla="*/ 37247 w 1242500"/>
                      <a:gd name="connsiteY8" fmla="*/ 1475061 h 1907400"/>
                      <a:gd name="connsiteX9" fmla="*/ 812260 w 1242500"/>
                      <a:gd name="connsiteY9" fmla="*/ 132905 h 1907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2500" h="1907400">
                        <a:moveTo>
                          <a:pt x="812260" y="132905"/>
                        </a:moveTo>
                        <a:cubicBezTo>
                          <a:pt x="964875" y="44858"/>
                          <a:pt x="1110000" y="14700"/>
                          <a:pt x="1217680" y="53562"/>
                        </a:cubicBezTo>
                        <a:cubicBezTo>
                          <a:pt x="1241159" y="61658"/>
                          <a:pt x="1253101" y="26844"/>
                          <a:pt x="1230229" y="18748"/>
                        </a:cubicBezTo>
                        <a:cubicBezTo>
                          <a:pt x="1112227" y="-23757"/>
                          <a:pt x="956171" y="7008"/>
                          <a:pt x="793639" y="100925"/>
                        </a:cubicBezTo>
                        <a:cubicBezTo>
                          <a:pt x="362109" y="350087"/>
                          <a:pt x="-1413" y="979368"/>
                          <a:pt x="4" y="1475061"/>
                        </a:cubicBezTo>
                        <a:cubicBezTo>
                          <a:pt x="611" y="1675848"/>
                          <a:pt x="60321" y="1828058"/>
                          <a:pt x="168406" y="1903960"/>
                        </a:cubicBezTo>
                        <a:cubicBezTo>
                          <a:pt x="171645" y="1906186"/>
                          <a:pt x="175288" y="1907401"/>
                          <a:pt x="179134" y="1907401"/>
                        </a:cubicBezTo>
                        <a:cubicBezTo>
                          <a:pt x="197148" y="1907401"/>
                          <a:pt x="204637" y="1884124"/>
                          <a:pt x="189861" y="1873599"/>
                        </a:cubicBezTo>
                        <a:cubicBezTo>
                          <a:pt x="92099" y="1804983"/>
                          <a:pt x="37854" y="1663299"/>
                          <a:pt x="37247" y="1475061"/>
                        </a:cubicBezTo>
                        <a:cubicBezTo>
                          <a:pt x="35830" y="990703"/>
                          <a:pt x="390851" y="376198"/>
                          <a:pt x="812260" y="132905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0" name="Freeform 51">
                    <a:extLst>
                      <a:ext uri="{FF2B5EF4-FFF2-40B4-BE49-F238E27FC236}">
                        <a16:creationId xmlns:a16="http://schemas.microsoft.com/office/drawing/2014/main" id="{35000ECC-B89F-7616-679D-B80A3621964D}"/>
                      </a:ext>
                    </a:extLst>
                  </p:cNvPr>
                  <p:cNvSpPr/>
                  <p:nvPr/>
                </p:nvSpPr>
                <p:spPr>
                  <a:xfrm>
                    <a:off x="1143179" y="323085"/>
                    <a:ext cx="395637" cy="244198"/>
                  </a:xfrm>
                  <a:custGeom>
                    <a:avLst/>
                    <a:gdLst>
                      <a:gd name="connsiteX0" fmla="*/ 27911 w 395637"/>
                      <a:gd name="connsiteY0" fmla="*/ 241426 h 244198"/>
                      <a:gd name="connsiteX1" fmla="*/ 386372 w 395637"/>
                      <a:gd name="connsiteY1" fmla="*/ 34566 h 244198"/>
                      <a:gd name="connsiteX2" fmla="*/ 393052 w 395637"/>
                      <a:gd name="connsiteY2" fmla="*/ 9266 h 244198"/>
                      <a:gd name="connsiteX3" fmla="*/ 367751 w 395637"/>
                      <a:gd name="connsiteY3" fmla="*/ 2586 h 244198"/>
                      <a:gd name="connsiteX4" fmla="*/ 9289 w 395637"/>
                      <a:gd name="connsiteY4" fmla="*/ 209446 h 244198"/>
                      <a:gd name="connsiteX5" fmla="*/ 27911 w 395637"/>
                      <a:gd name="connsiteY5" fmla="*/ 241426 h 24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5637" h="244198">
                        <a:moveTo>
                          <a:pt x="27911" y="241426"/>
                        </a:moveTo>
                        <a:lnTo>
                          <a:pt x="386372" y="34566"/>
                        </a:lnTo>
                        <a:cubicBezTo>
                          <a:pt x="395278" y="29506"/>
                          <a:pt x="398314" y="18172"/>
                          <a:pt x="393052" y="9266"/>
                        </a:cubicBezTo>
                        <a:cubicBezTo>
                          <a:pt x="387992" y="360"/>
                          <a:pt x="376657" y="-2676"/>
                          <a:pt x="367751" y="2586"/>
                        </a:cubicBezTo>
                        <a:lnTo>
                          <a:pt x="9289" y="209446"/>
                        </a:lnTo>
                        <a:cubicBezTo>
                          <a:pt x="-11761" y="221590"/>
                          <a:pt x="6658" y="253772"/>
                          <a:pt x="27911" y="24142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1" name="Freeform 52">
                    <a:extLst>
                      <a:ext uri="{FF2B5EF4-FFF2-40B4-BE49-F238E27FC236}">
                        <a16:creationId xmlns:a16="http://schemas.microsoft.com/office/drawing/2014/main" id="{FD687738-5AD8-A2F5-03DF-1A75D1C66F3D}"/>
                      </a:ext>
                    </a:extLst>
                  </p:cNvPr>
                  <p:cNvSpPr/>
                  <p:nvPr/>
                </p:nvSpPr>
                <p:spPr>
                  <a:xfrm>
                    <a:off x="1156516" y="-448306"/>
                    <a:ext cx="369191" cy="819635"/>
                  </a:xfrm>
                  <a:custGeom>
                    <a:avLst/>
                    <a:gdLst>
                      <a:gd name="connsiteX0" fmla="*/ 134601 w 369191"/>
                      <a:gd name="connsiteY0" fmla="*/ 389002 h 819635"/>
                      <a:gd name="connsiteX1" fmla="*/ 119623 w 369191"/>
                      <a:gd name="connsiteY1" fmla="*/ 367547 h 819635"/>
                      <a:gd name="connsiteX2" fmla="*/ 98168 w 369191"/>
                      <a:gd name="connsiteY2" fmla="*/ 382525 h 819635"/>
                      <a:gd name="connsiteX3" fmla="*/ 84000 w 369191"/>
                      <a:gd name="connsiteY3" fmla="*/ 460451 h 819635"/>
                      <a:gd name="connsiteX4" fmla="*/ 1 w 369191"/>
                      <a:gd name="connsiteY4" fmla="*/ 681884 h 819635"/>
                      <a:gd name="connsiteX5" fmla="*/ 58092 w 369191"/>
                      <a:gd name="connsiteY5" fmla="*/ 805352 h 819635"/>
                      <a:gd name="connsiteX6" fmla="*/ 369190 w 369191"/>
                      <a:gd name="connsiteY6" fmla="*/ 490205 h 819635"/>
                      <a:gd name="connsiteX7" fmla="*/ 281548 w 369191"/>
                      <a:gd name="connsiteY7" fmla="*/ 356617 h 819635"/>
                      <a:gd name="connsiteX8" fmla="*/ 201193 w 369191"/>
                      <a:gd name="connsiteY8" fmla="*/ 14146 h 819635"/>
                      <a:gd name="connsiteX9" fmla="*/ 164962 w 369191"/>
                      <a:gd name="connsiteY9" fmla="*/ 15158 h 819635"/>
                      <a:gd name="connsiteX10" fmla="*/ 126303 w 369191"/>
                      <a:gd name="connsiteY10" fmla="*/ 228899 h 819635"/>
                      <a:gd name="connsiteX11" fmla="*/ 141281 w 369191"/>
                      <a:gd name="connsiteY11" fmla="*/ 250354 h 819635"/>
                      <a:gd name="connsiteX12" fmla="*/ 162736 w 369191"/>
                      <a:gd name="connsiteY12" fmla="*/ 235376 h 819635"/>
                      <a:gd name="connsiteX13" fmla="*/ 185608 w 369191"/>
                      <a:gd name="connsiteY13" fmla="*/ 109479 h 819635"/>
                      <a:gd name="connsiteX14" fmla="*/ 248556 w 369191"/>
                      <a:gd name="connsiteY14" fmla="*/ 377465 h 819635"/>
                      <a:gd name="connsiteX15" fmla="*/ 265153 w 369191"/>
                      <a:gd name="connsiteY15" fmla="*/ 391633 h 819635"/>
                      <a:gd name="connsiteX16" fmla="*/ 332352 w 369191"/>
                      <a:gd name="connsiteY16" fmla="*/ 490205 h 819635"/>
                      <a:gd name="connsiteX17" fmla="*/ 76713 w 369191"/>
                      <a:gd name="connsiteY17" fmla="*/ 773169 h 819635"/>
                      <a:gd name="connsiteX18" fmla="*/ 37244 w 369191"/>
                      <a:gd name="connsiteY18" fmla="*/ 681681 h 819635"/>
                      <a:gd name="connsiteX19" fmla="*/ 115980 w 369191"/>
                      <a:gd name="connsiteY19" fmla="*/ 479680 h 819635"/>
                      <a:gd name="connsiteX20" fmla="*/ 134601 w 369191"/>
                      <a:gd name="connsiteY20" fmla="*/ 389002 h 819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69191" h="819635">
                        <a:moveTo>
                          <a:pt x="134601" y="389002"/>
                        </a:moveTo>
                        <a:cubicBezTo>
                          <a:pt x="136423" y="378882"/>
                          <a:pt x="129743" y="369369"/>
                          <a:pt x="119623" y="367547"/>
                        </a:cubicBezTo>
                        <a:cubicBezTo>
                          <a:pt x="109503" y="365928"/>
                          <a:pt x="99990" y="372405"/>
                          <a:pt x="98168" y="382525"/>
                        </a:cubicBezTo>
                        <a:lnTo>
                          <a:pt x="84000" y="460451"/>
                        </a:lnTo>
                        <a:cubicBezTo>
                          <a:pt x="31172" y="527853"/>
                          <a:pt x="-201" y="610434"/>
                          <a:pt x="1" y="681884"/>
                        </a:cubicBezTo>
                        <a:cubicBezTo>
                          <a:pt x="203" y="739974"/>
                          <a:pt x="20849" y="783897"/>
                          <a:pt x="58092" y="805352"/>
                        </a:cubicBezTo>
                        <a:cubicBezTo>
                          <a:pt x="180547" y="875991"/>
                          <a:pt x="369797" y="670954"/>
                          <a:pt x="369190" y="490205"/>
                        </a:cubicBezTo>
                        <a:cubicBezTo>
                          <a:pt x="368988" y="417339"/>
                          <a:pt x="335793" y="367547"/>
                          <a:pt x="281548" y="356617"/>
                        </a:cubicBezTo>
                        <a:lnTo>
                          <a:pt x="201193" y="14146"/>
                        </a:lnTo>
                        <a:cubicBezTo>
                          <a:pt x="196740" y="-4881"/>
                          <a:pt x="168605" y="-4881"/>
                          <a:pt x="164962" y="15158"/>
                        </a:cubicBezTo>
                        <a:lnTo>
                          <a:pt x="126303" y="228899"/>
                        </a:lnTo>
                        <a:cubicBezTo>
                          <a:pt x="124481" y="239019"/>
                          <a:pt x="131160" y="248532"/>
                          <a:pt x="141281" y="250354"/>
                        </a:cubicBezTo>
                        <a:cubicBezTo>
                          <a:pt x="151198" y="251771"/>
                          <a:pt x="160914" y="245496"/>
                          <a:pt x="162736" y="235376"/>
                        </a:cubicBezTo>
                        <a:lnTo>
                          <a:pt x="185608" y="109479"/>
                        </a:lnTo>
                        <a:lnTo>
                          <a:pt x="248556" y="377465"/>
                        </a:lnTo>
                        <a:cubicBezTo>
                          <a:pt x="250378" y="385359"/>
                          <a:pt x="257057" y="391026"/>
                          <a:pt x="265153" y="391633"/>
                        </a:cubicBezTo>
                        <a:cubicBezTo>
                          <a:pt x="307051" y="394872"/>
                          <a:pt x="332150" y="431710"/>
                          <a:pt x="332352" y="490205"/>
                        </a:cubicBezTo>
                        <a:cubicBezTo>
                          <a:pt x="332757" y="650308"/>
                          <a:pt x="164557" y="823568"/>
                          <a:pt x="76713" y="773169"/>
                        </a:cubicBezTo>
                        <a:cubicBezTo>
                          <a:pt x="51412" y="758596"/>
                          <a:pt x="37446" y="726211"/>
                          <a:pt x="37244" y="681681"/>
                        </a:cubicBezTo>
                        <a:cubicBezTo>
                          <a:pt x="37041" y="617923"/>
                          <a:pt x="67200" y="540604"/>
                          <a:pt x="115980" y="479680"/>
                        </a:cubicBezTo>
                        <a:cubicBezTo>
                          <a:pt x="121850" y="472191"/>
                          <a:pt x="120230" y="464500"/>
                          <a:pt x="134601" y="389002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2" name="Freeform 53">
                    <a:extLst>
                      <a:ext uri="{FF2B5EF4-FFF2-40B4-BE49-F238E27FC236}">
                        <a16:creationId xmlns:a16="http://schemas.microsoft.com/office/drawing/2014/main" id="{B71926C1-C172-71F8-53AE-7515887712A6}"/>
                      </a:ext>
                    </a:extLst>
                  </p:cNvPr>
                  <p:cNvSpPr/>
                  <p:nvPr/>
                </p:nvSpPr>
                <p:spPr>
                  <a:xfrm>
                    <a:off x="5508024" y="-444186"/>
                    <a:ext cx="151167" cy="116366"/>
                  </a:xfrm>
                  <a:custGeom>
                    <a:avLst/>
                    <a:gdLst>
                      <a:gd name="connsiteX0" fmla="*/ 145149 w 151167"/>
                      <a:gd name="connsiteY0" fmla="*/ 111633 h 116366"/>
                      <a:gd name="connsiteX1" fmla="*/ 146364 w 151167"/>
                      <a:gd name="connsiteY1" fmla="*/ 85320 h 116366"/>
                      <a:gd name="connsiteX2" fmla="*/ 25325 w 151167"/>
                      <a:gd name="connsiteY2" fmla="*/ 1322 h 116366"/>
                      <a:gd name="connsiteX3" fmla="*/ 1239 w 151167"/>
                      <a:gd name="connsiteY3" fmla="*/ 11847 h 116366"/>
                      <a:gd name="connsiteX4" fmla="*/ 11764 w 151167"/>
                      <a:gd name="connsiteY4" fmla="*/ 35933 h 116366"/>
                      <a:gd name="connsiteX5" fmla="*/ 118837 w 151167"/>
                      <a:gd name="connsiteY5" fmla="*/ 110419 h 116366"/>
                      <a:gd name="connsiteX6" fmla="*/ 145149 w 151167"/>
                      <a:gd name="connsiteY6" fmla="*/ 111633 h 116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1167" h="116366">
                        <a:moveTo>
                          <a:pt x="145149" y="111633"/>
                        </a:moveTo>
                        <a:cubicBezTo>
                          <a:pt x="152638" y="104751"/>
                          <a:pt x="153246" y="93012"/>
                          <a:pt x="146364" y="85320"/>
                        </a:cubicBezTo>
                        <a:cubicBezTo>
                          <a:pt x="111955" y="47673"/>
                          <a:pt x="71271" y="19336"/>
                          <a:pt x="25325" y="1322"/>
                        </a:cubicBezTo>
                        <a:cubicBezTo>
                          <a:pt x="15812" y="-2524"/>
                          <a:pt x="5084" y="2334"/>
                          <a:pt x="1239" y="11847"/>
                        </a:cubicBezTo>
                        <a:cubicBezTo>
                          <a:pt x="-2405" y="21360"/>
                          <a:pt x="2251" y="32088"/>
                          <a:pt x="11764" y="35933"/>
                        </a:cubicBezTo>
                        <a:cubicBezTo>
                          <a:pt x="52447" y="51923"/>
                          <a:pt x="88476" y="77022"/>
                          <a:pt x="118837" y="110419"/>
                        </a:cubicBezTo>
                        <a:cubicBezTo>
                          <a:pt x="125719" y="117705"/>
                          <a:pt x="137256" y="118515"/>
                          <a:pt x="145149" y="11163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3" name="Freeform 54">
                    <a:extLst>
                      <a:ext uri="{FF2B5EF4-FFF2-40B4-BE49-F238E27FC236}">
                        <a16:creationId xmlns:a16="http://schemas.microsoft.com/office/drawing/2014/main" id="{45AC8972-A1D8-4093-5646-7620D5EF2109}"/>
                      </a:ext>
                    </a:extLst>
                  </p:cNvPr>
                  <p:cNvSpPr/>
                  <p:nvPr/>
                </p:nvSpPr>
                <p:spPr>
                  <a:xfrm>
                    <a:off x="5047012" y="-466546"/>
                    <a:ext cx="373192" cy="142449"/>
                  </a:xfrm>
                  <a:custGeom>
                    <a:avLst/>
                    <a:gdLst>
                      <a:gd name="connsiteX0" fmla="*/ 373192 w 373192"/>
                      <a:gd name="connsiteY0" fmla="*/ 18621 h 142449"/>
                      <a:gd name="connsiteX1" fmla="*/ 354571 w 373192"/>
                      <a:gd name="connsiteY1" fmla="*/ 0 h 142449"/>
                      <a:gd name="connsiteX2" fmla="*/ 9266 w 373192"/>
                      <a:gd name="connsiteY2" fmla="*/ 107883 h 142449"/>
                      <a:gd name="connsiteX3" fmla="*/ 2586 w 373192"/>
                      <a:gd name="connsiteY3" fmla="*/ 133183 h 142449"/>
                      <a:gd name="connsiteX4" fmla="*/ 27887 w 373192"/>
                      <a:gd name="connsiteY4" fmla="*/ 139863 h 142449"/>
                      <a:gd name="connsiteX5" fmla="*/ 354773 w 373192"/>
                      <a:gd name="connsiteY5" fmla="*/ 36838 h 142449"/>
                      <a:gd name="connsiteX6" fmla="*/ 373192 w 373192"/>
                      <a:gd name="connsiteY6" fmla="*/ 18621 h 142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3192" h="142449">
                        <a:moveTo>
                          <a:pt x="373192" y="18621"/>
                        </a:moveTo>
                        <a:cubicBezTo>
                          <a:pt x="373192" y="8299"/>
                          <a:pt x="364894" y="0"/>
                          <a:pt x="354571" y="0"/>
                        </a:cubicBezTo>
                        <a:cubicBezTo>
                          <a:pt x="250939" y="0"/>
                          <a:pt x="131519" y="37243"/>
                          <a:pt x="9266" y="107883"/>
                        </a:cubicBezTo>
                        <a:cubicBezTo>
                          <a:pt x="360" y="112943"/>
                          <a:pt x="-2676" y="124277"/>
                          <a:pt x="2586" y="133183"/>
                        </a:cubicBezTo>
                        <a:cubicBezTo>
                          <a:pt x="7647" y="142089"/>
                          <a:pt x="18982" y="145125"/>
                          <a:pt x="27887" y="139863"/>
                        </a:cubicBezTo>
                        <a:cubicBezTo>
                          <a:pt x="144676" y="72461"/>
                          <a:pt x="257618" y="36838"/>
                          <a:pt x="354773" y="36838"/>
                        </a:cubicBezTo>
                        <a:cubicBezTo>
                          <a:pt x="364894" y="37040"/>
                          <a:pt x="373192" y="28742"/>
                          <a:pt x="373192" y="1862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4" name="Freeform 55">
                    <a:extLst>
                      <a:ext uri="{FF2B5EF4-FFF2-40B4-BE49-F238E27FC236}">
                        <a16:creationId xmlns:a16="http://schemas.microsoft.com/office/drawing/2014/main" id="{147A82A8-C328-3E19-9DA1-4603E35F7028}"/>
                      </a:ext>
                    </a:extLst>
                  </p:cNvPr>
                  <p:cNvSpPr/>
                  <p:nvPr/>
                </p:nvSpPr>
                <p:spPr>
                  <a:xfrm>
                    <a:off x="3863089" y="755624"/>
                    <a:ext cx="1352704" cy="1730013"/>
                  </a:xfrm>
                  <a:custGeom>
                    <a:avLst/>
                    <a:gdLst>
                      <a:gd name="connsiteX0" fmla="*/ 828250 w 1352704"/>
                      <a:gd name="connsiteY0" fmla="*/ 1490882 h 1730013"/>
                      <a:gd name="connsiteX1" fmla="*/ 826429 w 1352704"/>
                      <a:gd name="connsiteY1" fmla="*/ 1516993 h 1730013"/>
                      <a:gd name="connsiteX2" fmla="*/ 852539 w 1352704"/>
                      <a:gd name="connsiteY2" fmla="*/ 1518814 h 1730013"/>
                      <a:gd name="connsiteX3" fmla="*/ 1150481 w 1352704"/>
                      <a:gd name="connsiteY3" fmla="*/ 46511 h 1730013"/>
                      <a:gd name="connsiteX4" fmla="*/ 665718 w 1352704"/>
                      <a:gd name="connsiteY4" fmla="*/ 92862 h 1730013"/>
                      <a:gd name="connsiteX5" fmla="*/ 4 w 1352704"/>
                      <a:gd name="connsiteY5" fmla="*/ 1245971 h 1730013"/>
                      <a:gd name="connsiteX6" fmla="*/ 411496 w 1352704"/>
                      <a:gd name="connsiteY6" fmla="*/ 1729114 h 1730013"/>
                      <a:gd name="connsiteX7" fmla="*/ 428902 w 1352704"/>
                      <a:gd name="connsiteY7" fmla="*/ 1709481 h 1730013"/>
                      <a:gd name="connsiteX8" fmla="*/ 409269 w 1352704"/>
                      <a:gd name="connsiteY8" fmla="*/ 1692074 h 1730013"/>
                      <a:gd name="connsiteX9" fmla="*/ 37246 w 1352704"/>
                      <a:gd name="connsiteY9" fmla="*/ 1245768 h 1730013"/>
                      <a:gd name="connsiteX10" fmla="*/ 684542 w 1352704"/>
                      <a:gd name="connsiteY10" fmla="*/ 124640 h 1730013"/>
                      <a:gd name="connsiteX11" fmla="*/ 1316049 w 1352704"/>
                      <a:gd name="connsiteY11" fmla="*/ 486137 h 1730013"/>
                      <a:gd name="connsiteX12" fmla="*/ 828250 w 1352704"/>
                      <a:gd name="connsiteY12" fmla="*/ 1490882 h 1730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2704" h="1730013">
                        <a:moveTo>
                          <a:pt x="828250" y="1490882"/>
                        </a:moveTo>
                        <a:cubicBezTo>
                          <a:pt x="820558" y="1497561"/>
                          <a:pt x="819749" y="1509301"/>
                          <a:pt x="826429" y="1516993"/>
                        </a:cubicBezTo>
                        <a:cubicBezTo>
                          <a:pt x="833108" y="1524684"/>
                          <a:pt x="844847" y="1525494"/>
                          <a:pt x="852539" y="1518814"/>
                        </a:cubicBezTo>
                        <a:cubicBezTo>
                          <a:pt x="1346207" y="1089713"/>
                          <a:pt x="1528778" y="264300"/>
                          <a:pt x="1150481" y="46511"/>
                        </a:cubicBezTo>
                        <a:cubicBezTo>
                          <a:pt x="1019929" y="-28784"/>
                          <a:pt x="847681" y="-12187"/>
                          <a:pt x="665718" y="92862"/>
                        </a:cubicBezTo>
                        <a:cubicBezTo>
                          <a:pt x="297338" y="305389"/>
                          <a:pt x="-1211" y="822739"/>
                          <a:pt x="4" y="1245971"/>
                        </a:cubicBezTo>
                        <a:cubicBezTo>
                          <a:pt x="1016" y="1590466"/>
                          <a:pt x="192694" y="1743283"/>
                          <a:pt x="411496" y="1729114"/>
                        </a:cubicBezTo>
                        <a:cubicBezTo>
                          <a:pt x="421616" y="1728507"/>
                          <a:pt x="429510" y="1719601"/>
                          <a:pt x="428902" y="1709481"/>
                        </a:cubicBezTo>
                        <a:cubicBezTo>
                          <a:pt x="428295" y="1699158"/>
                          <a:pt x="418580" y="1691264"/>
                          <a:pt x="409269" y="1692074"/>
                        </a:cubicBezTo>
                        <a:cubicBezTo>
                          <a:pt x="212125" y="1705230"/>
                          <a:pt x="38258" y="1568404"/>
                          <a:pt x="37246" y="1245768"/>
                        </a:cubicBezTo>
                        <a:cubicBezTo>
                          <a:pt x="36032" y="834276"/>
                          <a:pt x="326485" y="331499"/>
                          <a:pt x="684542" y="124640"/>
                        </a:cubicBezTo>
                        <a:cubicBezTo>
                          <a:pt x="1030859" y="-75135"/>
                          <a:pt x="1314834" y="76872"/>
                          <a:pt x="1316049" y="486137"/>
                        </a:cubicBezTo>
                        <a:cubicBezTo>
                          <a:pt x="1316656" y="827394"/>
                          <a:pt x="1116274" y="1240506"/>
                          <a:pt x="828250" y="1490882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5" name="Freeform 56">
                    <a:extLst>
                      <a:ext uri="{FF2B5EF4-FFF2-40B4-BE49-F238E27FC236}">
                        <a16:creationId xmlns:a16="http://schemas.microsoft.com/office/drawing/2014/main" id="{BC6E8671-952A-5F5E-2316-EA1249D4C922}"/>
                      </a:ext>
                    </a:extLst>
                  </p:cNvPr>
                  <p:cNvSpPr/>
                  <p:nvPr/>
                </p:nvSpPr>
                <p:spPr>
                  <a:xfrm>
                    <a:off x="3623930" y="1582343"/>
                    <a:ext cx="226943" cy="1099059"/>
                  </a:xfrm>
                  <a:custGeom>
                    <a:avLst/>
                    <a:gdLst>
                      <a:gd name="connsiteX0" fmla="*/ 125410 w 226943"/>
                      <a:gd name="connsiteY0" fmla="*/ 1081 h 1099059"/>
                      <a:gd name="connsiteX1" fmla="*/ 101729 w 226943"/>
                      <a:gd name="connsiteY1" fmla="*/ 12213 h 1099059"/>
                      <a:gd name="connsiteX2" fmla="*/ 196050 w 226943"/>
                      <a:gd name="connsiteY2" fmla="*/ 1094277 h 1099059"/>
                      <a:gd name="connsiteX3" fmla="*/ 222161 w 226943"/>
                      <a:gd name="connsiteY3" fmla="*/ 1092860 h 1099059"/>
                      <a:gd name="connsiteX4" fmla="*/ 220744 w 226943"/>
                      <a:gd name="connsiteY4" fmla="*/ 1066750 h 1099059"/>
                      <a:gd name="connsiteX5" fmla="*/ 136543 w 226943"/>
                      <a:gd name="connsiteY5" fmla="*/ 24965 h 1099059"/>
                      <a:gd name="connsiteX6" fmla="*/ 125410 w 226943"/>
                      <a:gd name="connsiteY6" fmla="*/ 1081 h 1099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6943" h="1099059">
                        <a:moveTo>
                          <a:pt x="125410" y="1081"/>
                        </a:moveTo>
                        <a:cubicBezTo>
                          <a:pt x="115897" y="-2360"/>
                          <a:pt x="105170" y="2700"/>
                          <a:pt x="101729" y="12213"/>
                        </a:cubicBezTo>
                        <a:cubicBezTo>
                          <a:pt x="-22953" y="360150"/>
                          <a:pt x="-75174" y="850985"/>
                          <a:pt x="196050" y="1094277"/>
                        </a:cubicBezTo>
                        <a:cubicBezTo>
                          <a:pt x="203742" y="1101159"/>
                          <a:pt x="215481" y="1100552"/>
                          <a:pt x="222161" y="1092860"/>
                        </a:cubicBezTo>
                        <a:cubicBezTo>
                          <a:pt x="229042" y="1085169"/>
                          <a:pt x="228435" y="1073429"/>
                          <a:pt x="220744" y="1066750"/>
                        </a:cubicBezTo>
                        <a:cubicBezTo>
                          <a:pt x="-38539" y="834387"/>
                          <a:pt x="18135" y="354685"/>
                          <a:pt x="136543" y="24965"/>
                        </a:cubicBezTo>
                        <a:cubicBezTo>
                          <a:pt x="139984" y="15047"/>
                          <a:pt x="135126" y="4522"/>
                          <a:pt x="125410" y="108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6" name="Freeform 57">
                    <a:extLst>
                      <a:ext uri="{FF2B5EF4-FFF2-40B4-BE49-F238E27FC236}">
                        <a16:creationId xmlns:a16="http://schemas.microsoft.com/office/drawing/2014/main" id="{AD734B9B-3E79-07C4-4B81-B1933725958E}"/>
                      </a:ext>
                    </a:extLst>
                  </p:cNvPr>
                  <p:cNvSpPr/>
                  <p:nvPr/>
                </p:nvSpPr>
                <p:spPr>
                  <a:xfrm>
                    <a:off x="5237841" y="663561"/>
                    <a:ext cx="217387" cy="1185246"/>
                  </a:xfrm>
                  <a:custGeom>
                    <a:avLst/>
                    <a:gdLst>
                      <a:gd name="connsiteX0" fmla="*/ 35416 w 217387"/>
                      <a:gd name="connsiteY0" fmla="*/ 1174692 h 1185246"/>
                      <a:gd name="connsiteX1" fmla="*/ 217379 w 217387"/>
                      <a:gd name="connsiteY1" fmla="*/ 440362 h 1185246"/>
                      <a:gd name="connsiteX2" fmla="*/ 110104 w 217387"/>
                      <a:gd name="connsiteY2" fmla="*/ 8630 h 1185246"/>
                      <a:gd name="connsiteX3" fmla="*/ 84601 w 217387"/>
                      <a:gd name="connsiteY3" fmla="*/ 2760 h 1185246"/>
                      <a:gd name="connsiteX4" fmla="*/ 78731 w 217387"/>
                      <a:gd name="connsiteY4" fmla="*/ 28263 h 1185246"/>
                      <a:gd name="connsiteX5" fmla="*/ 180339 w 217387"/>
                      <a:gd name="connsiteY5" fmla="*/ 440565 h 1185246"/>
                      <a:gd name="connsiteX6" fmla="*/ 1817 w 217387"/>
                      <a:gd name="connsiteY6" fmla="*/ 1158702 h 1185246"/>
                      <a:gd name="connsiteX7" fmla="*/ 10520 w 217387"/>
                      <a:gd name="connsiteY7" fmla="*/ 1183396 h 1185246"/>
                      <a:gd name="connsiteX8" fmla="*/ 35416 w 217387"/>
                      <a:gd name="connsiteY8" fmla="*/ 1174692 h 1185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7387" h="1185246">
                        <a:moveTo>
                          <a:pt x="35416" y="1174692"/>
                        </a:moveTo>
                        <a:cubicBezTo>
                          <a:pt x="155241" y="923101"/>
                          <a:pt x="218189" y="669284"/>
                          <a:pt x="217379" y="440362"/>
                        </a:cubicBezTo>
                        <a:cubicBezTo>
                          <a:pt x="216975" y="268924"/>
                          <a:pt x="179732" y="119751"/>
                          <a:pt x="110104" y="8630"/>
                        </a:cubicBezTo>
                        <a:cubicBezTo>
                          <a:pt x="104639" y="-74"/>
                          <a:pt x="93102" y="-2502"/>
                          <a:pt x="84601" y="2760"/>
                        </a:cubicBezTo>
                        <a:cubicBezTo>
                          <a:pt x="75898" y="8225"/>
                          <a:pt x="73266" y="19762"/>
                          <a:pt x="78731" y="28263"/>
                        </a:cubicBezTo>
                        <a:cubicBezTo>
                          <a:pt x="144716" y="133515"/>
                          <a:pt x="179934" y="276009"/>
                          <a:pt x="180339" y="440565"/>
                        </a:cubicBezTo>
                        <a:cubicBezTo>
                          <a:pt x="180946" y="663819"/>
                          <a:pt x="119212" y="912171"/>
                          <a:pt x="1817" y="1158702"/>
                        </a:cubicBezTo>
                        <a:cubicBezTo>
                          <a:pt x="-2636" y="1168013"/>
                          <a:pt x="1412" y="1178943"/>
                          <a:pt x="10520" y="1183396"/>
                        </a:cubicBezTo>
                        <a:cubicBezTo>
                          <a:pt x="19831" y="1187849"/>
                          <a:pt x="30963" y="1184003"/>
                          <a:pt x="35416" y="1174692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7" name="Freeform 58">
                    <a:extLst>
                      <a:ext uri="{FF2B5EF4-FFF2-40B4-BE49-F238E27FC236}">
                        <a16:creationId xmlns:a16="http://schemas.microsoft.com/office/drawing/2014/main" id="{9F598688-F851-B6B6-C7BE-A9147E443C6C}"/>
                      </a:ext>
                    </a:extLst>
                  </p:cNvPr>
                  <p:cNvSpPr/>
                  <p:nvPr/>
                </p:nvSpPr>
                <p:spPr>
                  <a:xfrm>
                    <a:off x="4280455" y="3872436"/>
                    <a:ext cx="38052" cy="148566"/>
                  </a:xfrm>
                  <a:custGeom>
                    <a:avLst/>
                    <a:gdLst>
                      <a:gd name="connsiteX0" fmla="*/ 18621 w 38052"/>
                      <a:gd name="connsiteY0" fmla="*/ 0 h 148566"/>
                      <a:gd name="connsiteX1" fmla="*/ 0 w 38052"/>
                      <a:gd name="connsiteY1" fmla="*/ 18622 h 148566"/>
                      <a:gd name="connsiteX2" fmla="*/ 809 w 38052"/>
                      <a:gd name="connsiteY2" fmla="*/ 129945 h 148566"/>
                      <a:gd name="connsiteX3" fmla="*/ 19431 w 38052"/>
                      <a:gd name="connsiteY3" fmla="*/ 148566 h 148566"/>
                      <a:gd name="connsiteX4" fmla="*/ 38052 w 38052"/>
                      <a:gd name="connsiteY4" fmla="*/ 129945 h 148566"/>
                      <a:gd name="connsiteX5" fmla="*/ 37243 w 38052"/>
                      <a:gd name="connsiteY5" fmla="*/ 18622 h 148566"/>
                      <a:gd name="connsiteX6" fmla="*/ 18621 w 38052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8566">
                        <a:moveTo>
                          <a:pt x="18621" y="0"/>
                        </a:moveTo>
                        <a:cubicBezTo>
                          <a:pt x="8299" y="0"/>
                          <a:pt x="0" y="8096"/>
                          <a:pt x="0" y="18622"/>
                        </a:cubicBezTo>
                        <a:lnTo>
                          <a:pt x="809" y="129945"/>
                        </a:lnTo>
                        <a:cubicBezTo>
                          <a:pt x="809" y="140268"/>
                          <a:pt x="8906" y="148566"/>
                          <a:pt x="19431" y="148566"/>
                        </a:cubicBezTo>
                        <a:cubicBezTo>
                          <a:pt x="29754" y="148566"/>
                          <a:pt x="38052" y="139660"/>
                          <a:pt x="38052" y="129945"/>
                        </a:cubicBezTo>
                        <a:lnTo>
                          <a:pt x="37243" y="18622"/>
                        </a:lnTo>
                        <a:cubicBezTo>
                          <a:pt x="37040" y="8299"/>
                          <a:pt x="28944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8" name="Freeform 59">
                    <a:extLst>
                      <a:ext uri="{FF2B5EF4-FFF2-40B4-BE49-F238E27FC236}">
                        <a16:creationId xmlns:a16="http://schemas.microsoft.com/office/drawing/2014/main" id="{7C0BA8C9-08FD-AAA4-EE13-5B0ABFFF9719}"/>
                      </a:ext>
                    </a:extLst>
                  </p:cNvPr>
                  <p:cNvSpPr/>
                  <p:nvPr/>
                </p:nvSpPr>
                <p:spPr>
                  <a:xfrm>
                    <a:off x="4281062" y="4087594"/>
                    <a:ext cx="38052" cy="148565"/>
                  </a:xfrm>
                  <a:custGeom>
                    <a:avLst/>
                    <a:gdLst>
                      <a:gd name="connsiteX0" fmla="*/ 18621 w 38052"/>
                      <a:gd name="connsiteY0" fmla="*/ 0 h 148565"/>
                      <a:gd name="connsiteX1" fmla="*/ 0 w 38052"/>
                      <a:gd name="connsiteY1" fmla="*/ 18621 h 148565"/>
                      <a:gd name="connsiteX2" fmla="*/ 809 w 38052"/>
                      <a:gd name="connsiteY2" fmla="*/ 129945 h 148565"/>
                      <a:gd name="connsiteX3" fmla="*/ 19431 w 38052"/>
                      <a:gd name="connsiteY3" fmla="*/ 148566 h 148565"/>
                      <a:gd name="connsiteX4" fmla="*/ 38052 w 38052"/>
                      <a:gd name="connsiteY4" fmla="*/ 129945 h 148565"/>
                      <a:gd name="connsiteX5" fmla="*/ 37243 w 38052"/>
                      <a:gd name="connsiteY5" fmla="*/ 18621 h 148565"/>
                      <a:gd name="connsiteX6" fmla="*/ 18621 w 38052"/>
                      <a:gd name="connsiteY6" fmla="*/ 0 h 1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8565">
                        <a:moveTo>
                          <a:pt x="18621" y="0"/>
                        </a:moveTo>
                        <a:cubicBezTo>
                          <a:pt x="8298" y="0"/>
                          <a:pt x="0" y="8096"/>
                          <a:pt x="0" y="18621"/>
                        </a:cubicBezTo>
                        <a:lnTo>
                          <a:pt x="809" y="129945"/>
                        </a:lnTo>
                        <a:cubicBezTo>
                          <a:pt x="809" y="140268"/>
                          <a:pt x="8906" y="148566"/>
                          <a:pt x="19431" y="148566"/>
                        </a:cubicBezTo>
                        <a:cubicBezTo>
                          <a:pt x="29754" y="148566"/>
                          <a:pt x="38052" y="139660"/>
                          <a:pt x="38052" y="129945"/>
                        </a:cubicBezTo>
                        <a:lnTo>
                          <a:pt x="37243" y="18621"/>
                        </a:lnTo>
                        <a:cubicBezTo>
                          <a:pt x="37243" y="8096"/>
                          <a:pt x="29146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49" name="Freeform 60">
                    <a:extLst>
                      <a:ext uri="{FF2B5EF4-FFF2-40B4-BE49-F238E27FC236}">
                        <a16:creationId xmlns:a16="http://schemas.microsoft.com/office/drawing/2014/main" id="{D5BEB0D6-1341-05FC-473C-269B09D3346E}"/>
                      </a:ext>
                    </a:extLst>
                  </p:cNvPr>
                  <p:cNvSpPr/>
                  <p:nvPr/>
                </p:nvSpPr>
                <p:spPr>
                  <a:xfrm>
                    <a:off x="4278835" y="3227367"/>
                    <a:ext cx="37243" cy="148566"/>
                  </a:xfrm>
                  <a:custGeom>
                    <a:avLst/>
                    <a:gdLst>
                      <a:gd name="connsiteX0" fmla="*/ 18621 w 37243"/>
                      <a:gd name="connsiteY0" fmla="*/ 0 h 148566"/>
                      <a:gd name="connsiteX1" fmla="*/ 0 w 37243"/>
                      <a:gd name="connsiteY1" fmla="*/ 18621 h 148566"/>
                      <a:gd name="connsiteX2" fmla="*/ 0 w 37243"/>
                      <a:gd name="connsiteY2" fmla="*/ 129945 h 148566"/>
                      <a:gd name="connsiteX3" fmla="*/ 18621 w 37243"/>
                      <a:gd name="connsiteY3" fmla="*/ 148566 h 148566"/>
                      <a:gd name="connsiteX4" fmla="*/ 37243 w 37243"/>
                      <a:gd name="connsiteY4" fmla="*/ 129945 h 148566"/>
                      <a:gd name="connsiteX5" fmla="*/ 37243 w 37243"/>
                      <a:gd name="connsiteY5" fmla="*/ 18621 h 148566"/>
                      <a:gd name="connsiteX6" fmla="*/ 18621 w 37243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3" h="148566">
                        <a:moveTo>
                          <a:pt x="18621" y="0"/>
                        </a:moveTo>
                        <a:cubicBezTo>
                          <a:pt x="8299" y="0"/>
                          <a:pt x="0" y="8096"/>
                          <a:pt x="0" y="18621"/>
                        </a:cubicBezTo>
                        <a:lnTo>
                          <a:pt x="0" y="129945"/>
                        </a:lnTo>
                        <a:cubicBezTo>
                          <a:pt x="0" y="140268"/>
                          <a:pt x="8096" y="148566"/>
                          <a:pt x="18621" y="148566"/>
                        </a:cubicBezTo>
                        <a:cubicBezTo>
                          <a:pt x="28944" y="148566"/>
                          <a:pt x="37243" y="139660"/>
                          <a:pt x="37243" y="129945"/>
                        </a:cubicBezTo>
                        <a:lnTo>
                          <a:pt x="37243" y="18621"/>
                        </a:lnTo>
                        <a:cubicBezTo>
                          <a:pt x="37243" y="8096"/>
                          <a:pt x="29147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0" name="Freeform 61">
                    <a:extLst>
                      <a:ext uri="{FF2B5EF4-FFF2-40B4-BE49-F238E27FC236}">
                        <a16:creationId xmlns:a16="http://schemas.microsoft.com/office/drawing/2014/main" id="{AC21E8CD-C436-A238-24EB-CADCFB617E08}"/>
                      </a:ext>
                    </a:extLst>
                  </p:cNvPr>
                  <p:cNvSpPr/>
                  <p:nvPr/>
                </p:nvSpPr>
                <p:spPr>
                  <a:xfrm>
                    <a:off x="4278228" y="3012209"/>
                    <a:ext cx="37243" cy="148566"/>
                  </a:xfrm>
                  <a:custGeom>
                    <a:avLst/>
                    <a:gdLst>
                      <a:gd name="connsiteX0" fmla="*/ 18622 w 37243"/>
                      <a:gd name="connsiteY0" fmla="*/ 0 h 148566"/>
                      <a:gd name="connsiteX1" fmla="*/ 0 w 37243"/>
                      <a:gd name="connsiteY1" fmla="*/ 18622 h 148566"/>
                      <a:gd name="connsiteX2" fmla="*/ 0 w 37243"/>
                      <a:gd name="connsiteY2" fmla="*/ 129945 h 148566"/>
                      <a:gd name="connsiteX3" fmla="*/ 18622 w 37243"/>
                      <a:gd name="connsiteY3" fmla="*/ 148566 h 148566"/>
                      <a:gd name="connsiteX4" fmla="*/ 37243 w 37243"/>
                      <a:gd name="connsiteY4" fmla="*/ 129945 h 148566"/>
                      <a:gd name="connsiteX5" fmla="*/ 37243 w 37243"/>
                      <a:gd name="connsiteY5" fmla="*/ 18622 h 148566"/>
                      <a:gd name="connsiteX6" fmla="*/ 18622 w 37243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3" h="148566">
                        <a:moveTo>
                          <a:pt x="18622" y="0"/>
                        </a:moveTo>
                        <a:cubicBezTo>
                          <a:pt x="8299" y="0"/>
                          <a:pt x="0" y="8096"/>
                          <a:pt x="0" y="18622"/>
                        </a:cubicBezTo>
                        <a:lnTo>
                          <a:pt x="0" y="129945"/>
                        </a:lnTo>
                        <a:cubicBezTo>
                          <a:pt x="0" y="140268"/>
                          <a:pt x="8906" y="148566"/>
                          <a:pt x="18622" y="148566"/>
                        </a:cubicBezTo>
                        <a:cubicBezTo>
                          <a:pt x="28944" y="148566"/>
                          <a:pt x="37243" y="139660"/>
                          <a:pt x="37243" y="129945"/>
                        </a:cubicBezTo>
                        <a:lnTo>
                          <a:pt x="37243" y="18622"/>
                        </a:lnTo>
                        <a:cubicBezTo>
                          <a:pt x="37040" y="8299"/>
                          <a:pt x="28944" y="0"/>
                          <a:pt x="18622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1" name="Freeform 62">
                    <a:extLst>
                      <a:ext uri="{FF2B5EF4-FFF2-40B4-BE49-F238E27FC236}">
                        <a16:creationId xmlns:a16="http://schemas.microsoft.com/office/drawing/2014/main" id="{4C429304-DA69-6524-B39B-2F55B0A86D0B}"/>
                      </a:ext>
                    </a:extLst>
                  </p:cNvPr>
                  <p:cNvSpPr/>
                  <p:nvPr/>
                </p:nvSpPr>
                <p:spPr>
                  <a:xfrm>
                    <a:off x="4279645" y="3442322"/>
                    <a:ext cx="37242" cy="148566"/>
                  </a:xfrm>
                  <a:custGeom>
                    <a:avLst/>
                    <a:gdLst>
                      <a:gd name="connsiteX0" fmla="*/ 18621 w 37242"/>
                      <a:gd name="connsiteY0" fmla="*/ 0 h 148566"/>
                      <a:gd name="connsiteX1" fmla="*/ 17811 w 37242"/>
                      <a:gd name="connsiteY1" fmla="*/ 0 h 148566"/>
                      <a:gd name="connsiteX2" fmla="*/ 0 w 37242"/>
                      <a:gd name="connsiteY2" fmla="*/ 18622 h 148566"/>
                      <a:gd name="connsiteX3" fmla="*/ 0 w 37242"/>
                      <a:gd name="connsiteY3" fmla="*/ 129945 h 148566"/>
                      <a:gd name="connsiteX4" fmla="*/ 18621 w 37242"/>
                      <a:gd name="connsiteY4" fmla="*/ 148566 h 148566"/>
                      <a:gd name="connsiteX5" fmla="*/ 37243 w 37242"/>
                      <a:gd name="connsiteY5" fmla="*/ 129945 h 148566"/>
                      <a:gd name="connsiteX6" fmla="*/ 37243 w 37242"/>
                      <a:gd name="connsiteY6" fmla="*/ 18622 h 148566"/>
                      <a:gd name="connsiteX7" fmla="*/ 18621 w 37242"/>
                      <a:gd name="connsiteY7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242" h="148566">
                        <a:moveTo>
                          <a:pt x="18621" y="0"/>
                        </a:moveTo>
                        <a:cubicBezTo>
                          <a:pt x="18621" y="0"/>
                          <a:pt x="18621" y="0"/>
                          <a:pt x="17811" y="0"/>
                        </a:cubicBezTo>
                        <a:cubicBezTo>
                          <a:pt x="8096" y="0"/>
                          <a:pt x="0" y="8096"/>
                          <a:pt x="0" y="18622"/>
                        </a:cubicBezTo>
                        <a:lnTo>
                          <a:pt x="0" y="129945"/>
                        </a:lnTo>
                        <a:cubicBezTo>
                          <a:pt x="0" y="140268"/>
                          <a:pt x="8096" y="148566"/>
                          <a:pt x="18621" y="148566"/>
                        </a:cubicBezTo>
                        <a:cubicBezTo>
                          <a:pt x="29146" y="148566"/>
                          <a:pt x="37243" y="139660"/>
                          <a:pt x="37243" y="129945"/>
                        </a:cubicBezTo>
                        <a:lnTo>
                          <a:pt x="37243" y="18622"/>
                        </a:lnTo>
                        <a:cubicBezTo>
                          <a:pt x="37243" y="8299"/>
                          <a:pt x="28337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2" name="Freeform 63">
                    <a:extLst>
                      <a:ext uri="{FF2B5EF4-FFF2-40B4-BE49-F238E27FC236}">
                        <a16:creationId xmlns:a16="http://schemas.microsoft.com/office/drawing/2014/main" id="{4EB5420F-5F83-398D-CF6F-76508869C221}"/>
                      </a:ext>
                    </a:extLst>
                  </p:cNvPr>
                  <p:cNvSpPr/>
                  <p:nvPr/>
                </p:nvSpPr>
                <p:spPr>
                  <a:xfrm>
                    <a:off x="4279645" y="3657480"/>
                    <a:ext cx="38051" cy="148566"/>
                  </a:xfrm>
                  <a:custGeom>
                    <a:avLst/>
                    <a:gdLst>
                      <a:gd name="connsiteX0" fmla="*/ 18621 w 38051"/>
                      <a:gd name="connsiteY0" fmla="*/ 0 h 148566"/>
                      <a:gd name="connsiteX1" fmla="*/ 0 w 38051"/>
                      <a:gd name="connsiteY1" fmla="*/ 18621 h 148566"/>
                      <a:gd name="connsiteX2" fmla="*/ 809 w 38051"/>
                      <a:gd name="connsiteY2" fmla="*/ 129945 h 148566"/>
                      <a:gd name="connsiteX3" fmla="*/ 19431 w 38051"/>
                      <a:gd name="connsiteY3" fmla="*/ 148566 h 148566"/>
                      <a:gd name="connsiteX4" fmla="*/ 38052 w 38051"/>
                      <a:gd name="connsiteY4" fmla="*/ 129945 h 148566"/>
                      <a:gd name="connsiteX5" fmla="*/ 37243 w 38051"/>
                      <a:gd name="connsiteY5" fmla="*/ 18621 h 148566"/>
                      <a:gd name="connsiteX6" fmla="*/ 18621 w 38051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1" h="148566">
                        <a:moveTo>
                          <a:pt x="18621" y="0"/>
                        </a:moveTo>
                        <a:cubicBezTo>
                          <a:pt x="8906" y="0"/>
                          <a:pt x="0" y="8096"/>
                          <a:pt x="0" y="18621"/>
                        </a:cubicBezTo>
                        <a:lnTo>
                          <a:pt x="809" y="129945"/>
                        </a:lnTo>
                        <a:cubicBezTo>
                          <a:pt x="809" y="140268"/>
                          <a:pt x="8906" y="148566"/>
                          <a:pt x="19431" y="148566"/>
                        </a:cubicBezTo>
                        <a:cubicBezTo>
                          <a:pt x="29956" y="148566"/>
                          <a:pt x="38052" y="139660"/>
                          <a:pt x="38052" y="129945"/>
                        </a:cubicBezTo>
                        <a:lnTo>
                          <a:pt x="37243" y="18621"/>
                        </a:lnTo>
                        <a:cubicBezTo>
                          <a:pt x="37243" y="8096"/>
                          <a:pt x="28944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3" name="Freeform 64">
                    <a:extLst>
                      <a:ext uri="{FF2B5EF4-FFF2-40B4-BE49-F238E27FC236}">
                        <a16:creationId xmlns:a16="http://schemas.microsoft.com/office/drawing/2014/main" id="{B5470B09-6725-A941-8D69-FAFD5006991A}"/>
                      </a:ext>
                    </a:extLst>
                  </p:cNvPr>
                  <p:cNvSpPr/>
                  <p:nvPr/>
                </p:nvSpPr>
                <p:spPr>
                  <a:xfrm>
                    <a:off x="4140989" y="4302347"/>
                    <a:ext cx="322643" cy="436931"/>
                  </a:xfrm>
                  <a:custGeom>
                    <a:avLst/>
                    <a:gdLst>
                      <a:gd name="connsiteX0" fmla="*/ 178126 w 322643"/>
                      <a:gd name="connsiteY0" fmla="*/ 41695 h 436931"/>
                      <a:gd name="connsiteX1" fmla="*/ 178126 w 322643"/>
                      <a:gd name="connsiteY1" fmla="*/ 18621 h 436931"/>
                      <a:gd name="connsiteX2" fmla="*/ 159504 w 322643"/>
                      <a:gd name="connsiteY2" fmla="*/ 0 h 436931"/>
                      <a:gd name="connsiteX3" fmla="*/ 140883 w 322643"/>
                      <a:gd name="connsiteY3" fmla="*/ 18621 h 436931"/>
                      <a:gd name="connsiteX4" fmla="*/ 140883 w 322643"/>
                      <a:gd name="connsiteY4" fmla="*/ 60924 h 436931"/>
                      <a:gd name="connsiteX5" fmla="*/ 8 w 322643"/>
                      <a:gd name="connsiteY5" fmla="*/ 317575 h 436931"/>
                      <a:gd name="connsiteX6" fmla="*/ 170636 w 322643"/>
                      <a:gd name="connsiteY6" fmla="*/ 414730 h 436931"/>
                      <a:gd name="connsiteX7" fmla="*/ 322644 w 322643"/>
                      <a:gd name="connsiteY7" fmla="*/ 152209 h 436931"/>
                      <a:gd name="connsiteX8" fmla="*/ 178126 w 322643"/>
                      <a:gd name="connsiteY8" fmla="*/ 41695 h 436931"/>
                      <a:gd name="connsiteX9" fmla="*/ 152015 w 322643"/>
                      <a:gd name="connsiteY9" fmla="*/ 382953 h 436931"/>
                      <a:gd name="connsiteX10" fmla="*/ 37048 w 322643"/>
                      <a:gd name="connsiteY10" fmla="*/ 317778 h 436931"/>
                      <a:gd name="connsiteX11" fmla="*/ 178732 w 322643"/>
                      <a:gd name="connsiteY11" fmla="*/ 82784 h 436931"/>
                      <a:gd name="connsiteX12" fmla="*/ 285603 w 322643"/>
                      <a:gd name="connsiteY12" fmla="*/ 153221 h 436931"/>
                      <a:gd name="connsiteX13" fmla="*/ 152015 w 322643"/>
                      <a:gd name="connsiteY13" fmla="*/ 382953 h 436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22643" h="436931">
                        <a:moveTo>
                          <a:pt x="178126" y="41695"/>
                        </a:moveTo>
                        <a:lnTo>
                          <a:pt x="178126" y="18621"/>
                        </a:lnTo>
                        <a:cubicBezTo>
                          <a:pt x="178126" y="8298"/>
                          <a:pt x="170029" y="0"/>
                          <a:pt x="159504" y="0"/>
                        </a:cubicBezTo>
                        <a:cubicBezTo>
                          <a:pt x="149181" y="0"/>
                          <a:pt x="140883" y="8096"/>
                          <a:pt x="140883" y="18621"/>
                        </a:cubicBezTo>
                        <a:lnTo>
                          <a:pt x="140883" y="60924"/>
                        </a:lnTo>
                        <a:cubicBezTo>
                          <a:pt x="60730" y="113550"/>
                          <a:pt x="-802" y="223254"/>
                          <a:pt x="8" y="317575"/>
                        </a:cubicBezTo>
                        <a:cubicBezTo>
                          <a:pt x="8" y="424041"/>
                          <a:pt x="81780" y="466951"/>
                          <a:pt x="170636" y="414730"/>
                        </a:cubicBezTo>
                        <a:cubicBezTo>
                          <a:pt x="254433" y="366557"/>
                          <a:pt x="322644" y="248554"/>
                          <a:pt x="322644" y="152209"/>
                        </a:cubicBezTo>
                        <a:cubicBezTo>
                          <a:pt x="321227" y="52018"/>
                          <a:pt x="251194" y="11942"/>
                          <a:pt x="178126" y="41695"/>
                        </a:cubicBezTo>
                        <a:close/>
                        <a:moveTo>
                          <a:pt x="152015" y="382953"/>
                        </a:moveTo>
                        <a:cubicBezTo>
                          <a:pt x="88257" y="419993"/>
                          <a:pt x="37048" y="395299"/>
                          <a:pt x="37048" y="317778"/>
                        </a:cubicBezTo>
                        <a:cubicBezTo>
                          <a:pt x="35429" y="160913"/>
                          <a:pt x="172053" y="90071"/>
                          <a:pt x="178732" y="82784"/>
                        </a:cubicBezTo>
                        <a:cubicBezTo>
                          <a:pt x="238442" y="52220"/>
                          <a:pt x="283984" y="75700"/>
                          <a:pt x="285603" y="153221"/>
                        </a:cubicBezTo>
                        <a:cubicBezTo>
                          <a:pt x="285603" y="235398"/>
                          <a:pt x="224679" y="340649"/>
                          <a:pt x="152015" y="38295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4" name="Freeform 65">
                    <a:extLst>
                      <a:ext uri="{FF2B5EF4-FFF2-40B4-BE49-F238E27FC236}">
                        <a16:creationId xmlns:a16="http://schemas.microsoft.com/office/drawing/2014/main" id="{5386C306-BD70-8ABD-4762-7BAC9150CB75}"/>
                      </a:ext>
                    </a:extLst>
                  </p:cNvPr>
                  <p:cNvSpPr/>
                  <p:nvPr/>
                </p:nvSpPr>
                <p:spPr>
                  <a:xfrm>
                    <a:off x="4866218" y="3219878"/>
                    <a:ext cx="37243" cy="148565"/>
                  </a:xfrm>
                  <a:custGeom>
                    <a:avLst/>
                    <a:gdLst>
                      <a:gd name="connsiteX0" fmla="*/ 18622 w 37243"/>
                      <a:gd name="connsiteY0" fmla="*/ 0 h 148565"/>
                      <a:gd name="connsiteX1" fmla="*/ 0 w 37243"/>
                      <a:gd name="connsiteY1" fmla="*/ 18621 h 148565"/>
                      <a:gd name="connsiteX2" fmla="*/ 0 w 37243"/>
                      <a:gd name="connsiteY2" fmla="*/ 129945 h 148565"/>
                      <a:gd name="connsiteX3" fmla="*/ 18622 w 37243"/>
                      <a:gd name="connsiteY3" fmla="*/ 148566 h 148565"/>
                      <a:gd name="connsiteX4" fmla="*/ 37243 w 37243"/>
                      <a:gd name="connsiteY4" fmla="*/ 129945 h 148565"/>
                      <a:gd name="connsiteX5" fmla="*/ 37243 w 37243"/>
                      <a:gd name="connsiteY5" fmla="*/ 18621 h 148565"/>
                      <a:gd name="connsiteX6" fmla="*/ 18622 w 37243"/>
                      <a:gd name="connsiteY6" fmla="*/ 0 h 1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3" h="148565">
                        <a:moveTo>
                          <a:pt x="18622" y="0"/>
                        </a:move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0" y="129945"/>
                        </a:lnTo>
                        <a:cubicBezTo>
                          <a:pt x="0" y="140267"/>
                          <a:pt x="8096" y="148566"/>
                          <a:pt x="18622" y="148566"/>
                        </a:cubicBezTo>
                        <a:cubicBezTo>
                          <a:pt x="28944" y="148566"/>
                          <a:pt x="37243" y="140470"/>
                          <a:pt x="37243" y="129945"/>
                        </a:cubicBezTo>
                        <a:lnTo>
                          <a:pt x="37243" y="18621"/>
                        </a:lnTo>
                        <a:cubicBezTo>
                          <a:pt x="37243" y="8096"/>
                          <a:pt x="28337" y="0"/>
                          <a:pt x="18622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5" name="Freeform 66">
                    <a:extLst>
                      <a:ext uri="{FF2B5EF4-FFF2-40B4-BE49-F238E27FC236}">
                        <a16:creationId xmlns:a16="http://schemas.microsoft.com/office/drawing/2014/main" id="{1ADC0DDA-8835-627A-3BCE-82ADBAB7BE0B}"/>
                      </a:ext>
                    </a:extLst>
                  </p:cNvPr>
                  <p:cNvSpPr/>
                  <p:nvPr/>
                </p:nvSpPr>
                <p:spPr>
                  <a:xfrm>
                    <a:off x="4864599" y="2789562"/>
                    <a:ext cx="38051" cy="148566"/>
                  </a:xfrm>
                  <a:custGeom>
                    <a:avLst/>
                    <a:gdLst>
                      <a:gd name="connsiteX0" fmla="*/ 19431 w 38051"/>
                      <a:gd name="connsiteY0" fmla="*/ 148566 h 148566"/>
                      <a:gd name="connsiteX1" fmla="*/ 38052 w 38051"/>
                      <a:gd name="connsiteY1" fmla="*/ 129945 h 148566"/>
                      <a:gd name="connsiteX2" fmla="*/ 37243 w 38051"/>
                      <a:gd name="connsiteY2" fmla="*/ 18622 h 148566"/>
                      <a:gd name="connsiteX3" fmla="*/ 18621 w 38051"/>
                      <a:gd name="connsiteY3" fmla="*/ 0 h 148566"/>
                      <a:gd name="connsiteX4" fmla="*/ 0 w 38051"/>
                      <a:gd name="connsiteY4" fmla="*/ 18622 h 148566"/>
                      <a:gd name="connsiteX5" fmla="*/ 809 w 38051"/>
                      <a:gd name="connsiteY5" fmla="*/ 129945 h 148566"/>
                      <a:gd name="connsiteX6" fmla="*/ 19431 w 38051"/>
                      <a:gd name="connsiteY6" fmla="*/ 148566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1" h="148566">
                        <a:moveTo>
                          <a:pt x="19431" y="148566"/>
                        </a:moveTo>
                        <a:cubicBezTo>
                          <a:pt x="29146" y="148566"/>
                          <a:pt x="38052" y="140470"/>
                          <a:pt x="38052" y="129945"/>
                        </a:cubicBezTo>
                        <a:lnTo>
                          <a:pt x="37243" y="18622"/>
                        </a:lnTo>
                        <a:cubicBezTo>
                          <a:pt x="37243" y="8299"/>
                          <a:pt x="29146" y="0"/>
                          <a:pt x="18621" y="0"/>
                        </a:cubicBezTo>
                        <a:cubicBezTo>
                          <a:pt x="8096" y="0"/>
                          <a:pt x="0" y="8906"/>
                          <a:pt x="0" y="18622"/>
                        </a:cubicBezTo>
                        <a:lnTo>
                          <a:pt x="809" y="129945"/>
                        </a:lnTo>
                        <a:cubicBezTo>
                          <a:pt x="1012" y="140470"/>
                          <a:pt x="9108" y="148566"/>
                          <a:pt x="19431" y="14856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6" name="Freeform 67">
                    <a:extLst>
                      <a:ext uri="{FF2B5EF4-FFF2-40B4-BE49-F238E27FC236}">
                        <a16:creationId xmlns:a16="http://schemas.microsoft.com/office/drawing/2014/main" id="{58A4DB05-B88C-0022-DD4F-A375AE5DF2C2}"/>
                      </a:ext>
                    </a:extLst>
                  </p:cNvPr>
                  <p:cNvSpPr/>
                  <p:nvPr/>
                </p:nvSpPr>
                <p:spPr>
                  <a:xfrm>
                    <a:off x="1697144" y="-843845"/>
                    <a:ext cx="4848647" cy="4708860"/>
                  </a:xfrm>
                  <a:custGeom>
                    <a:avLst/>
                    <a:gdLst>
                      <a:gd name="connsiteX0" fmla="*/ 3204698 w 4848647"/>
                      <a:gd name="connsiteY0" fmla="*/ 3548398 h 4708860"/>
                      <a:gd name="connsiteX1" fmla="*/ 3203889 w 4848647"/>
                      <a:gd name="connsiteY1" fmla="*/ 3452660 h 4708860"/>
                      <a:gd name="connsiteX2" fmla="*/ 3577733 w 4848647"/>
                      <a:gd name="connsiteY2" fmla="*/ 3236895 h 4708860"/>
                      <a:gd name="connsiteX3" fmla="*/ 3584413 w 4848647"/>
                      <a:gd name="connsiteY3" fmla="*/ 3211594 h 4708860"/>
                      <a:gd name="connsiteX4" fmla="*/ 3559112 w 4848647"/>
                      <a:gd name="connsiteY4" fmla="*/ 3204914 h 4708860"/>
                      <a:gd name="connsiteX5" fmla="*/ 1201686 w 4848647"/>
                      <a:gd name="connsiteY5" fmla="*/ 4565692 h 4708860"/>
                      <a:gd name="connsiteX6" fmla="*/ 661059 w 4848647"/>
                      <a:gd name="connsiteY6" fmla="*/ 4621354 h 4708860"/>
                      <a:gd name="connsiteX7" fmla="*/ 659642 w 4848647"/>
                      <a:gd name="connsiteY7" fmla="*/ 4620544 h 4708860"/>
                      <a:gd name="connsiteX8" fmla="*/ 438614 w 4848647"/>
                      <a:gd name="connsiteY8" fmla="*/ 4131125 h 4708860"/>
                      <a:gd name="connsiteX9" fmla="*/ 1389316 w 4848647"/>
                      <a:gd name="connsiteY9" fmla="*/ 2710233 h 4708860"/>
                      <a:gd name="connsiteX10" fmla="*/ 1401866 w 4848647"/>
                      <a:gd name="connsiteY10" fmla="*/ 2696875 h 4708860"/>
                      <a:gd name="connsiteX11" fmla="*/ 2459439 w 4848647"/>
                      <a:gd name="connsiteY11" fmla="*/ 1520692 h 4708860"/>
                      <a:gd name="connsiteX12" fmla="*/ 2459439 w 4848647"/>
                      <a:gd name="connsiteY12" fmla="*/ 1520692 h 4708860"/>
                      <a:gd name="connsiteX13" fmla="*/ 2459641 w 4848647"/>
                      <a:gd name="connsiteY13" fmla="*/ 1520692 h 4708860"/>
                      <a:gd name="connsiteX14" fmla="*/ 2460855 w 4848647"/>
                      <a:gd name="connsiteY14" fmla="*/ 1520692 h 4708860"/>
                      <a:gd name="connsiteX15" fmla="*/ 2461867 w 4848647"/>
                      <a:gd name="connsiteY15" fmla="*/ 1520287 h 4708860"/>
                      <a:gd name="connsiteX16" fmla="*/ 2466320 w 4848647"/>
                      <a:gd name="connsiteY16" fmla="*/ 1519477 h 4708860"/>
                      <a:gd name="connsiteX17" fmla="*/ 2467737 w 4848647"/>
                      <a:gd name="connsiteY17" fmla="*/ 1517858 h 4708860"/>
                      <a:gd name="connsiteX18" fmla="*/ 2476238 w 4848647"/>
                      <a:gd name="connsiteY18" fmla="*/ 1508548 h 4708860"/>
                      <a:gd name="connsiteX19" fmla="*/ 2477250 w 4848647"/>
                      <a:gd name="connsiteY19" fmla="*/ 1507536 h 4708860"/>
                      <a:gd name="connsiteX20" fmla="*/ 3305497 w 4848647"/>
                      <a:gd name="connsiteY20" fmla="*/ 392884 h 4708860"/>
                      <a:gd name="connsiteX21" fmla="*/ 3306306 w 4848647"/>
                      <a:gd name="connsiteY21" fmla="*/ 392884 h 4708860"/>
                      <a:gd name="connsiteX22" fmla="*/ 4190214 w 4848647"/>
                      <a:gd name="connsiteY22" fmla="*/ 897888 h 4708860"/>
                      <a:gd name="connsiteX23" fmla="*/ 4180499 w 4848647"/>
                      <a:gd name="connsiteY23" fmla="*/ 1059610 h 4708860"/>
                      <a:gd name="connsiteX24" fmla="*/ 4190214 w 4848647"/>
                      <a:gd name="connsiteY24" fmla="*/ 1078232 h 4708860"/>
                      <a:gd name="connsiteX25" fmla="*/ 4265105 w 4848647"/>
                      <a:gd name="connsiteY25" fmla="*/ 1062647 h 4708860"/>
                      <a:gd name="connsiteX26" fmla="*/ 4811601 w 4848647"/>
                      <a:gd name="connsiteY26" fmla="*/ 1584652 h 4708860"/>
                      <a:gd name="connsiteX27" fmla="*/ 4036588 w 4848647"/>
                      <a:gd name="connsiteY27" fmla="*/ 2929035 h 4708860"/>
                      <a:gd name="connsiteX28" fmla="*/ 3857054 w 4848647"/>
                      <a:gd name="connsiteY28" fmla="*/ 3032869 h 4708860"/>
                      <a:gd name="connsiteX29" fmla="*/ 3875675 w 4848647"/>
                      <a:gd name="connsiteY29" fmla="*/ 3064849 h 4708860"/>
                      <a:gd name="connsiteX30" fmla="*/ 4055209 w 4848647"/>
                      <a:gd name="connsiteY30" fmla="*/ 2961015 h 4708860"/>
                      <a:gd name="connsiteX31" fmla="*/ 4848642 w 4848647"/>
                      <a:gd name="connsiteY31" fmla="*/ 1584652 h 4708860"/>
                      <a:gd name="connsiteX32" fmla="*/ 4610612 w 4848647"/>
                      <a:gd name="connsiteY32" fmla="*/ 1064873 h 4708860"/>
                      <a:gd name="connsiteX33" fmla="*/ 4609802 w 4848647"/>
                      <a:gd name="connsiteY33" fmla="*/ 1064063 h 4708860"/>
                      <a:gd name="connsiteX34" fmla="*/ 4225838 w 4848647"/>
                      <a:gd name="connsiteY34" fmla="*/ 840809 h 4708860"/>
                      <a:gd name="connsiteX35" fmla="*/ 3952994 w 4848647"/>
                      <a:gd name="connsiteY35" fmla="*/ 297956 h 4708860"/>
                      <a:gd name="connsiteX36" fmla="*/ 3952994 w 4848647"/>
                      <a:gd name="connsiteY36" fmla="*/ 297956 h 4708860"/>
                      <a:gd name="connsiteX37" fmla="*/ 3952792 w 4848647"/>
                      <a:gd name="connsiteY37" fmla="*/ 297753 h 4708860"/>
                      <a:gd name="connsiteX38" fmla="*/ 3952589 w 4848647"/>
                      <a:gd name="connsiteY38" fmla="*/ 297551 h 4708860"/>
                      <a:gd name="connsiteX39" fmla="*/ 3951173 w 4848647"/>
                      <a:gd name="connsiteY39" fmla="*/ 296741 h 4708860"/>
                      <a:gd name="connsiteX40" fmla="*/ 3950768 w 4848647"/>
                      <a:gd name="connsiteY40" fmla="*/ 296336 h 4708860"/>
                      <a:gd name="connsiteX41" fmla="*/ 3551420 w 4848647"/>
                      <a:gd name="connsiteY41" fmla="*/ 64379 h 4708860"/>
                      <a:gd name="connsiteX42" fmla="*/ 2886718 w 4848647"/>
                      <a:gd name="connsiteY42" fmla="*/ 127934 h 4708860"/>
                      <a:gd name="connsiteX43" fmla="*/ 2663666 w 4848647"/>
                      <a:gd name="connsiteY43" fmla="*/ 287633 h 4708860"/>
                      <a:gd name="connsiteX44" fmla="*/ 2661642 w 4848647"/>
                      <a:gd name="connsiteY44" fmla="*/ 313743 h 4708860"/>
                      <a:gd name="connsiteX45" fmla="*/ 2687753 w 4848647"/>
                      <a:gd name="connsiteY45" fmla="*/ 315767 h 4708860"/>
                      <a:gd name="connsiteX46" fmla="*/ 2905137 w 4848647"/>
                      <a:gd name="connsiteY46" fmla="*/ 160117 h 4708860"/>
                      <a:gd name="connsiteX47" fmla="*/ 3532596 w 4848647"/>
                      <a:gd name="connsiteY47" fmla="*/ 96561 h 4708860"/>
                      <a:gd name="connsiteX48" fmla="*/ 3776293 w 4848647"/>
                      <a:gd name="connsiteY48" fmla="*/ 238246 h 4708860"/>
                      <a:gd name="connsiteX49" fmla="*/ 3287078 w 4848647"/>
                      <a:gd name="connsiteY49" fmla="*/ 360702 h 4708860"/>
                      <a:gd name="connsiteX50" fmla="*/ 2448306 w 4848647"/>
                      <a:gd name="connsiteY50" fmla="*/ 1474543 h 4708860"/>
                      <a:gd name="connsiteX51" fmla="*/ 2080129 w 4848647"/>
                      <a:gd name="connsiteY51" fmla="*/ 1260600 h 4708860"/>
                      <a:gd name="connsiteX52" fmla="*/ 2439603 w 4848647"/>
                      <a:gd name="connsiteY52" fmla="*/ 577884 h 4708860"/>
                      <a:gd name="connsiteX53" fmla="*/ 2436364 w 4848647"/>
                      <a:gd name="connsiteY53" fmla="*/ 551773 h 4708860"/>
                      <a:gd name="connsiteX54" fmla="*/ 2410254 w 4848647"/>
                      <a:gd name="connsiteY54" fmla="*/ 555012 h 4708860"/>
                      <a:gd name="connsiteX55" fmla="*/ 2043696 w 4848647"/>
                      <a:gd name="connsiteY55" fmla="*/ 1252504 h 4708860"/>
                      <a:gd name="connsiteX56" fmla="*/ 2043696 w 4848647"/>
                      <a:gd name="connsiteY56" fmla="*/ 1252504 h 4708860"/>
                      <a:gd name="connsiteX57" fmla="*/ 1725513 w 4848647"/>
                      <a:gd name="connsiteY57" fmla="*/ 1361601 h 4708860"/>
                      <a:gd name="connsiteX58" fmla="*/ 966895 w 4848647"/>
                      <a:gd name="connsiteY58" fmla="*/ 2445689 h 4708860"/>
                      <a:gd name="connsiteX59" fmla="*/ 262318 w 4848647"/>
                      <a:gd name="connsiteY59" fmla="*/ 3064849 h 4708860"/>
                      <a:gd name="connsiteX60" fmla="*/ 243090 w 4848647"/>
                      <a:gd name="connsiteY60" fmla="*/ 3064040 h 4708860"/>
                      <a:gd name="connsiteX61" fmla="*/ 154031 w 4848647"/>
                      <a:gd name="connsiteY61" fmla="*/ 3115248 h 4708860"/>
                      <a:gd name="connsiteX62" fmla="*/ 172653 w 4848647"/>
                      <a:gd name="connsiteY62" fmla="*/ 3147836 h 4708860"/>
                      <a:gd name="connsiteX63" fmla="*/ 233374 w 4848647"/>
                      <a:gd name="connsiteY63" fmla="*/ 3113022 h 4708860"/>
                      <a:gd name="connsiteX64" fmla="*/ 186011 w 4848647"/>
                      <a:gd name="connsiteY64" fmla="*/ 3199854 h 4708860"/>
                      <a:gd name="connsiteX65" fmla="*/ 194108 w 4848647"/>
                      <a:gd name="connsiteY65" fmla="*/ 3224345 h 4708860"/>
                      <a:gd name="connsiteX66" fmla="*/ 219408 w 4848647"/>
                      <a:gd name="connsiteY66" fmla="*/ 3216856 h 4708860"/>
                      <a:gd name="connsiteX67" fmla="*/ 320207 w 4848647"/>
                      <a:gd name="connsiteY67" fmla="*/ 3043394 h 4708860"/>
                      <a:gd name="connsiteX68" fmla="*/ 344698 w 4848647"/>
                      <a:gd name="connsiteY68" fmla="*/ 3006354 h 4708860"/>
                      <a:gd name="connsiteX69" fmla="*/ 346115 w 4848647"/>
                      <a:gd name="connsiteY69" fmla="*/ 3005544 h 4708860"/>
                      <a:gd name="connsiteX70" fmla="*/ 979444 w 4848647"/>
                      <a:gd name="connsiteY70" fmla="*/ 2479693 h 4708860"/>
                      <a:gd name="connsiteX71" fmla="*/ 980253 w 4848647"/>
                      <a:gd name="connsiteY71" fmla="*/ 2479693 h 4708860"/>
                      <a:gd name="connsiteX72" fmla="*/ 1338513 w 4848647"/>
                      <a:gd name="connsiteY72" fmla="*/ 2688171 h 4708860"/>
                      <a:gd name="connsiteX73" fmla="*/ 1328797 w 4848647"/>
                      <a:gd name="connsiteY73" fmla="*/ 2691815 h 4708860"/>
                      <a:gd name="connsiteX74" fmla="*/ 401169 w 4848647"/>
                      <a:gd name="connsiteY74" fmla="*/ 4131125 h 4708860"/>
                      <a:gd name="connsiteX75" fmla="*/ 511683 w 4848647"/>
                      <a:gd name="connsiteY75" fmla="*/ 4535331 h 4708860"/>
                      <a:gd name="connsiteX76" fmla="*/ 258068 w 4848647"/>
                      <a:gd name="connsiteY76" fmla="*/ 4387777 h 4708860"/>
                      <a:gd name="connsiteX77" fmla="*/ 37040 w 4848647"/>
                      <a:gd name="connsiteY77" fmla="*/ 3898358 h 4708860"/>
                      <a:gd name="connsiteX78" fmla="*/ 81570 w 4848647"/>
                      <a:gd name="connsiteY78" fmla="*/ 3572889 h 4708860"/>
                      <a:gd name="connsiteX79" fmla="*/ 68211 w 4848647"/>
                      <a:gd name="connsiteY79" fmla="*/ 3549815 h 4708860"/>
                      <a:gd name="connsiteX80" fmla="*/ 45137 w 4848647"/>
                      <a:gd name="connsiteY80" fmla="*/ 3563173 h 4708860"/>
                      <a:gd name="connsiteX81" fmla="*/ 0 w 4848647"/>
                      <a:gd name="connsiteY81" fmla="*/ 3898358 h 4708860"/>
                      <a:gd name="connsiteX82" fmla="*/ 239447 w 4848647"/>
                      <a:gd name="connsiteY82" fmla="*/ 4419757 h 4708860"/>
                      <a:gd name="connsiteX83" fmla="*/ 640616 w 4848647"/>
                      <a:gd name="connsiteY83" fmla="*/ 4652524 h 4708860"/>
                      <a:gd name="connsiteX84" fmla="*/ 642033 w 4848647"/>
                      <a:gd name="connsiteY84" fmla="*/ 4653941 h 4708860"/>
                      <a:gd name="connsiteX85" fmla="*/ 1219700 w 4848647"/>
                      <a:gd name="connsiteY85" fmla="*/ 4597672 h 4708860"/>
                      <a:gd name="connsiteX86" fmla="*/ 1887843 w 4848647"/>
                      <a:gd name="connsiteY86" fmla="*/ 4212088 h 4708860"/>
                      <a:gd name="connsiteX87" fmla="*/ 1888653 w 4848647"/>
                      <a:gd name="connsiteY87" fmla="*/ 4312886 h 4708860"/>
                      <a:gd name="connsiteX88" fmla="*/ 1907274 w 4848647"/>
                      <a:gd name="connsiteY88" fmla="*/ 4331508 h 4708860"/>
                      <a:gd name="connsiteX89" fmla="*/ 1925895 w 4848647"/>
                      <a:gd name="connsiteY89" fmla="*/ 4312886 h 4708860"/>
                      <a:gd name="connsiteX90" fmla="*/ 1925086 w 4848647"/>
                      <a:gd name="connsiteY90" fmla="*/ 4201563 h 4708860"/>
                      <a:gd name="connsiteX91" fmla="*/ 1922050 w 4848647"/>
                      <a:gd name="connsiteY91" fmla="*/ 4191847 h 4708860"/>
                      <a:gd name="connsiteX92" fmla="*/ 3166444 w 4848647"/>
                      <a:gd name="connsiteY92" fmla="*/ 3473912 h 4708860"/>
                      <a:gd name="connsiteX93" fmla="*/ 3167253 w 4848647"/>
                      <a:gd name="connsiteY93" fmla="*/ 3547993 h 4708860"/>
                      <a:gd name="connsiteX94" fmla="*/ 3204698 w 4848647"/>
                      <a:gd name="connsiteY94" fmla="*/ 3548398 h 4708860"/>
                      <a:gd name="connsiteX95" fmla="*/ 1003733 w 4848647"/>
                      <a:gd name="connsiteY95" fmla="*/ 2450749 h 4708860"/>
                      <a:gd name="connsiteX96" fmla="*/ 1744539 w 4848647"/>
                      <a:gd name="connsiteY96" fmla="*/ 1393176 h 4708860"/>
                      <a:gd name="connsiteX97" fmla="*/ 2053816 w 4848647"/>
                      <a:gd name="connsiteY97" fmla="*/ 1287925 h 4708860"/>
                      <a:gd name="connsiteX98" fmla="*/ 2402360 w 4848647"/>
                      <a:gd name="connsiteY98" fmla="*/ 1490331 h 4708860"/>
                      <a:gd name="connsiteX99" fmla="*/ 1371707 w 4848647"/>
                      <a:gd name="connsiteY99" fmla="*/ 2664287 h 4708860"/>
                      <a:gd name="connsiteX100" fmla="*/ 1003733 w 4848647"/>
                      <a:gd name="connsiteY100" fmla="*/ 2450749 h 4708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</a:cxnLst>
                    <a:rect l="l" t="t" r="r" b="b"/>
                    <a:pathLst>
                      <a:path w="4848647" h="4708860">
                        <a:moveTo>
                          <a:pt x="3204698" y="3548398"/>
                        </a:moveTo>
                        <a:lnTo>
                          <a:pt x="3203889" y="3452660"/>
                        </a:lnTo>
                        <a:lnTo>
                          <a:pt x="3577733" y="3236895"/>
                        </a:lnTo>
                        <a:cubicBezTo>
                          <a:pt x="3586639" y="3231632"/>
                          <a:pt x="3589675" y="3220500"/>
                          <a:pt x="3584413" y="3211594"/>
                        </a:cubicBezTo>
                        <a:cubicBezTo>
                          <a:pt x="3579959" y="3202688"/>
                          <a:pt x="3568017" y="3199652"/>
                          <a:pt x="3559112" y="3204914"/>
                        </a:cubicBezTo>
                        <a:cubicBezTo>
                          <a:pt x="83594" y="5211165"/>
                          <a:pt x="1595973" y="4337985"/>
                          <a:pt x="1201686" y="4565692"/>
                        </a:cubicBezTo>
                        <a:cubicBezTo>
                          <a:pt x="996244" y="4684302"/>
                          <a:pt x="804160" y="4704340"/>
                          <a:pt x="661059" y="4621354"/>
                        </a:cubicBezTo>
                        <a:cubicBezTo>
                          <a:pt x="660249" y="4621354"/>
                          <a:pt x="660249" y="4620544"/>
                          <a:pt x="659642" y="4620544"/>
                        </a:cubicBezTo>
                        <a:cubicBezTo>
                          <a:pt x="493871" y="4520960"/>
                          <a:pt x="438614" y="4325031"/>
                          <a:pt x="438614" y="4131125"/>
                        </a:cubicBezTo>
                        <a:cubicBezTo>
                          <a:pt x="436995" y="3566412"/>
                          <a:pt x="894636" y="2864467"/>
                          <a:pt x="1389316" y="2710233"/>
                        </a:cubicBezTo>
                        <a:cubicBezTo>
                          <a:pt x="1396401" y="2707805"/>
                          <a:pt x="1401866" y="2700923"/>
                          <a:pt x="1401866" y="2696875"/>
                        </a:cubicBezTo>
                        <a:cubicBezTo>
                          <a:pt x="1521690" y="2158474"/>
                          <a:pt x="1994916" y="1555101"/>
                          <a:pt x="2459439" y="1520692"/>
                        </a:cubicBezTo>
                        <a:cubicBezTo>
                          <a:pt x="2459439" y="1520692"/>
                          <a:pt x="2459439" y="1520692"/>
                          <a:pt x="2459439" y="1520692"/>
                        </a:cubicBezTo>
                        <a:cubicBezTo>
                          <a:pt x="2459843" y="1520692"/>
                          <a:pt x="2459641" y="1520692"/>
                          <a:pt x="2459641" y="1520692"/>
                        </a:cubicBezTo>
                        <a:cubicBezTo>
                          <a:pt x="2460046" y="1520692"/>
                          <a:pt x="2460248" y="1520692"/>
                          <a:pt x="2460855" y="1520692"/>
                        </a:cubicBezTo>
                        <a:cubicBezTo>
                          <a:pt x="2461260" y="1520692"/>
                          <a:pt x="2461463" y="1520287"/>
                          <a:pt x="2461867" y="1520287"/>
                        </a:cubicBezTo>
                        <a:cubicBezTo>
                          <a:pt x="2463487" y="1520085"/>
                          <a:pt x="2464903" y="1520085"/>
                          <a:pt x="2466320" y="1519477"/>
                        </a:cubicBezTo>
                        <a:cubicBezTo>
                          <a:pt x="2467130" y="1519275"/>
                          <a:pt x="2467130" y="1518263"/>
                          <a:pt x="2467737" y="1517858"/>
                        </a:cubicBezTo>
                        <a:cubicBezTo>
                          <a:pt x="2471583" y="1515834"/>
                          <a:pt x="2474619" y="1512798"/>
                          <a:pt x="2476238" y="1508548"/>
                        </a:cubicBezTo>
                        <a:cubicBezTo>
                          <a:pt x="2476440" y="1508143"/>
                          <a:pt x="2477048" y="1507940"/>
                          <a:pt x="2477250" y="1507536"/>
                        </a:cubicBezTo>
                        <a:cubicBezTo>
                          <a:pt x="2622173" y="1022368"/>
                          <a:pt x="2954119" y="600148"/>
                          <a:pt x="3305497" y="392884"/>
                        </a:cubicBezTo>
                        <a:lnTo>
                          <a:pt x="3306306" y="392884"/>
                        </a:lnTo>
                        <a:cubicBezTo>
                          <a:pt x="3795320" y="109718"/>
                          <a:pt x="4190214" y="336211"/>
                          <a:pt x="4190214" y="897888"/>
                        </a:cubicBezTo>
                        <a:cubicBezTo>
                          <a:pt x="4190214" y="972171"/>
                          <a:pt x="4184547" y="1010426"/>
                          <a:pt x="4180499" y="1059610"/>
                        </a:cubicBezTo>
                        <a:cubicBezTo>
                          <a:pt x="4179284" y="1069731"/>
                          <a:pt x="4186571" y="1078232"/>
                          <a:pt x="4190214" y="1078232"/>
                        </a:cubicBezTo>
                        <a:cubicBezTo>
                          <a:pt x="4203978" y="1085114"/>
                          <a:pt x="4207419" y="1075398"/>
                          <a:pt x="4265105" y="1062647"/>
                        </a:cubicBezTo>
                        <a:cubicBezTo>
                          <a:pt x="4549283" y="989375"/>
                          <a:pt x="4810185" y="1152920"/>
                          <a:pt x="4811601" y="1584652"/>
                        </a:cubicBezTo>
                        <a:cubicBezTo>
                          <a:pt x="4813019" y="2078524"/>
                          <a:pt x="4465285" y="2681492"/>
                          <a:pt x="4036588" y="2929035"/>
                        </a:cubicBezTo>
                        <a:lnTo>
                          <a:pt x="3857054" y="3032869"/>
                        </a:lnTo>
                        <a:cubicBezTo>
                          <a:pt x="3836003" y="3045216"/>
                          <a:pt x="3854422" y="3076994"/>
                          <a:pt x="3875675" y="3064849"/>
                        </a:cubicBezTo>
                        <a:lnTo>
                          <a:pt x="4055209" y="2961015"/>
                        </a:lnTo>
                        <a:cubicBezTo>
                          <a:pt x="4494229" y="2708209"/>
                          <a:pt x="4850261" y="2090466"/>
                          <a:pt x="4848642" y="1584652"/>
                        </a:cubicBezTo>
                        <a:cubicBezTo>
                          <a:pt x="4848035" y="1380627"/>
                          <a:pt x="4785491" y="1164862"/>
                          <a:pt x="4610612" y="1064873"/>
                        </a:cubicBezTo>
                        <a:lnTo>
                          <a:pt x="4609802" y="1064063"/>
                        </a:lnTo>
                        <a:lnTo>
                          <a:pt x="4225838" y="840809"/>
                        </a:lnTo>
                        <a:cubicBezTo>
                          <a:pt x="4213289" y="584968"/>
                          <a:pt x="4116741" y="393694"/>
                          <a:pt x="3952994" y="297956"/>
                        </a:cubicBezTo>
                        <a:lnTo>
                          <a:pt x="3952994" y="297956"/>
                        </a:lnTo>
                        <a:cubicBezTo>
                          <a:pt x="3952994" y="297956"/>
                          <a:pt x="3952994" y="297753"/>
                          <a:pt x="3952792" y="297753"/>
                        </a:cubicBezTo>
                        <a:cubicBezTo>
                          <a:pt x="3952792" y="297753"/>
                          <a:pt x="3952589" y="297753"/>
                          <a:pt x="3952589" y="297551"/>
                        </a:cubicBezTo>
                        <a:lnTo>
                          <a:pt x="3951173" y="296741"/>
                        </a:lnTo>
                        <a:cubicBezTo>
                          <a:pt x="3950970" y="296741"/>
                          <a:pt x="3950970" y="296336"/>
                          <a:pt x="3950768" y="296336"/>
                        </a:cubicBezTo>
                        <a:cubicBezTo>
                          <a:pt x="3910691" y="272250"/>
                          <a:pt x="4097715" y="381550"/>
                          <a:pt x="3551420" y="64379"/>
                        </a:cubicBezTo>
                        <a:cubicBezTo>
                          <a:pt x="3373303" y="-39658"/>
                          <a:pt x="3137297" y="-16988"/>
                          <a:pt x="2886718" y="127934"/>
                        </a:cubicBezTo>
                        <a:cubicBezTo>
                          <a:pt x="2811018" y="171452"/>
                          <a:pt x="2736128" y="225292"/>
                          <a:pt x="2663666" y="287633"/>
                        </a:cubicBezTo>
                        <a:cubicBezTo>
                          <a:pt x="2655975" y="294312"/>
                          <a:pt x="2654963" y="306052"/>
                          <a:pt x="2661642" y="313743"/>
                        </a:cubicBezTo>
                        <a:cubicBezTo>
                          <a:pt x="2668322" y="321637"/>
                          <a:pt x="2680061" y="322447"/>
                          <a:pt x="2687753" y="315767"/>
                        </a:cubicBezTo>
                        <a:cubicBezTo>
                          <a:pt x="2758392" y="254843"/>
                          <a:pt x="2831461" y="202622"/>
                          <a:pt x="2905137" y="160117"/>
                        </a:cubicBezTo>
                        <a:cubicBezTo>
                          <a:pt x="3143572" y="22076"/>
                          <a:pt x="3366219" y="-594"/>
                          <a:pt x="3532596" y="96561"/>
                        </a:cubicBezTo>
                        <a:lnTo>
                          <a:pt x="3776293" y="238246"/>
                        </a:lnTo>
                        <a:cubicBezTo>
                          <a:pt x="3768400" y="239056"/>
                          <a:pt x="3575911" y="194729"/>
                          <a:pt x="3287078" y="360702"/>
                        </a:cubicBezTo>
                        <a:cubicBezTo>
                          <a:pt x="2899874" y="584361"/>
                          <a:pt x="2584930" y="1039370"/>
                          <a:pt x="2448306" y="1474543"/>
                        </a:cubicBezTo>
                        <a:lnTo>
                          <a:pt x="2080129" y="1260600"/>
                        </a:lnTo>
                        <a:cubicBezTo>
                          <a:pt x="2153400" y="1022570"/>
                          <a:pt x="2280714" y="780695"/>
                          <a:pt x="2439603" y="577884"/>
                        </a:cubicBezTo>
                        <a:cubicBezTo>
                          <a:pt x="2445877" y="569787"/>
                          <a:pt x="2444460" y="558250"/>
                          <a:pt x="2436364" y="551773"/>
                        </a:cubicBezTo>
                        <a:cubicBezTo>
                          <a:pt x="2428268" y="545499"/>
                          <a:pt x="2416528" y="546713"/>
                          <a:pt x="2410254" y="555012"/>
                        </a:cubicBezTo>
                        <a:cubicBezTo>
                          <a:pt x="2247924" y="762073"/>
                          <a:pt x="2118181" y="1009414"/>
                          <a:pt x="2043696" y="1252504"/>
                        </a:cubicBezTo>
                        <a:cubicBezTo>
                          <a:pt x="2043696" y="1252504"/>
                          <a:pt x="2043696" y="1252504"/>
                          <a:pt x="2043696" y="1252504"/>
                        </a:cubicBezTo>
                        <a:cubicBezTo>
                          <a:pt x="1942088" y="1261410"/>
                          <a:pt x="1834610" y="1298450"/>
                          <a:pt x="1725513" y="1361601"/>
                        </a:cubicBezTo>
                        <a:cubicBezTo>
                          <a:pt x="1373326" y="1564817"/>
                          <a:pt x="1068503" y="1999383"/>
                          <a:pt x="966895" y="2445689"/>
                        </a:cubicBezTo>
                        <a:cubicBezTo>
                          <a:pt x="682716" y="2535355"/>
                          <a:pt x="423636" y="2804960"/>
                          <a:pt x="262318" y="3064849"/>
                        </a:cubicBezTo>
                        <a:cubicBezTo>
                          <a:pt x="256449" y="3061206"/>
                          <a:pt x="248960" y="3060396"/>
                          <a:pt x="243090" y="3064040"/>
                        </a:cubicBezTo>
                        <a:lnTo>
                          <a:pt x="154031" y="3115248"/>
                        </a:lnTo>
                        <a:cubicBezTo>
                          <a:pt x="134195" y="3126786"/>
                          <a:pt x="148769" y="3159778"/>
                          <a:pt x="172653" y="3147836"/>
                        </a:cubicBezTo>
                        <a:lnTo>
                          <a:pt x="233374" y="3113022"/>
                        </a:lnTo>
                        <a:cubicBezTo>
                          <a:pt x="216980" y="3141966"/>
                          <a:pt x="200787" y="3170101"/>
                          <a:pt x="186011" y="3199854"/>
                        </a:cubicBezTo>
                        <a:cubicBezTo>
                          <a:pt x="181558" y="3208760"/>
                          <a:pt x="185202" y="3219893"/>
                          <a:pt x="194108" y="3224345"/>
                        </a:cubicBezTo>
                        <a:cubicBezTo>
                          <a:pt x="203013" y="3229608"/>
                          <a:pt x="214146" y="3225762"/>
                          <a:pt x="219408" y="3216856"/>
                        </a:cubicBezTo>
                        <a:cubicBezTo>
                          <a:pt x="249769" y="3156742"/>
                          <a:pt x="283976" y="3098853"/>
                          <a:pt x="320207" y="3043394"/>
                        </a:cubicBezTo>
                        <a:cubicBezTo>
                          <a:pt x="328303" y="3030845"/>
                          <a:pt x="336602" y="3018903"/>
                          <a:pt x="344698" y="3006354"/>
                        </a:cubicBezTo>
                        <a:cubicBezTo>
                          <a:pt x="344698" y="3006354"/>
                          <a:pt x="345508" y="3006354"/>
                          <a:pt x="346115" y="3005544"/>
                        </a:cubicBezTo>
                        <a:cubicBezTo>
                          <a:pt x="497717" y="2784517"/>
                          <a:pt x="727043" y="2561667"/>
                          <a:pt x="979444" y="2479693"/>
                        </a:cubicBezTo>
                        <a:lnTo>
                          <a:pt x="980253" y="2479693"/>
                        </a:lnTo>
                        <a:lnTo>
                          <a:pt x="1338513" y="2688171"/>
                        </a:lnTo>
                        <a:cubicBezTo>
                          <a:pt x="1335476" y="2689588"/>
                          <a:pt x="1331833" y="2690398"/>
                          <a:pt x="1328797" y="2691815"/>
                        </a:cubicBezTo>
                        <a:cubicBezTo>
                          <a:pt x="839379" y="2880052"/>
                          <a:pt x="399348" y="3569853"/>
                          <a:pt x="401169" y="4131125"/>
                        </a:cubicBezTo>
                        <a:cubicBezTo>
                          <a:pt x="401169" y="4262892"/>
                          <a:pt x="432137" y="4429472"/>
                          <a:pt x="511683" y="4535331"/>
                        </a:cubicBezTo>
                        <a:lnTo>
                          <a:pt x="258068" y="4387777"/>
                        </a:lnTo>
                        <a:cubicBezTo>
                          <a:pt x="116384" y="4305397"/>
                          <a:pt x="37850" y="4131125"/>
                          <a:pt x="37040" y="3898358"/>
                        </a:cubicBezTo>
                        <a:cubicBezTo>
                          <a:pt x="37040" y="3795333"/>
                          <a:pt x="51816" y="3685629"/>
                          <a:pt x="81570" y="3572889"/>
                        </a:cubicBezTo>
                        <a:cubicBezTo>
                          <a:pt x="83796" y="3562566"/>
                          <a:pt x="77926" y="3552851"/>
                          <a:pt x="68211" y="3549815"/>
                        </a:cubicBezTo>
                        <a:cubicBezTo>
                          <a:pt x="57888" y="3547588"/>
                          <a:pt x="48173" y="3553458"/>
                          <a:pt x="45137" y="3563173"/>
                        </a:cubicBezTo>
                        <a:cubicBezTo>
                          <a:pt x="14776" y="3679557"/>
                          <a:pt x="0" y="3792297"/>
                          <a:pt x="0" y="3898358"/>
                        </a:cubicBezTo>
                        <a:cubicBezTo>
                          <a:pt x="810" y="4145294"/>
                          <a:pt x="86023" y="4330698"/>
                          <a:pt x="239447" y="4419757"/>
                        </a:cubicBezTo>
                        <a:cubicBezTo>
                          <a:pt x="246936" y="4424210"/>
                          <a:pt x="633127" y="4649690"/>
                          <a:pt x="640616" y="4652524"/>
                        </a:cubicBezTo>
                        <a:cubicBezTo>
                          <a:pt x="641425" y="4653334"/>
                          <a:pt x="641425" y="4653941"/>
                          <a:pt x="642033" y="4653941"/>
                        </a:cubicBezTo>
                        <a:cubicBezTo>
                          <a:pt x="822579" y="4756763"/>
                          <a:pt x="1039963" y="4702113"/>
                          <a:pt x="1219700" y="4597672"/>
                        </a:cubicBezTo>
                        <a:lnTo>
                          <a:pt x="1887843" y="4212088"/>
                        </a:lnTo>
                        <a:lnTo>
                          <a:pt x="1888653" y="4312886"/>
                        </a:lnTo>
                        <a:cubicBezTo>
                          <a:pt x="1888653" y="4323209"/>
                          <a:pt x="1896749" y="4331508"/>
                          <a:pt x="1907274" y="4331508"/>
                        </a:cubicBezTo>
                        <a:cubicBezTo>
                          <a:pt x="1916990" y="4331508"/>
                          <a:pt x="1925895" y="4323411"/>
                          <a:pt x="1925895" y="4312886"/>
                        </a:cubicBezTo>
                        <a:lnTo>
                          <a:pt x="1925086" y="4201563"/>
                        </a:lnTo>
                        <a:cubicBezTo>
                          <a:pt x="1925086" y="4197920"/>
                          <a:pt x="1924276" y="4194883"/>
                          <a:pt x="1922050" y="4191847"/>
                        </a:cubicBezTo>
                        <a:lnTo>
                          <a:pt x="3166444" y="3473912"/>
                        </a:lnTo>
                        <a:lnTo>
                          <a:pt x="3167253" y="3547993"/>
                        </a:lnTo>
                        <a:cubicBezTo>
                          <a:pt x="3167658" y="3572889"/>
                          <a:pt x="3204698" y="3572889"/>
                          <a:pt x="3204698" y="3548398"/>
                        </a:cubicBezTo>
                        <a:close/>
                        <a:moveTo>
                          <a:pt x="1003733" y="2450749"/>
                        </a:moveTo>
                        <a:cubicBezTo>
                          <a:pt x="1103924" y="2021445"/>
                          <a:pt x="1406319" y="1588296"/>
                          <a:pt x="1744539" y="1393176"/>
                        </a:cubicBezTo>
                        <a:cubicBezTo>
                          <a:pt x="1851410" y="1331644"/>
                          <a:pt x="1955042" y="1296021"/>
                          <a:pt x="2053816" y="1287925"/>
                        </a:cubicBezTo>
                        <a:cubicBezTo>
                          <a:pt x="2061305" y="1292378"/>
                          <a:pt x="2424625" y="1503285"/>
                          <a:pt x="2402360" y="1490331"/>
                        </a:cubicBezTo>
                        <a:cubicBezTo>
                          <a:pt x="2036612" y="1551255"/>
                          <a:pt x="1532418" y="2003836"/>
                          <a:pt x="1371707" y="2664287"/>
                        </a:cubicBezTo>
                        <a:lnTo>
                          <a:pt x="1003733" y="245074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7" name="Freeform 68">
                    <a:extLst>
                      <a:ext uri="{FF2B5EF4-FFF2-40B4-BE49-F238E27FC236}">
                        <a16:creationId xmlns:a16="http://schemas.microsoft.com/office/drawing/2014/main" id="{1D0F22F3-D724-94FC-1CA8-C4404E21802E}"/>
                      </a:ext>
                    </a:extLst>
                  </p:cNvPr>
                  <p:cNvSpPr/>
                  <p:nvPr/>
                </p:nvSpPr>
                <p:spPr>
                  <a:xfrm>
                    <a:off x="4865409" y="3004518"/>
                    <a:ext cx="37242" cy="148566"/>
                  </a:xfrm>
                  <a:custGeom>
                    <a:avLst/>
                    <a:gdLst>
                      <a:gd name="connsiteX0" fmla="*/ 18621 w 37242"/>
                      <a:gd name="connsiteY0" fmla="*/ 148566 h 148566"/>
                      <a:gd name="connsiteX1" fmla="*/ 37243 w 37242"/>
                      <a:gd name="connsiteY1" fmla="*/ 129945 h 148566"/>
                      <a:gd name="connsiteX2" fmla="*/ 37243 w 37242"/>
                      <a:gd name="connsiteY2" fmla="*/ 18621 h 148566"/>
                      <a:gd name="connsiteX3" fmla="*/ 18621 w 37242"/>
                      <a:gd name="connsiteY3" fmla="*/ 0 h 148566"/>
                      <a:gd name="connsiteX4" fmla="*/ 0 w 37242"/>
                      <a:gd name="connsiteY4" fmla="*/ 18621 h 148566"/>
                      <a:gd name="connsiteX5" fmla="*/ 0 w 37242"/>
                      <a:gd name="connsiteY5" fmla="*/ 129945 h 148566"/>
                      <a:gd name="connsiteX6" fmla="*/ 18621 w 37242"/>
                      <a:gd name="connsiteY6" fmla="*/ 148566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8566">
                        <a:moveTo>
                          <a:pt x="18621" y="148566"/>
                        </a:moveTo>
                        <a:cubicBezTo>
                          <a:pt x="28944" y="148566"/>
                          <a:pt x="37243" y="140470"/>
                          <a:pt x="37243" y="129945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9146" y="0"/>
                          <a:pt x="18621" y="0"/>
                        </a:cubicBez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0" y="129945"/>
                        </a:lnTo>
                        <a:cubicBezTo>
                          <a:pt x="203" y="140470"/>
                          <a:pt x="9108" y="148566"/>
                          <a:pt x="18621" y="14856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8" name="Freeform 69">
                    <a:extLst>
                      <a:ext uri="{FF2B5EF4-FFF2-40B4-BE49-F238E27FC236}">
                        <a16:creationId xmlns:a16="http://schemas.microsoft.com/office/drawing/2014/main" id="{978E218C-5A6D-3E14-2299-418B7F1559BC}"/>
                      </a:ext>
                    </a:extLst>
                  </p:cNvPr>
                  <p:cNvSpPr/>
                  <p:nvPr/>
                </p:nvSpPr>
                <p:spPr>
                  <a:xfrm>
                    <a:off x="5360539" y="3386301"/>
                    <a:ext cx="133325" cy="92456"/>
                  </a:xfrm>
                  <a:custGeom>
                    <a:avLst/>
                    <a:gdLst>
                      <a:gd name="connsiteX0" fmla="*/ 27887 w 133325"/>
                      <a:gd name="connsiteY0" fmla="*/ 90228 h 92456"/>
                      <a:gd name="connsiteX1" fmla="*/ 124232 w 133325"/>
                      <a:gd name="connsiteY1" fmla="*/ 34566 h 92456"/>
                      <a:gd name="connsiteX2" fmla="*/ 130912 w 133325"/>
                      <a:gd name="connsiteY2" fmla="*/ 9266 h 92456"/>
                      <a:gd name="connsiteX3" fmla="*/ 105611 w 133325"/>
                      <a:gd name="connsiteY3" fmla="*/ 2586 h 92456"/>
                      <a:gd name="connsiteX4" fmla="*/ 9266 w 133325"/>
                      <a:gd name="connsiteY4" fmla="*/ 58248 h 92456"/>
                      <a:gd name="connsiteX5" fmla="*/ 2586 w 133325"/>
                      <a:gd name="connsiteY5" fmla="*/ 83549 h 92456"/>
                      <a:gd name="connsiteX6" fmla="*/ 27887 w 133325"/>
                      <a:gd name="connsiteY6" fmla="*/ 90228 h 92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325" h="92456">
                        <a:moveTo>
                          <a:pt x="27887" y="90228"/>
                        </a:moveTo>
                        <a:lnTo>
                          <a:pt x="124232" y="34566"/>
                        </a:lnTo>
                        <a:cubicBezTo>
                          <a:pt x="132329" y="29304"/>
                          <a:pt x="136174" y="18172"/>
                          <a:pt x="130912" y="9266"/>
                        </a:cubicBezTo>
                        <a:cubicBezTo>
                          <a:pt x="125649" y="360"/>
                          <a:pt x="113910" y="-2676"/>
                          <a:pt x="105611" y="2586"/>
                        </a:cubicBezTo>
                        <a:lnTo>
                          <a:pt x="9266" y="58248"/>
                        </a:lnTo>
                        <a:cubicBezTo>
                          <a:pt x="360" y="62701"/>
                          <a:pt x="-2676" y="74643"/>
                          <a:pt x="2586" y="83549"/>
                        </a:cubicBezTo>
                        <a:cubicBezTo>
                          <a:pt x="6837" y="92050"/>
                          <a:pt x="18576" y="94884"/>
                          <a:pt x="27887" y="9022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9" name="Freeform 70">
                    <a:extLst>
                      <a:ext uri="{FF2B5EF4-FFF2-40B4-BE49-F238E27FC236}">
                        <a16:creationId xmlns:a16="http://schemas.microsoft.com/office/drawing/2014/main" id="{B90109B3-8346-AF0E-A5AC-D04F156635E0}"/>
                      </a:ext>
                    </a:extLst>
                  </p:cNvPr>
                  <p:cNvSpPr/>
                  <p:nvPr/>
                </p:nvSpPr>
                <p:spPr>
                  <a:xfrm>
                    <a:off x="4866218" y="3434631"/>
                    <a:ext cx="38052" cy="148566"/>
                  </a:xfrm>
                  <a:custGeom>
                    <a:avLst/>
                    <a:gdLst>
                      <a:gd name="connsiteX0" fmla="*/ 19431 w 38052"/>
                      <a:gd name="connsiteY0" fmla="*/ 148566 h 148566"/>
                      <a:gd name="connsiteX1" fmla="*/ 38052 w 38052"/>
                      <a:gd name="connsiteY1" fmla="*/ 129945 h 148566"/>
                      <a:gd name="connsiteX2" fmla="*/ 37243 w 38052"/>
                      <a:gd name="connsiteY2" fmla="*/ 18621 h 148566"/>
                      <a:gd name="connsiteX3" fmla="*/ 18622 w 38052"/>
                      <a:gd name="connsiteY3" fmla="*/ 0 h 148566"/>
                      <a:gd name="connsiteX4" fmla="*/ 0 w 38052"/>
                      <a:gd name="connsiteY4" fmla="*/ 18621 h 148566"/>
                      <a:gd name="connsiteX5" fmla="*/ 810 w 38052"/>
                      <a:gd name="connsiteY5" fmla="*/ 129945 h 148566"/>
                      <a:gd name="connsiteX6" fmla="*/ 19431 w 38052"/>
                      <a:gd name="connsiteY6" fmla="*/ 148566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8566">
                        <a:moveTo>
                          <a:pt x="19431" y="148566"/>
                        </a:moveTo>
                        <a:cubicBezTo>
                          <a:pt x="29754" y="148566"/>
                          <a:pt x="38052" y="140470"/>
                          <a:pt x="38052" y="129945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9147" y="0"/>
                          <a:pt x="18622" y="0"/>
                        </a:cubicBezTo>
                        <a:cubicBezTo>
                          <a:pt x="8906" y="0"/>
                          <a:pt x="0" y="8906"/>
                          <a:pt x="0" y="18621"/>
                        </a:cubicBezTo>
                        <a:lnTo>
                          <a:pt x="810" y="129945"/>
                        </a:lnTo>
                        <a:cubicBezTo>
                          <a:pt x="810" y="140470"/>
                          <a:pt x="8906" y="148566"/>
                          <a:pt x="19431" y="14856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0" name="Freeform 71">
                    <a:extLst>
                      <a:ext uri="{FF2B5EF4-FFF2-40B4-BE49-F238E27FC236}">
                        <a16:creationId xmlns:a16="http://schemas.microsoft.com/office/drawing/2014/main" id="{5B96C532-3DBC-1631-87B8-91BAB22A320A}"/>
                      </a:ext>
                    </a:extLst>
                  </p:cNvPr>
                  <p:cNvSpPr/>
                  <p:nvPr/>
                </p:nvSpPr>
                <p:spPr>
                  <a:xfrm>
                    <a:off x="4987707" y="3601459"/>
                    <a:ext cx="133498" cy="92500"/>
                  </a:xfrm>
                  <a:custGeom>
                    <a:avLst/>
                    <a:gdLst>
                      <a:gd name="connsiteX0" fmla="*/ 105611 w 133498"/>
                      <a:gd name="connsiteY0" fmla="*/ 2586 h 92500"/>
                      <a:gd name="connsiteX1" fmla="*/ 9266 w 133498"/>
                      <a:gd name="connsiteY1" fmla="*/ 58248 h 92500"/>
                      <a:gd name="connsiteX2" fmla="*/ 2586 w 133498"/>
                      <a:gd name="connsiteY2" fmla="*/ 83549 h 92500"/>
                      <a:gd name="connsiteX3" fmla="*/ 27887 w 133498"/>
                      <a:gd name="connsiteY3" fmla="*/ 90228 h 92500"/>
                      <a:gd name="connsiteX4" fmla="*/ 124232 w 133498"/>
                      <a:gd name="connsiteY4" fmla="*/ 34567 h 92500"/>
                      <a:gd name="connsiteX5" fmla="*/ 130912 w 133498"/>
                      <a:gd name="connsiteY5" fmla="*/ 9266 h 92500"/>
                      <a:gd name="connsiteX6" fmla="*/ 105611 w 133498"/>
                      <a:gd name="connsiteY6" fmla="*/ 2586 h 9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498" h="92500">
                        <a:moveTo>
                          <a:pt x="105611" y="2586"/>
                        </a:moveTo>
                        <a:lnTo>
                          <a:pt x="9266" y="58248"/>
                        </a:lnTo>
                        <a:cubicBezTo>
                          <a:pt x="360" y="62701"/>
                          <a:pt x="-2676" y="74643"/>
                          <a:pt x="2586" y="83549"/>
                        </a:cubicBezTo>
                        <a:cubicBezTo>
                          <a:pt x="8051" y="92252"/>
                          <a:pt x="18576" y="94883"/>
                          <a:pt x="27887" y="90228"/>
                        </a:cubicBezTo>
                        <a:lnTo>
                          <a:pt x="124232" y="34567"/>
                        </a:lnTo>
                        <a:cubicBezTo>
                          <a:pt x="133138" y="29304"/>
                          <a:pt x="136174" y="18172"/>
                          <a:pt x="130912" y="9266"/>
                        </a:cubicBezTo>
                        <a:cubicBezTo>
                          <a:pt x="126257" y="360"/>
                          <a:pt x="114517" y="-2676"/>
                          <a:pt x="105611" y="25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1" name="Freeform 72">
                    <a:extLst>
                      <a:ext uri="{FF2B5EF4-FFF2-40B4-BE49-F238E27FC236}">
                        <a16:creationId xmlns:a16="http://schemas.microsoft.com/office/drawing/2014/main" id="{685213CA-A4CC-27A6-FA3D-AC2CF8F74FAC}"/>
                      </a:ext>
                    </a:extLst>
                  </p:cNvPr>
                  <p:cNvSpPr/>
                  <p:nvPr/>
                </p:nvSpPr>
                <p:spPr>
                  <a:xfrm>
                    <a:off x="5546753" y="3278913"/>
                    <a:ext cx="133498" cy="92372"/>
                  </a:xfrm>
                  <a:custGeom>
                    <a:avLst/>
                    <a:gdLst>
                      <a:gd name="connsiteX0" fmla="*/ 105611 w 133498"/>
                      <a:gd name="connsiteY0" fmla="*/ 2496 h 92372"/>
                      <a:gd name="connsiteX1" fmla="*/ 9266 w 133498"/>
                      <a:gd name="connsiteY1" fmla="*/ 58158 h 92372"/>
                      <a:gd name="connsiteX2" fmla="*/ 2586 w 133498"/>
                      <a:gd name="connsiteY2" fmla="*/ 83459 h 92372"/>
                      <a:gd name="connsiteX3" fmla="*/ 27887 w 133498"/>
                      <a:gd name="connsiteY3" fmla="*/ 90138 h 92372"/>
                      <a:gd name="connsiteX4" fmla="*/ 124232 w 133498"/>
                      <a:gd name="connsiteY4" fmla="*/ 34477 h 92372"/>
                      <a:gd name="connsiteX5" fmla="*/ 130912 w 133498"/>
                      <a:gd name="connsiteY5" fmla="*/ 9176 h 92372"/>
                      <a:gd name="connsiteX6" fmla="*/ 105611 w 133498"/>
                      <a:gd name="connsiteY6" fmla="*/ 2496 h 92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498" h="92372">
                        <a:moveTo>
                          <a:pt x="105611" y="2496"/>
                        </a:moveTo>
                        <a:lnTo>
                          <a:pt x="9266" y="58158"/>
                        </a:lnTo>
                        <a:cubicBezTo>
                          <a:pt x="360" y="62611"/>
                          <a:pt x="-2676" y="74553"/>
                          <a:pt x="2586" y="83459"/>
                        </a:cubicBezTo>
                        <a:cubicBezTo>
                          <a:pt x="6634" y="91555"/>
                          <a:pt x="18172" y="94996"/>
                          <a:pt x="27887" y="90138"/>
                        </a:cubicBezTo>
                        <a:lnTo>
                          <a:pt x="124232" y="34477"/>
                        </a:lnTo>
                        <a:cubicBezTo>
                          <a:pt x="133138" y="29214"/>
                          <a:pt x="136174" y="18082"/>
                          <a:pt x="130912" y="9176"/>
                        </a:cubicBezTo>
                        <a:cubicBezTo>
                          <a:pt x="125649" y="270"/>
                          <a:pt x="114517" y="-2564"/>
                          <a:pt x="105611" y="249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2" name="Freeform 73">
                    <a:extLst>
                      <a:ext uri="{FF2B5EF4-FFF2-40B4-BE49-F238E27FC236}">
                        <a16:creationId xmlns:a16="http://schemas.microsoft.com/office/drawing/2014/main" id="{1C85B56C-7C26-A6D7-33E0-4E1234231A8E}"/>
                      </a:ext>
                    </a:extLst>
                  </p:cNvPr>
                  <p:cNvSpPr/>
                  <p:nvPr/>
                </p:nvSpPr>
                <p:spPr>
                  <a:xfrm>
                    <a:off x="5173891" y="3493981"/>
                    <a:ext cx="133423" cy="92553"/>
                  </a:xfrm>
                  <a:custGeom>
                    <a:avLst/>
                    <a:gdLst>
                      <a:gd name="connsiteX0" fmla="*/ 131347 w 133423"/>
                      <a:gd name="connsiteY0" fmla="*/ 9266 h 92553"/>
                      <a:gd name="connsiteX1" fmla="*/ 105438 w 133423"/>
                      <a:gd name="connsiteY1" fmla="*/ 2586 h 92553"/>
                      <a:gd name="connsiteX2" fmla="*/ 9093 w 133423"/>
                      <a:gd name="connsiteY2" fmla="*/ 58248 h 92553"/>
                      <a:gd name="connsiteX3" fmla="*/ 2414 w 133423"/>
                      <a:gd name="connsiteY3" fmla="*/ 83549 h 92553"/>
                      <a:gd name="connsiteX4" fmla="*/ 27715 w 133423"/>
                      <a:gd name="connsiteY4" fmla="*/ 90228 h 92553"/>
                      <a:gd name="connsiteX5" fmla="*/ 124060 w 133423"/>
                      <a:gd name="connsiteY5" fmla="*/ 34567 h 92553"/>
                      <a:gd name="connsiteX6" fmla="*/ 131347 w 133423"/>
                      <a:gd name="connsiteY6" fmla="*/ 9266 h 92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423" h="92553">
                        <a:moveTo>
                          <a:pt x="131347" y="9266"/>
                        </a:moveTo>
                        <a:cubicBezTo>
                          <a:pt x="126084" y="360"/>
                          <a:pt x="114344" y="-2676"/>
                          <a:pt x="105438" y="2586"/>
                        </a:cubicBezTo>
                        <a:lnTo>
                          <a:pt x="9093" y="58248"/>
                        </a:lnTo>
                        <a:cubicBezTo>
                          <a:pt x="997" y="62701"/>
                          <a:pt x="-2849" y="74643"/>
                          <a:pt x="2414" y="83549"/>
                        </a:cubicBezTo>
                        <a:cubicBezTo>
                          <a:pt x="8486" y="93264"/>
                          <a:pt x="21237" y="94479"/>
                          <a:pt x="27715" y="90228"/>
                        </a:cubicBezTo>
                        <a:lnTo>
                          <a:pt x="124060" y="34567"/>
                        </a:lnTo>
                        <a:cubicBezTo>
                          <a:pt x="132966" y="29304"/>
                          <a:pt x="135799" y="18171"/>
                          <a:pt x="131347" y="926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3" name="Freeform 74">
                    <a:extLst>
                      <a:ext uri="{FF2B5EF4-FFF2-40B4-BE49-F238E27FC236}">
                        <a16:creationId xmlns:a16="http://schemas.microsoft.com/office/drawing/2014/main" id="{2A998895-3813-5D16-40AE-4FFF75B1D50B}"/>
                      </a:ext>
                    </a:extLst>
                  </p:cNvPr>
                  <p:cNvSpPr/>
                  <p:nvPr/>
                </p:nvSpPr>
                <p:spPr>
                  <a:xfrm>
                    <a:off x="4866825" y="3649789"/>
                    <a:ext cx="67963" cy="113578"/>
                  </a:xfrm>
                  <a:custGeom>
                    <a:avLst/>
                    <a:gdLst>
                      <a:gd name="connsiteX0" fmla="*/ 40279 w 67963"/>
                      <a:gd name="connsiteY0" fmla="*/ 61734 h 113578"/>
                      <a:gd name="connsiteX1" fmla="*/ 37243 w 67963"/>
                      <a:gd name="connsiteY1" fmla="*/ 63151 h 113578"/>
                      <a:gd name="connsiteX2" fmla="*/ 37243 w 67963"/>
                      <a:gd name="connsiteY2" fmla="*/ 18622 h 113578"/>
                      <a:gd name="connsiteX3" fmla="*/ 18621 w 67963"/>
                      <a:gd name="connsiteY3" fmla="*/ 0 h 113578"/>
                      <a:gd name="connsiteX4" fmla="*/ 0 w 67963"/>
                      <a:gd name="connsiteY4" fmla="*/ 18622 h 113578"/>
                      <a:gd name="connsiteX5" fmla="*/ 810 w 67963"/>
                      <a:gd name="connsiteY5" fmla="*/ 94929 h 113578"/>
                      <a:gd name="connsiteX6" fmla="*/ 28337 w 67963"/>
                      <a:gd name="connsiteY6" fmla="*/ 111323 h 113578"/>
                      <a:gd name="connsiteX7" fmla="*/ 58698 w 67963"/>
                      <a:gd name="connsiteY7" fmla="*/ 93512 h 113578"/>
                      <a:gd name="connsiteX8" fmla="*/ 65377 w 67963"/>
                      <a:gd name="connsiteY8" fmla="*/ 68211 h 113578"/>
                      <a:gd name="connsiteX9" fmla="*/ 40279 w 67963"/>
                      <a:gd name="connsiteY9" fmla="*/ 61734 h 11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63" h="113578">
                        <a:moveTo>
                          <a:pt x="40279" y="61734"/>
                        </a:moveTo>
                        <a:lnTo>
                          <a:pt x="37243" y="63151"/>
                        </a:lnTo>
                        <a:lnTo>
                          <a:pt x="37243" y="18622"/>
                        </a:lnTo>
                        <a:cubicBezTo>
                          <a:pt x="37243" y="8299"/>
                          <a:pt x="29147" y="0"/>
                          <a:pt x="18621" y="0"/>
                        </a:cubicBezTo>
                        <a:cubicBezTo>
                          <a:pt x="8299" y="0"/>
                          <a:pt x="0" y="8906"/>
                          <a:pt x="0" y="18622"/>
                        </a:cubicBezTo>
                        <a:lnTo>
                          <a:pt x="810" y="94929"/>
                        </a:lnTo>
                        <a:cubicBezTo>
                          <a:pt x="810" y="109704"/>
                          <a:pt x="15383" y="117801"/>
                          <a:pt x="28337" y="111323"/>
                        </a:cubicBezTo>
                        <a:lnTo>
                          <a:pt x="58698" y="93512"/>
                        </a:lnTo>
                        <a:cubicBezTo>
                          <a:pt x="67604" y="88249"/>
                          <a:pt x="70640" y="77117"/>
                          <a:pt x="65377" y="68211"/>
                        </a:cubicBezTo>
                        <a:cubicBezTo>
                          <a:pt x="60317" y="59507"/>
                          <a:pt x="49185" y="56674"/>
                          <a:pt x="40279" y="6173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4" name="Freeform 75">
                    <a:extLst>
                      <a:ext uri="{FF2B5EF4-FFF2-40B4-BE49-F238E27FC236}">
                        <a16:creationId xmlns:a16="http://schemas.microsoft.com/office/drawing/2014/main" id="{FB95181C-0F8F-8863-F00E-DFFC7DA56128}"/>
                      </a:ext>
                    </a:extLst>
                  </p:cNvPr>
                  <p:cNvSpPr/>
                  <p:nvPr/>
                </p:nvSpPr>
                <p:spPr>
                  <a:xfrm>
                    <a:off x="5691024" y="2994303"/>
                    <a:ext cx="322433" cy="404263"/>
                  </a:xfrm>
                  <a:custGeom>
                    <a:avLst/>
                    <a:gdLst>
                      <a:gd name="connsiteX0" fmla="*/ 152007 w 322433"/>
                      <a:gd name="connsiteY0" fmla="*/ 22359 h 404263"/>
                      <a:gd name="connsiteX1" fmla="*/ 0 w 322433"/>
                      <a:gd name="connsiteY1" fmla="*/ 284880 h 404263"/>
                      <a:gd name="connsiteX2" fmla="*/ 171236 w 322433"/>
                      <a:gd name="connsiteY2" fmla="*/ 382035 h 404263"/>
                      <a:gd name="connsiteX3" fmla="*/ 322433 w 322433"/>
                      <a:gd name="connsiteY3" fmla="*/ 120324 h 404263"/>
                      <a:gd name="connsiteX4" fmla="*/ 152007 w 322433"/>
                      <a:gd name="connsiteY4" fmla="*/ 22359 h 404263"/>
                      <a:gd name="connsiteX5" fmla="*/ 152615 w 322433"/>
                      <a:gd name="connsiteY5" fmla="*/ 350258 h 404263"/>
                      <a:gd name="connsiteX6" fmla="*/ 36838 w 322433"/>
                      <a:gd name="connsiteY6" fmla="*/ 285083 h 404263"/>
                      <a:gd name="connsiteX7" fmla="*/ 170224 w 322433"/>
                      <a:gd name="connsiteY7" fmla="*/ 54542 h 404263"/>
                      <a:gd name="connsiteX8" fmla="*/ 285191 w 322433"/>
                      <a:gd name="connsiteY8" fmla="*/ 120526 h 404263"/>
                      <a:gd name="connsiteX9" fmla="*/ 152615 w 322433"/>
                      <a:gd name="connsiteY9" fmla="*/ 350258 h 404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2433" h="404263">
                        <a:moveTo>
                          <a:pt x="152007" y="22359"/>
                        </a:moveTo>
                        <a:cubicBezTo>
                          <a:pt x="65985" y="71342"/>
                          <a:pt x="0" y="186916"/>
                          <a:pt x="0" y="284880"/>
                        </a:cubicBezTo>
                        <a:cubicBezTo>
                          <a:pt x="0" y="385881"/>
                          <a:pt x="76105" y="436483"/>
                          <a:pt x="171236" y="382035"/>
                        </a:cubicBezTo>
                        <a:cubicBezTo>
                          <a:pt x="255032" y="333863"/>
                          <a:pt x="322433" y="215860"/>
                          <a:pt x="322433" y="120324"/>
                        </a:cubicBezTo>
                        <a:cubicBezTo>
                          <a:pt x="322433" y="13049"/>
                          <a:pt x="240661" y="-30266"/>
                          <a:pt x="152007" y="22359"/>
                        </a:cubicBezTo>
                        <a:close/>
                        <a:moveTo>
                          <a:pt x="152615" y="350258"/>
                        </a:moveTo>
                        <a:cubicBezTo>
                          <a:pt x="81975" y="390334"/>
                          <a:pt x="36838" y="355722"/>
                          <a:pt x="36838" y="285083"/>
                        </a:cubicBezTo>
                        <a:cubicBezTo>
                          <a:pt x="36838" y="200477"/>
                          <a:pt x="96143" y="96642"/>
                          <a:pt x="170224" y="54542"/>
                        </a:cubicBezTo>
                        <a:cubicBezTo>
                          <a:pt x="235196" y="17097"/>
                          <a:pt x="285191" y="42398"/>
                          <a:pt x="285191" y="120526"/>
                        </a:cubicBezTo>
                        <a:cubicBezTo>
                          <a:pt x="285393" y="203311"/>
                          <a:pt x="224671" y="308562"/>
                          <a:pt x="152615" y="35025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5" name="Freeform 76">
                    <a:extLst>
                      <a:ext uri="{FF2B5EF4-FFF2-40B4-BE49-F238E27FC236}">
                        <a16:creationId xmlns:a16="http://schemas.microsoft.com/office/drawing/2014/main" id="{0D330341-003E-89B8-D219-0C395F23C4FB}"/>
                      </a:ext>
                    </a:extLst>
                  </p:cNvPr>
                  <p:cNvSpPr/>
                  <p:nvPr/>
                </p:nvSpPr>
                <p:spPr>
                  <a:xfrm>
                    <a:off x="2964134" y="4743722"/>
                    <a:ext cx="135352" cy="89067"/>
                  </a:xfrm>
                  <a:custGeom>
                    <a:avLst/>
                    <a:gdLst>
                      <a:gd name="connsiteX0" fmla="*/ 108360 w 135352"/>
                      <a:gd name="connsiteY0" fmla="*/ 2299 h 89067"/>
                      <a:gd name="connsiteX1" fmla="*/ 9788 w 135352"/>
                      <a:gd name="connsiteY1" fmla="*/ 54115 h 89067"/>
                      <a:gd name="connsiteX2" fmla="*/ 2299 w 135352"/>
                      <a:gd name="connsiteY2" fmla="*/ 79416 h 89067"/>
                      <a:gd name="connsiteX3" fmla="*/ 27600 w 135352"/>
                      <a:gd name="connsiteY3" fmla="*/ 86905 h 89067"/>
                      <a:gd name="connsiteX4" fmla="*/ 125564 w 135352"/>
                      <a:gd name="connsiteY4" fmla="*/ 35089 h 89067"/>
                      <a:gd name="connsiteX5" fmla="*/ 133054 w 135352"/>
                      <a:gd name="connsiteY5" fmla="*/ 9788 h 89067"/>
                      <a:gd name="connsiteX6" fmla="*/ 108360 w 135352"/>
                      <a:gd name="connsiteY6" fmla="*/ 2299 h 89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352" h="89067">
                        <a:moveTo>
                          <a:pt x="108360" y="2299"/>
                        </a:moveTo>
                        <a:lnTo>
                          <a:pt x="9788" y="54115"/>
                        </a:lnTo>
                        <a:cubicBezTo>
                          <a:pt x="882" y="59378"/>
                          <a:pt x="-2761" y="70510"/>
                          <a:pt x="2299" y="79416"/>
                        </a:cubicBezTo>
                        <a:cubicBezTo>
                          <a:pt x="6145" y="87107"/>
                          <a:pt x="17075" y="92167"/>
                          <a:pt x="27600" y="86905"/>
                        </a:cubicBezTo>
                        <a:lnTo>
                          <a:pt x="125564" y="35089"/>
                        </a:lnTo>
                        <a:cubicBezTo>
                          <a:pt x="134470" y="29826"/>
                          <a:pt x="138114" y="18694"/>
                          <a:pt x="133054" y="9788"/>
                        </a:cubicBezTo>
                        <a:cubicBezTo>
                          <a:pt x="128398" y="882"/>
                          <a:pt x="117266" y="-2761"/>
                          <a:pt x="108360" y="229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6" name="Freeform 77">
                    <a:extLst>
                      <a:ext uri="{FF2B5EF4-FFF2-40B4-BE49-F238E27FC236}">
                        <a16:creationId xmlns:a16="http://schemas.microsoft.com/office/drawing/2014/main" id="{F3B5E4D2-C654-EC9C-9AEE-8F3F51429CD2}"/>
                      </a:ext>
                    </a:extLst>
                  </p:cNvPr>
                  <p:cNvSpPr/>
                  <p:nvPr/>
                </p:nvSpPr>
                <p:spPr>
                  <a:xfrm>
                    <a:off x="3533503" y="4414480"/>
                    <a:ext cx="92167" cy="115769"/>
                  </a:xfrm>
                  <a:custGeom>
                    <a:avLst/>
                    <a:gdLst>
                      <a:gd name="connsiteX0" fmla="*/ 73546 w 92167"/>
                      <a:gd name="connsiteY0" fmla="*/ 0 h 115769"/>
                      <a:gd name="connsiteX1" fmla="*/ 54925 w 92167"/>
                      <a:gd name="connsiteY1" fmla="*/ 18621 h 115769"/>
                      <a:gd name="connsiteX2" fmla="*/ 54925 w 92167"/>
                      <a:gd name="connsiteY2" fmla="*/ 56471 h 115769"/>
                      <a:gd name="connsiteX3" fmla="*/ 9788 w 92167"/>
                      <a:gd name="connsiteY3" fmla="*/ 80963 h 115769"/>
                      <a:gd name="connsiteX4" fmla="*/ 2299 w 92167"/>
                      <a:gd name="connsiteY4" fmla="*/ 105454 h 115769"/>
                      <a:gd name="connsiteX5" fmla="*/ 27600 w 92167"/>
                      <a:gd name="connsiteY5" fmla="*/ 113550 h 115769"/>
                      <a:gd name="connsiteX6" fmla="*/ 82452 w 92167"/>
                      <a:gd name="connsiteY6" fmla="*/ 83796 h 115769"/>
                      <a:gd name="connsiteX7" fmla="*/ 92168 w 92167"/>
                      <a:gd name="connsiteY7" fmla="*/ 67401 h 115769"/>
                      <a:gd name="connsiteX8" fmla="*/ 92168 w 92167"/>
                      <a:gd name="connsiteY8" fmla="*/ 18419 h 115769"/>
                      <a:gd name="connsiteX9" fmla="*/ 73546 w 92167"/>
                      <a:gd name="connsiteY9" fmla="*/ 0 h 115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167" h="115769">
                        <a:moveTo>
                          <a:pt x="73546" y="0"/>
                        </a:moveTo>
                        <a:cubicBezTo>
                          <a:pt x="63223" y="0"/>
                          <a:pt x="54925" y="8906"/>
                          <a:pt x="54925" y="18621"/>
                        </a:cubicBezTo>
                        <a:lnTo>
                          <a:pt x="54925" y="56471"/>
                        </a:lnTo>
                        <a:lnTo>
                          <a:pt x="9788" y="80963"/>
                        </a:lnTo>
                        <a:cubicBezTo>
                          <a:pt x="882" y="85415"/>
                          <a:pt x="-2761" y="96548"/>
                          <a:pt x="2299" y="105454"/>
                        </a:cubicBezTo>
                        <a:cubicBezTo>
                          <a:pt x="6145" y="114157"/>
                          <a:pt x="16873" y="118812"/>
                          <a:pt x="27600" y="113550"/>
                        </a:cubicBezTo>
                        <a:lnTo>
                          <a:pt x="82452" y="83796"/>
                        </a:lnTo>
                        <a:cubicBezTo>
                          <a:pt x="88322" y="80760"/>
                          <a:pt x="92168" y="74081"/>
                          <a:pt x="92168" y="67401"/>
                        </a:cubicBezTo>
                        <a:lnTo>
                          <a:pt x="92168" y="18419"/>
                        </a:lnTo>
                        <a:cubicBezTo>
                          <a:pt x="92168" y="8299"/>
                          <a:pt x="84071" y="0"/>
                          <a:pt x="73546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7" name="Freeform 78">
                    <a:extLst>
                      <a:ext uri="{FF2B5EF4-FFF2-40B4-BE49-F238E27FC236}">
                        <a16:creationId xmlns:a16="http://schemas.microsoft.com/office/drawing/2014/main" id="{BEBA252E-9C0F-9311-5032-C349B30BF06F}"/>
                      </a:ext>
                    </a:extLst>
                  </p:cNvPr>
                  <p:cNvSpPr/>
                  <p:nvPr/>
                </p:nvSpPr>
                <p:spPr>
                  <a:xfrm>
                    <a:off x="3343848" y="4541608"/>
                    <a:ext cx="135352" cy="89585"/>
                  </a:xfrm>
                  <a:custGeom>
                    <a:avLst/>
                    <a:gdLst>
                      <a:gd name="connsiteX0" fmla="*/ 108360 w 135352"/>
                      <a:gd name="connsiteY0" fmla="*/ 2008 h 89585"/>
                      <a:gd name="connsiteX1" fmla="*/ 9788 w 135352"/>
                      <a:gd name="connsiteY1" fmla="*/ 54633 h 89585"/>
                      <a:gd name="connsiteX2" fmla="*/ 2299 w 135352"/>
                      <a:gd name="connsiteY2" fmla="*/ 79934 h 89585"/>
                      <a:gd name="connsiteX3" fmla="*/ 27600 w 135352"/>
                      <a:gd name="connsiteY3" fmla="*/ 87423 h 89585"/>
                      <a:gd name="connsiteX4" fmla="*/ 125565 w 135352"/>
                      <a:gd name="connsiteY4" fmla="*/ 34797 h 89585"/>
                      <a:gd name="connsiteX5" fmla="*/ 133054 w 135352"/>
                      <a:gd name="connsiteY5" fmla="*/ 10306 h 89585"/>
                      <a:gd name="connsiteX6" fmla="*/ 108360 w 135352"/>
                      <a:gd name="connsiteY6" fmla="*/ 2008 h 89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352" h="89585">
                        <a:moveTo>
                          <a:pt x="108360" y="2008"/>
                        </a:moveTo>
                        <a:lnTo>
                          <a:pt x="9788" y="54633"/>
                        </a:lnTo>
                        <a:cubicBezTo>
                          <a:pt x="882" y="59086"/>
                          <a:pt x="-2761" y="70218"/>
                          <a:pt x="2299" y="79934"/>
                        </a:cubicBezTo>
                        <a:cubicBezTo>
                          <a:pt x="6145" y="87625"/>
                          <a:pt x="16872" y="92686"/>
                          <a:pt x="27600" y="87423"/>
                        </a:cubicBezTo>
                        <a:lnTo>
                          <a:pt x="125565" y="34797"/>
                        </a:lnTo>
                        <a:cubicBezTo>
                          <a:pt x="134470" y="30344"/>
                          <a:pt x="138114" y="19212"/>
                          <a:pt x="133054" y="10306"/>
                        </a:cubicBezTo>
                        <a:cubicBezTo>
                          <a:pt x="128398" y="591"/>
                          <a:pt x="117266" y="-2445"/>
                          <a:pt x="108360" y="200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8" name="Freeform 79">
                    <a:extLst>
                      <a:ext uri="{FF2B5EF4-FFF2-40B4-BE49-F238E27FC236}">
                        <a16:creationId xmlns:a16="http://schemas.microsoft.com/office/drawing/2014/main" id="{4BCE3860-367F-6EB9-92F9-861F742BA46C}"/>
                      </a:ext>
                    </a:extLst>
                  </p:cNvPr>
                  <p:cNvSpPr/>
                  <p:nvPr/>
                </p:nvSpPr>
                <p:spPr>
                  <a:xfrm>
                    <a:off x="3587011" y="3984367"/>
                    <a:ext cx="38052" cy="148566"/>
                  </a:xfrm>
                  <a:custGeom>
                    <a:avLst/>
                    <a:gdLst>
                      <a:gd name="connsiteX0" fmla="*/ 18621 w 38052"/>
                      <a:gd name="connsiteY0" fmla="*/ 0 h 148566"/>
                      <a:gd name="connsiteX1" fmla="*/ 0 w 38052"/>
                      <a:gd name="connsiteY1" fmla="*/ 18621 h 148566"/>
                      <a:gd name="connsiteX2" fmla="*/ 810 w 38052"/>
                      <a:gd name="connsiteY2" fmla="*/ 129945 h 148566"/>
                      <a:gd name="connsiteX3" fmla="*/ 19431 w 38052"/>
                      <a:gd name="connsiteY3" fmla="*/ 148566 h 148566"/>
                      <a:gd name="connsiteX4" fmla="*/ 38052 w 38052"/>
                      <a:gd name="connsiteY4" fmla="*/ 129945 h 148566"/>
                      <a:gd name="connsiteX5" fmla="*/ 37243 w 38052"/>
                      <a:gd name="connsiteY5" fmla="*/ 18621 h 148566"/>
                      <a:gd name="connsiteX6" fmla="*/ 18621 w 38052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8566">
                        <a:moveTo>
                          <a:pt x="18621" y="0"/>
                        </a:moveTo>
                        <a:cubicBezTo>
                          <a:pt x="8906" y="0"/>
                          <a:pt x="0" y="8906"/>
                          <a:pt x="0" y="18621"/>
                        </a:cubicBezTo>
                        <a:lnTo>
                          <a:pt x="810" y="129945"/>
                        </a:lnTo>
                        <a:cubicBezTo>
                          <a:pt x="810" y="140268"/>
                          <a:pt x="8906" y="148566"/>
                          <a:pt x="19431" y="148566"/>
                        </a:cubicBezTo>
                        <a:cubicBezTo>
                          <a:pt x="29754" y="148566"/>
                          <a:pt x="38052" y="140470"/>
                          <a:pt x="38052" y="129945"/>
                        </a:cubicBezTo>
                        <a:lnTo>
                          <a:pt x="37243" y="18621"/>
                        </a:lnTo>
                        <a:cubicBezTo>
                          <a:pt x="37243" y="8299"/>
                          <a:pt x="28944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9" name="Freeform 80">
                    <a:extLst>
                      <a:ext uri="{FF2B5EF4-FFF2-40B4-BE49-F238E27FC236}">
                        <a16:creationId xmlns:a16="http://schemas.microsoft.com/office/drawing/2014/main" id="{8770A196-14DD-0CDC-78A5-EA2136965744}"/>
                      </a:ext>
                    </a:extLst>
                  </p:cNvPr>
                  <p:cNvSpPr/>
                  <p:nvPr/>
                </p:nvSpPr>
                <p:spPr>
                  <a:xfrm>
                    <a:off x="3587821" y="4199524"/>
                    <a:ext cx="38052" cy="148565"/>
                  </a:xfrm>
                  <a:custGeom>
                    <a:avLst/>
                    <a:gdLst>
                      <a:gd name="connsiteX0" fmla="*/ 18621 w 38052"/>
                      <a:gd name="connsiteY0" fmla="*/ 0 h 148565"/>
                      <a:gd name="connsiteX1" fmla="*/ 0 w 38052"/>
                      <a:gd name="connsiteY1" fmla="*/ 18621 h 148565"/>
                      <a:gd name="connsiteX2" fmla="*/ 809 w 38052"/>
                      <a:gd name="connsiteY2" fmla="*/ 129945 h 148565"/>
                      <a:gd name="connsiteX3" fmla="*/ 19431 w 38052"/>
                      <a:gd name="connsiteY3" fmla="*/ 148566 h 148565"/>
                      <a:gd name="connsiteX4" fmla="*/ 38052 w 38052"/>
                      <a:gd name="connsiteY4" fmla="*/ 129945 h 148565"/>
                      <a:gd name="connsiteX5" fmla="*/ 37243 w 38052"/>
                      <a:gd name="connsiteY5" fmla="*/ 18621 h 148565"/>
                      <a:gd name="connsiteX6" fmla="*/ 18621 w 38052"/>
                      <a:gd name="connsiteY6" fmla="*/ 0 h 1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52" h="148565">
                        <a:moveTo>
                          <a:pt x="18621" y="0"/>
                        </a:move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809" y="129945"/>
                        </a:lnTo>
                        <a:cubicBezTo>
                          <a:pt x="809" y="140268"/>
                          <a:pt x="8906" y="148566"/>
                          <a:pt x="19431" y="148566"/>
                        </a:cubicBezTo>
                        <a:cubicBezTo>
                          <a:pt x="29754" y="148566"/>
                          <a:pt x="38052" y="140470"/>
                          <a:pt x="38052" y="129945"/>
                        </a:cubicBezTo>
                        <a:lnTo>
                          <a:pt x="37243" y="18621"/>
                        </a:lnTo>
                        <a:cubicBezTo>
                          <a:pt x="37040" y="8096"/>
                          <a:pt x="28944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0" name="Freeform 81">
                    <a:extLst>
                      <a:ext uri="{FF2B5EF4-FFF2-40B4-BE49-F238E27FC236}">
                        <a16:creationId xmlns:a16="http://schemas.microsoft.com/office/drawing/2014/main" id="{3DD393A2-00E2-F0BD-8300-6F0AF92BE99F}"/>
                      </a:ext>
                    </a:extLst>
                  </p:cNvPr>
                  <p:cNvSpPr/>
                  <p:nvPr/>
                </p:nvSpPr>
                <p:spPr>
                  <a:xfrm>
                    <a:off x="3587011" y="3769411"/>
                    <a:ext cx="37242" cy="148565"/>
                  </a:xfrm>
                  <a:custGeom>
                    <a:avLst/>
                    <a:gdLst>
                      <a:gd name="connsiteX0" fmla="*/ 18621 w 37242"/>
                      <a:gd name="connsiteY0" fmla="*/ 0 h 148565"/>
                      <a:gd name="connsiteX1" fmla="*/ 0 w 37242"/>
                      <a:gd name="connsiteY1" fmla="*/ 18621 h 148565"/>
                      <a:gd name="connsiteX2" fmla="*/ 0 w 37242"/>
                      <a:gd name="connsiteY2" fmla="*/ 129945 h 148565"/>
                      <a:gd name="connsiteX3" fmla="*/ 18621 w 37242"/>
                      <a:gd name="connsiteY3" fmla="*/ 148566 h 148565"/>
                      <a:gd name="connsiteX4" fmla="*/ 37243 w 37242"/>
                      <a:gd name="connsiteY4" fmla="*/ 129945 h 148565"/>
                      <a:gd name="connsiteX5" fmla="*/ 37243 w 37242"/>
                      <a:gd name="connsiteY5" fmla="*/ 18621 h 148565"/>
                      <a:gd name="connsiteX6" fmla="*/ 18621 w 37242"/>
                      <a:gd name="connsiteY6" fmla="*/ 0 h 1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8565">
                        <a:moveTo>
                          <a:pt x="18621" y="0"/>
                        </a:moveTo>
                        <a:cubicBezTo>
                          <a:pt x="8299" y="0"/>
                          <a:pt x="0" y="8906"/>
                          <a:pt x="0" y="18621"/>
                        </a:cubicBezTo>
                        <a:lnTo>
                          <a:pt x="0" y="129945"/>
                        </a:lnTo>
                        <a:cubicBezTo>
                          <a:pt x="0" y="140267"/>
                          <a:pt x="8096" y="148566"/>
                          <a:pt x="18621" y="148566"/>
                        </a:cubicBezTo>
                        <a:cubicBezTo>
                          <a:pt x="28944" y="148566"/>
                          <a:pt x="37243" y="140470"/>
                          <a:pt x="37243" y="129945"/>
                        </a:cubicBezTo>
                        <a:lnTo>
                          <a:pt x="37243" y="18621"/>
                        </a:lnTo>
                        <a:cubicBezTo>
                          <a:pt x="37243" y="8096"/>
                          <a:pt x="28337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1" name="Freeform 82">
                    <a:extLst>
                      <a:ext uri="{FF2B5EF4-FFF2-40B4-BE49-F238E27FC236}">
                        <a16:creationId xmlns:a16="http://schemas.microsoft.com/office/drawing/2014/main" id="{737F9A3C-70F1-802A-26FC-5311107981A6}"/>
                      </a:ext>
                    </a:extLst>
                  </p:cNvPr>
                  <p:cNvSpPr/>
                  <p:nvPr/>
                </p:nvSpPr>
                <p:spPr>
                  <a:xfrm>
                    <a:off x="3586201" y="3554456"/>
                    <a:ext cx="37242" cy="148566"/>
                  </a:xfrm>
                  <a:custGeom>
                    <a:avLst/>
                    <a:gdLst>
                      <a:gd name="connsiteX0" fmla="*/ 18621 w 37242"/>
                      <a:gd name="connsiteY0" fmla="*/ 0 h 148566"/>
                      <a:gd name="connsiteX1" fmla="*/ 0 w 37242"/>
                      <a:gd name="connsiteY1" fmla="*/ 18622 h 148566"/>
                      <a:gd name="connsiteX2" fmla="*/ 0 w 37242"/>
                      <a:gd name="connsiteY2" fmla="*/ 129945 h 148566"/>
                      <a:gd name="connsiteX3" fmla="*/ 18621 w 37242"/>
                      <a:gd name="connsiteY3" fmla="*/ 148566 h 148566"/>
                      <a:gd name="connsiteX4" fmla="*/ 37243 w 37242"/>
                      <a:gd name="connsiteY4" fmla="*/ 129945 h 148566"/>
                      <a:gd name="connsiteX5" fmla="*/ 37243 w 37242"/>
                      <a:gd name="connsiteY5" fmla="*/ 18622 h 148566"/>
                      <a:gd name="connsiteX6" fmla="*/ 18621 w 37242"/>
                      <a:gd name="connsiteY6" fmla="*/ 0 h 148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242" h="148566">
                        <a:moveTo>
                          <a:pt x="18621" y="0"/>
                        </a:moveTo>
                        <a:cubicBezTo>
                          <a:pt x="8299" y="0"/>
                          <a:pt x="0" y="8906"/>
                          <a:pt x="0" y="18622"/>
                        </a:cubicBezTo>
                        <a:lnTo>
                          <a:pt x="0" y="129945"/>
                        </a:lnTo>
                        <a:cubicBezTo>
                          <a:pt x="0" y="140268"/>
                          <a:pt x="8906" y="148566"/>
                          <a:pt x="18621" y="148566"/>
                        </a:cubicBezTo>
                        <a:cubicBezTo>
                          <a:pt x="28944" y="148566"/>
                          <a:pt x="37243" y="140470"/>
                          <a:pt x="37243" y="129945"/>
                        </a:cubicBezTo>
                        <a:lnTo>
                          <a:pt x="37243" y="18622"/>
                        </a:lnTo>
                        <a:cubicBezTo>
                          <a:pt x="37243" y="8096"/>
                          <a:pt x="29147" y="0"/>
                          <a:pt x="186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2" name="Freeform 83">
                    <a:extLst>
                      <a:ext uri="{FF2B5EF4-FFF2-40B4-BE49-F238E27FC236}">
                        <a16:creationId xmlns:a16="http://schemas.microsoft.com/office/drawing/2014/main" id="{48CF4916-D2FF-4461-8B05-1DE424A9FBCC}"/>
                      </a:ext>
                    </a:extLst>
                  </p:cNvPr>
                  <p:cNvSpPr/>
                  <p:nvPr/>
                </p:nvSpPr>
                <p:spPr>
                  <a:xfrm>
                    <a:off x="3153991" y="4642834"/>
                    <a:ext cx="135352" cy="89156"/>
                  </a:xfrm>
                  <a:custGeom>
                    <a:avLst/>
                    <a:gdLst>
                      <a:gd name="connsiteX0" fmla="*/ 108360 w 135352"/>
                      <a:gd name="connsiteY0" fmla="*/ 2389 h 89156"/>
                      <a:gd name="connsiteX1" fmla="*/ 9788 w 135352"/>
                      <a:gd name="connsiteY1" fmla="*/ 54205 h 89156"/>
                      <a:gd name="connsiteX2" fmla="*/ 2299 w 135352"/>
                      <a:gd name="connsiteY2" fmla="*/ 79506 h 89156"/>
                      <a:gd name="connsiteX3" fmla="*/ 27600 w 135352"/>
                      <a:gd name="connsiteY3" fmla="*/ 86995 h 89156"/>
                      <a:gd name="connsiteX4" fmla="*/ 125565 w 135352"/>
                      <a:gd name="connsiteY4" fmla="*/ 35179 h 89156"/>
                      <a:gd name="connsiteX5" fmla="*/ 133054 w 135352"/>
                      <a:gd name="connsiteY5" fmla="*/ 9878 h 89156"/>
                      <a:gd name="connsiteX6" fmla="*/ 108360 w 135352"/>
                      <a:gd name="connsiteY6" fmla="*/ 2389 h 89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352" h="89156">
                        <a:moveTo>
                          <a:pt x="108360" y="2389"/>
                        </a:moveTo>
                        <a:lnTo>
                          <a:pt x="9788" y="54205"/>
                        </a:lnTo>
                        <a:cubicBezTo>
                          <a:pt x="882" y="58658"/>
                          <a:pt x="-2761" y="70600"/>
                          <a:pt x="2299" y="79506"/>
                        </a:cubicBezTo>
                        <a:cubicBezTo>
                          <a:pt x="6145" y="87197"/>
                          <a:pt x="17075" y="92257"/>
                          <a:pt x="27600" y="86995"/>
                        </a:cubicBezTo>
                        <a:lnTo>
                          <a:pt x="125565" y="35179"/>
                        </a:lnTo>
                        <a:cubicBezTo>
                          <a:pt x="134471" y="29916"/>
                          <a:pt x="138114" y="18784"/>
                          <a:pt x="133054" y="9878"/>
                        </a:cubicBezTo>
                        <a:cubicBezTo>
                          <a:pt x="128398" y="972"/>
                          <a:pt x="117266" y="-2874"/>
                          <a:pt x="108360" y="23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3" name="Freeform 84">
                    <a:extLst>
                      <a:ext uri="{FF2B5EF4-FFF2-40B4-BE49-F238E27FC236}">
                        <a16:creationId xmlns:a16="http://schemas.microsoft.com/office/drawing/2014/main" id="{6575AF7C-4E69-FD33-7EDA-4C1E79AEA116}"/>
                      </a:ext>
                    </a:extLst>
                  </p:cNvPr>
                  <p:cNvSpPr/>
                  <p:nvPr/>
                </p:nvSpPr>
                <p:spPr>
                  <a:xfrm>
                    <a:off x="2631248" y="4712796"/>
                    <a:ext cx="322440" cy="404830"/>
                  </a:xfrm>
                  <a:custGeom>
                    <a:avLst/>
                    <a:gdLst>
                      <a:gd name="connsiteX0" fmla="*/ 152007 w 322440"/>
                      <a:gd name="connsiteY0" fmla="*/ 22093 h 404830"/>
                      <a:gd name="connsiteX1" fmla="*/ 0 w 322440"/>
                      <a:gd name="connsiteY1" fmla="*/ 285423 h 404830"/>
                      <a:gd name="connsiteX2" fmla="*/ 171236 w 322440"/>
                      <a:gd name="connsiteY2" fmla="*/ 382578 h 404830"/>
                      <a:gd name="connsiteX3" fmla="*/ 322433 w 322440"/>
                      <a:gd name="connsiteY3" fmla="*/ 120057 h 404830"/>
                      <a:gd name="connsiteX4" fmla="*/ 152007 w 322440"/>
                      <a:gd name="connsiteY4" fmla="*/ 22093 h 404830"/>
                      <a:gd name="connsiteX5" fmla="*/ 152817 w 322440"/>
                      <a:gd name="connsiteY5" fmla="*/ 350598 h 404830"/>
                      <a:gd name="connsiteX6" fmla="*/ 37040 w 322440"/>
                      <a:gd name="connsiteY6" fmla="*/ 285423 h 404830"/>
                      <a:gd name="connsiteX7" fmla="*/ 170426 w 322440"/>
                      <a:gd name="connsiteY7" fmla="*/ 54883 h 404830"/>
                      <a:gd name="connsiteX8" fmla="*/ 285393 w 322440"/>
                      <a:gd name="connsiteY8" fmla="*/ 120057 h 404830"/>
                      <a:gd name="connsiteX9" fmla="*/ 152817 w 322440"/>
                      <a:gd name="connsiteY9" fmla="*/ 350598 h 404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2440" h="404830">
                        <a:moveTo>
                          <a:pt x="152007" y="22093"/>
                        </a:moveTo>
                        <a:cubicBezTo>
                          <a:pt x="66794" y="71682"/>
                          <a:pt x="0" y="186649"/>
                          <a:pt x="0" y="285423"/>
                        </a:cubicBezTo>
                        <a:cubicBezTo>
                          <a:pt x="1619" y="395128"/>
                          <a:pt x="84404" y="433585"/>
                          <a:pt x="171236" y="382578"/>
                        </a:cubicBezTo>
                        <a:cubicBezTo>
                          <a:pt x="255032" y="334406"/>
                          <a:pt x="323243" y="216403"/>
                          <a:pt x="322433" y="120057"/>
                        </a:cubicBezTo>
                        <a:cubicBezTo>
                          <a:pt x="322636" y="14806"/>
                          <a:pt x="241673" y="-30735"/>
                          <a:pt x="152007" y="22093"/>
                        </a:cubicBezTo>
                        <a:close/>
                        <a:moveTo>
                          <a:pt x="152817" y="350598"/>
                        </a:moveTo>
                        <a:cubicBezTo>
                          <a:pt x="82379" y="390674"/>
                          <a:pt x="37040" y="356468"/>
                          <a:pt x="37040" y="285423"/>
                        </a:cubicBezTo>
                        <a:cubicBezTo>
                          <a:pt x="37040" y="200210"/>
                          <a:pt x="97155" y="96983"/>
                          <a:pt x="170426" y="54883"/>
                        </a:cubicBezTo>
                        <a:cubicBezTo>
                          <a:pt x="237220" y="16021"/>
                          <a:pt x="285393" y="44762"/>
                          <a:pt x="285393" y="120057"/>
                        </a:cubicBezTo>
                        <a:cubicBezTo>
                          <a:pt x="286203" y="203044"/>
                          <a:pt x="225481" y="308295"/>
                          <a:pt x="152817" y="35059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4" name="Freeform 85">
                    <a:extLst>
                      <a:ext uri="{FF2B5EF4-FFF2-40B4-BE49-F238E27FC236}">
                        <a16:creationId xmlns:a16="http://schemas.microsoft.com/office/drawing/2014/main" id="{BD91FDAE-A9E1-19D9-959D-1332E1C783B7}"/>
                      </a:ext>
                    </a:extLst>
                  </p:cNvPr>
                  <p:cNvSpPr/>
                  <p:nvPr/>
                </p:nvSpPr>
                <p:spPr>
                  <a:xfrm>
                    <a:off x="3319430" y="-126706"/>
                    <a:ext cx="243697" cy="243697"/>
                  </a:xfrm>
                  <a:custGeom>
                    <a:avLst/>
                    <a:gdLst>
                      <a:gd name="connsiteX0" fmla="*/ 95536 w 243697"/>
                      <a:gd name="connsiteY0" fmla="*/ 121849 h 243697"/>
                      <a:gd name="connsiteX1" fmla="*/ 5667 w 243697"/>
                      <a:gd name="connsiteY1" fmla="*/ 211919 h 243697"/>
                      <a:gd name="connsiteX2" fmla="*/ 5667 w 243697"/>
                      <a:gd name="connsiteY2" fmla="*/ 238232 h 243697"/>
                      <a:gd name="connsiteX3" fmla="*/ 31980 w 243697"/>
                      <a:gd name="connsiteY3" fmla="*/ 238232 h 243697"/>
                      <a:gd name="connsiteX4" fmla="*/ 121849 w 243697"/>
                      <a:gd name="connsiteY4" fmla="*/ 148161 h 243697"/>
                      <a:gd name="connsiteX5" fmla="*/ 211919 w 243697"/>
                      <a:gd name="connsiteY5" fmla="*/ 238232 h 243697"/>
                      <a:gd name="connsiteX6" fmla="*/ 238232 w 243697"/>
                      <a:gd name="connsiteY6" fmla="*/ 238232 h 243697"/>
                      <a:gd name="connsiteX7" fmla="*/ 238232 w 243697"/>
                      <a:gd name="connsiteY7" fmla="*/ 211919 h 243697"/>
                      <a:gd name="connsiteX8" fmla="*/ 148161 w 243697"/>
                      <a:gd name="connsiteY8" fmla="*/ 121849 h 243697"/>
                      <a:gd name="connsiteX9" fmla="*/ 238030 w 243697"/>
                      <a:gd name="connsiteY9" fmla="*/ 31778 h 243697"/>
                      <a:gd name="connsiteX10" fmla="*/ 238030 w 243697"/>
                      <a:gd name="connsiteY10" fmla="*/ 5465 h 243697"/>
                      <a:gd name="connsiteX11" fmla="*/ 211717 w 243697"/>
                      <a:gd name="connsiteY11" fmla="*/ 5465 h 243697"/>
                      <a:gd name="connsiteX12" fmla="*/ 121849 w 243697"/>
                      <a:gd name="connsiteY12" fmla="*/ 95536 h 243697"/>
                      <a:gd name="connsiteX13" fmla="*/ 31778 w 243697"/>
                      <a:gd name="connsiteY13" fmla="*/ 5465 h 243697"/>
                      <a:gd name="connsiteX14" fmla="*/ 5465 w 243697"/>
                      <a:gd name="connsiteY14" fmla="*/ 5465 h 243697"/>
                      <a:gd name="connsiteX15" fmla="*/ 5465 w 243697"/>
                      <a:gd name="connsiteY15" fmla="*/ 31778 h 243697"/>
                      <a:gd name="connsiteX16" fmla="*/ 95536 w 243697"/>
                      <a:gd name="connsiteY16" fmla="*/ 121849 h 243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3697" h="243697">
                        <a:moveTo>
                          <a:pt x="95536" y="121849"/>
                        </a:moveTo>
                        <a:lnTo>
                          <a:pt x="5667" y="211919"/>
                        </a:lnTo>
                        <a:cubicBezTo>
                          <a:pt x="-1619" y="219206"/>
                          <a:pt x="-1619" y="230946"/>
                          <a:pt x="5667" y="238232"/>
                        </a:cubicBezTo>
                        <a:cubicBezTo>
                          <a:pt x="12954" y="245519"/>
                          <a:pt x="24694" y="245519"/>
                          <a:pt x="31980" y="238232"/>
                        </a:cubicBezTo>
                        <a:lnTo>
                          <a:pt x="121849" y="148161"/>
                        </a:lnTo>
                        <a:lnTo>
                          <a:pt x="211919" y="238232"/>
                        </a:lnTo>
                        <a:cubicBezTo>
                          <a:pt x="219206" y="245519"/>
                          <a:pt x="230946" y="245519"/>
                          <a:pt x="238232" y="238232"/>
                        </a:cubicBezTo>
                        <a:cubicBezTo>
                          <a:pt x="245519" y="230946"/>
                          <a:pt x="245519" y="219206"/>
                          <a:pt x="238232" y="211919"/>
                        </a:cubicBezTo>
                        <a:lnTo>
                          <a:pt x="148161" y="121849"/>
                        </a:lnTo>
                        <a:lnTo>
                          <a:pt x="238030" y="31778"/>
                        </a:lnTo>
                        <a:cubicBezTo>
                          <a:pt x="245316" y="24491"/>
                          <a:pt x="245316" y="12752"/>
                          <a:pt x="238030" y="5465"/>
                        </a:cubicBezTo>
                        <a:cubicBezTo>
                          <a:pt x="230743" y="-1822"/>
                          <a:pt x="219004" y="-1822"/>
                          <a:pt x="211717" y="5465"/>
                        </a:cubicBezTo>
                        <a:lnTo>
                          <a:pt x="121849" y="95536"/>
                        </a:lnTo>
                        <a:lnTo>
                          <a:pt x="31778" y="5465"/>
                        </a:lnTo>
                        <a:cubicBezTo>
                          <a:pt x="24491" y="-1822"/>
                          <a:pt x="12752" y="-1822"/>
                          <a:pt x="5465" y="5465"/>
                        </a:cubicBezTo>
                        <a:cubicBezTo>
                          <a:pt x="-1822" y="12752"/>
                          <a:pt x="-1822" y="24491"/>
                          <a:pt x="5465" y="31778"/>
                        </a:cubicBezTo>
                        <a:lnTo>
                          <a:pt x="95536" y="12184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5" name="Freeform 86">
                    <a:extLst>
                      <a:ext uri="{FF2B5EF4-FFF2-40B4-BE49-F238E27FC236}">
                        <a16:creationId xmlns:a16="http://schemas.microsoft.com/office/drawing/2014/main" id="{EDB19237-5A18-5E6D-8852-87731577EDB2}"/>
                      </a:ext>
                    </a:extLst>
                  </p:cNvPr>
                  <p:cNvSpPr/>
                  <p:nvPr/>
                </p:nvSpPr>
                <p:spPr>
                  <a:xfrm>
                    <a:off x="5244111" y="3577682"/>
                    <a:ext cx="2020419" cy="2074524"/>
                  </a:xfrm>
                  <a:custGeom>
                    <a:avLst/>
                    <a:gdLst>
                      <a:gd name="connsiteX0" fmla="*/ 2010704 w 2020419"/>
                      <a:gd name="connsiteY0" fmla="*/ 1112678 h 2074524"/>
                      <a:gd name="connsiteX1" fmla="*/ 1879544 w 2020419"/>
                      <a:gd name="connsiteY1" fmla="*/ 1036978 h 2074524"/>
                      <a:gd name="connsiteX2" fmla="*/ 2010096 w 2020419"/>
                      <a:gd name="connsiteY2" fmla="*/ 961278 h 2074524"/>
                      <a:gd name="connsiteX3" fmla="*/ 2019002 w 2020419"/>
                      <a:gd name="connsiteY3" fmla="*/ 944883 h 2074524"/>
                      <a:gd name="connsiteX4" fmla="*/ 2020419 w 2020419"/>
                      <a:gd name="connsiteY4" fmla="*/ 591887 h 2074524"/>
                      <a:gd name="connsiteX5" fmla="*/ 2010704 w 2020419"/>
                      <a:gd name="connsiteY5" fmla="*/ 575492 h 2074524"/>
                      <a:gd name="connsiteX6" fmla="*/ 1550229 w 2020419"/>
                      <a:gd name="connsiteY6" fmla="*/ 309732 h 2074524"/>
                      <a:gd name="connsiteX7" fmla="*/ 1524929 w 2020419"/>
                      <a:gd name="connsiteY7" fmla="*/ 317221 h 2074524"/>
                      <a:gd name="connsiteX8" fmla="*/ 1531608 w 2020419"/>
                      <a:gd name="connsiteY8" fmla="*/ 342522 h 2074524"/>
                      <a:gd name="connsiteX9" fmla="*/ 1964757 w 2020419"/>
                      <a:gd name="connsiteY9" fmla="*/ 592494 h 2074524"/>
                      <a:gd name="connsiteX10" fmla="*/ 1014055 w 2020419"/>
                      <a:gd name="connsiteY10" fmla="*/ 1145063 h 2074524"/>
                      <a:gd name="connsiteX11" fmla="*/ 56674 w 2020419"/>
                      <a:gd name="connsiteY11" fmla="*/ 591887 h 2074524"/>
                      <a:gd name="connsiteX12" fmla="*/ 1007376 w 2020419"/>
                      <a:gd name="connsiteY12" fmla="*/ 40127 h 2074524"/>
                      <a:gd name="connsiteX13" fmla="*/ 1397413 w 2020419"/>
                      <a:gd name="connsiteY13" fmla="*/ 265608 h 2074524"/>
                      <a:gd name="connsiteX14" fmla="*/ 1422713 w 2020419"/>
                      <a:gd name="connsiteY14" fmla="*/ 258119 h 2074524"/>
                      <a:gd name="connsiteX15" fmla="*/ 1416034 w 2020419"/>
                      <a:gd name="connsiteY15" fmla="*/ 232818 h 2074524"/>
                      <a:gd name="connsiteX16" fmla="*/ 1016282 w 2020419"/>
                      <a:gd name="connsiteY16" fmla="*/ 2277 h 2074524"/>
                      <a:gd name="connsiteX17" fmla="*/ 997660 w 2020419"/>
                      <a:gd name="connsiteY17" fmla="*/ 2277 h 2074524"/>
                      <a:gd name="connsiteX18" fmla="*/ 10727 w 2020419"/>
                      <a:gd name="connsiteY18" fmla="*/ 576301 h 2074524"/>
                      <a:gd name="connsiteX19" fmla="*/ 1012 w 2020419"/>
                      <a:gd name="connsiteY19" fmla="*/ 591887 h 2074524"/>
                      <a:gd name="connsiteX20" fmla="*/ 202 w 2020419"/>
                      <a:gd name="connsiteY20" fmla="*/ 945693 h 2074524"/>
                      <a:gd name="connsiteX21" fmla="*/ 9108 w 2020419"/>
                      <a:gd name="connsiteY21" fmla="*/ 961278 h 2074524"/>
                      <a:gd name="connsiteX22" fmla="*/ 141077 w 2020419"/>
                      <a:gd name="connsiteY22" fmla="*/ 1037585 h 2074524"/>
                      <a:gd name="connsiteX23" fmla="*/ 11132 w 2020419"/>
                      <a:gd name="connsiteY23" fmla="*/ 1112880 h 2074524"/>
                      <a:gd name="connsiteX24" fmla="*/ 10322 w 2020419"/>
                      <a:gd name="connsiteY24" fmla="*/ 1113083 h 2074524"/>
                      <a:gd name="connsiteX25" fmla="*/ 809 w 2020419"/>
                      <a:gd name="connsiteY25" fmla="*/ 1129478 h 2074524"/>
                      <a:gd name="connsiteX26" fmla="*/ 1012 w 2020419"/>
                      <a:gd name="connsiteY26" fmla="*/ 1129883 h 2074524"/>
                      <a:gd name="connsiteX27" fmla="*/ 0 w 2020419"/>
                      <a:gd name="connsiteY27" fmla="*/ 1482272 h 2074524"/>
                      <a:gd name="connsiteX28" fmla="*/ 9310 w 2020419"/>
                      <a:gd name="connsiteY28" fmla="*/ 1498262 h 2074524"/>
                      <a:gd name="connsiteX29" fmla="*/ 507028 w 2020419"/>
                      <a:gd name="connsiteY29" fmla="*/ 1785679 h 2074524"/>
                      <a:gd name="connsiteX30" fmla="*/ 532328 w 2020419"/>
                      <a:gd name="connsiteY30" fmla="*/ 1778999 h 2074524"/>
                      <a:gd name="connsiteX31" fmla="*/ 525649 w 2020419"/>
                      <a:gd name="connsiteY31" fmla="*/ 1753699 h 2074524"/>
                      <a:gd name="connsiteX32" fmla="*/ 37243 w 2020419"/>
                      <a:gd name="connsiteY32" fmla="*/ 1471747 h 2074524"/>
                      <a:gd name="connsiteX33" fmla="*/ 38052 w 2020419"/>
                      <a:gd name="connsiteY33" fmla="*/ 1161458 h 2074524"/>
                      <a:gd name="connsiteX34" fmla="*/ 995434 w 2020419"/>
                      <a:gd name="connsiteY34" fmla="*/ 1714027 h 2074524"/>
                      <a:gd name="connsiteX35" fmla="*/ 994624 w 2020419"/>
                      <a:gd name="connsiteY35" fmla="*/ 2024518 h 2074524"/>
                      <a:gd name="connsiteX36" fmla="*/ 658022 w 2020419"/>
                      <a:gd name="connsiteY36" fmla="*/ 1830208 h 2074524"/>
                      <a:gd name="connsiteX37" fmla="*/ 632722 w 2020419"/>
                      <a:gd name="connsiteY37" fmla="*/ 1836888 h 2074524"/>
                      <a:gd name="connsiteX38" fmla="*/ 639401 w 2020419"/>
                      <a:gd name="connsiteY38" fmla="*/ 1862188 h 2074524"/>
                      <a:gd name="connsiteX39" fmla="*/ 1003530 w 2020419"/>
                      <a:gd name="connsiteY39" fmla="*/ 2072691 h 2074524"/>
                      <a:gd name="connsiteX40" fmla="*/ 1022152 w 2020419"/>
                      <a:gd name="connsiteY40" fmla="*/ 2072691 h 2074524"/>
                      <a:gd name="connsiteX41" fmla="*/ 1022354 w 2020419"/>
                      <a:gd name="connsiteY41" fmla="*/ 2072488 h 2074524"/>
                      <a:gd name="connsiteX42" fmla="*/ 1022354 w 2020419"/>
                      <a:gd name="connsiteY42" fmla="*/ 2072488 h 2074524"/>
                      <a:gd name="connsiteX43" fmla="*/ 1022354 w 2020419"/>
                      <a:gd name="connsiteY43" fmla="*/ 2072488 h 2074524"/>
                      <a:gd name="connsiteX44" fmla="*/ 2009692 w 2020419"/>
                      <a:gd name="connsiteY44" fmla="*/ 1498667 h 2074524"/>
                      <a:gd name="connsiteX45" fmla="*/ 2018597 w 2020419"/>
                      <a:gd name="connsiteY45" fmla="*/ 1482272 h 2074524"/>
                      <a:gd name="connsiteX46" fmla="*/ 2020014 w 2020419"/>
                      <a:gd name="connsiteY46" fmla="*/ 1129275 h 2074524"/>
                      <a:gd name="connsiteX47" fmla="*/ 2010704 w 2020419"/>
                      <a:gd name="connsiteY47" fmla="*/ 1112678 h 2074524"/>
                      <a:gd name="connsiteX48" fmla="*/ 1983379 w 2020419"/>
                      <a:gd name="connsiteY48" fmla="*/ 624069 h 2074524"/>
                      <a:gd name="connsiteX49" fmla="*/ 1981962 w 2020419"/>
                      <a:gd name="connsiteY49" fmla="*/ 934763 h 2074524"/>
                      <a:gd name="connsiteX50" fmla="*/ 1032069 w 2020419"/>
                      <a:gd name="connsiteY50" fmla="*/ 1487332 h 2074524"/>
                      <a:gd name="connsiteX51" fmla="*/ 1032879 w 2020419"/>
                      <a:gd name="connsiteY51" fmla="*/ 1176638 h 2074524"/>
                      <a:gd name="connsiteX52" fmla="*/ 1983379 w 2020419"/>
                      <a:gd name="connsiteY52" fmla="*/ 624069 h 2074524"/>
                      <a:gd name="connsiteX53" fmla="*/ 37445 w 2020419"/>
                      <a:gd name="connsiteY53" fmla="*/ 933953 h 2074524"/>
                      <a:gd name="connsiteX54" fmla="*/ 38255 w 2020419"/>
                      <a:gd name="connsiteY54" fmla="*/ 624069 h 2074524"/>
                      <a:gd name="connsiteX55" fmla="*/ 827234 w 2020419"/>
                      <a:gd name="connsiteY55" fmla="*/ 1079483 h 2074524"/>
                      <a:gd name="connsiteX56" fmla="*/ 995636 w 2020419"/>
                      <a:gd name="connsiteY56" fmla="*/ 1176638 h 2074524"/>
                      <a:gd name="connsiteX57" fmla="*/ 994827 w 2020419"/>
                      <a:gd name="connsiteY57" fmla="*/ 1487332 h 2074524"/>
                      <a:gd name="connsiteX58" fmla="*/ 37445 w 2020419"/>
                      <a:gd name="connsiteY58" fmla="*/ 933953 h 2074524"/>
                      <a:gd name="connsiteX59" fmla="*/ 177712 w 2020419"/>
                      <a:gd name="connsiteY59" fmla="*/ 1057826 h 2074524"/>
                      <a:gd name="connsiteX60" fmla="*/ 1003732 w 2020419"/>
                      <a:gd name="connsiteY60" fmla="*/ 1535302 h 2074524"/>
                      <a:gd name="connsiteX61" fmla="*/ 1022354 w 2020419"/>
                      <a:gd name="connsiteY61" fmla="*/ 1535302 h 2074524"/>
                      <a:gd name="connsiteX62" fmla="*/ 1842504 w 2020419"/>
                      <a:gd name="connsiteY62" fmla="*/ 1058433 h 2074524"/>
                      <a:gd name="connsiteX63" fmla="*/ 1964960 w 2020419"/>
                      <a:gd name="connsiteY63" fmla="*/ 1128871 h 2074524"/>
                      <a:gd name="connsiteX64" fmla="*/ 1014460 w 2020419"/>
                      <a:gd name="connsiteY64" fmla="*/ 1681237 h 2074524"/>
                      <a:gd name="connsiteX65" fmla="*/ 746474 w 2020419"/>
                      <a:gd name="connsiteY65" fmla="*/ 1526599 h 2074524"/>
                      <a:gd name="connsiteX66" fmla="*/ 56674 w 2020419"/>
                      <a:gd name="connsiteY66" fmla="*/ 1128263 h 2074524"/>
                      <a:gd name="connsiteX67" fmla="*/ 177712 w 2020419"/>
                      <a:gd name="connsiteY67" fmla="*/ 1057826 h 2074524"/>
                      <a:gd name="connsiteX68" fmla="*/ 1981962 w 2020419"/>
                      <a:gd name="connsiteY68" fmla="*/ 1471747 h 2074524"/>
                      <a:gd name="connsiteX69" fmla="*/ 1032069 w 2020419"/>
                      <a:gd name="connsiteY69" fmla="*/ 2024113 h 2074524"/>
                      <a:gd name="connsiteX70" fmla="*/ 1032879 w 2020419"/>
                      <a:gd name="connsiteY70" fmla="*/ 1713217 h 2074524"/>
                      <a:gd name="connsiteX71" fmla="*/ 1983379 w 2020419"/>
                      <a:gd name="connsiteY71" fmla="*/ 1161660 h 2074524"/>
                      <a:gd name="connsiteX72" fmla="*/ 1981962 w 2020419"/>
                      <a:gd name="connsiteY72" fmla="*/ 1471747 h 2074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</a:cxnLst>
                    <a:rect l="l" t="t" r="r" b="b"/>
                    <a:pathLst>
                      <a:path w="2020419" h="2074524">
                        <a:moveTo>
                          <a:pt x="2010704" y="1112678"/>
                        </a:moveTo>
                        <a:lnTo>
                          <a:pt x="1879544" y="1036978"/>
                        </a:lnTo>
                        <a:lnTo>
                          <a:pt x="2010096" y="961278"/>
                        </a:lnTo>
                        <a:cubicBezTo>
                          <a:pt x="2015966" y="957635"/>
                          <a:pt x="2019002" y="951562"/>
                          <a:pt x="2019002" y="944883"/>
                        </a:cubicBezTo>
                        <a:lnTo>
                          <a:pt x="2020419" y="591887"/>
                        </a:lnTo>
                        <a:cubicBezTo>
                          <a:pt x="2020419" y="585207"/>
                          <a:pt x="2016776" y="579338"/>
                          <a:pt x="2010704" y="575492"/>
                        </a:cubicBezTo>
                        <a:lnTo>
                          <a:pt x="1550229" y="309732"/>
                        </a:lnTo>
                        <a:cubicBezTo>
                          <a:pt x="1541324" y="305279"/>
                          <a:pt x="1529381" y="308315"/>
                          <a:pt x="1524929" y="317221"/>
                        </a:cubicBezTo>
                        <a:cubicBezTo>
                          <a:pt x="1519666" y="326127"/>
                          <a:pt x="1522702" y="337259"/>
                          <a:pt x="1531608" y="342522"/>
                        </a:cubicBezTo>
                        <a:lnTo>
                          <a:pt x="1964757" y="592494"/>
                        </a:lnTo>
                        <a:cubicBezTo>
                          <a:pt x="1867400" y="649168"/>
                          <a:pt x="2317349" y="387659"/>
                          <a:pt x="1014055" y="1145063"/>
                        </a:cubicBezTo>
                        <a:cubicBezTo>
                          <a:pt x="916090" y="1088389"/>
                          <a:pt x="1368671" y="1350101"/>
                          <a:pt x="56674" y="591887"/>
                        </a:cubicBezTo>
                        <a:lnTo>
                          <a:pt x="1007376" y="40127"/>
                        </a:lnTo>
                        <a:lnTo>
                          <a:pt x="1397413" y="265608"/>
                        </a:lnTo>
                        <a:cubicBezTo>
                          <a:pt x="1406318" y="270061"/>
                          <a:pt x="1418261" y="267025"/>
                          <a:pt x="1422713" y="258119"/>
                        </a:cubicBezTo>
                        <a:cubicBezTo>
                          <a:pt x="1427976" y="249213"/>
                          <a:pt x="1424940" y="238080"/>
                          <a:pt x="1416034" y="232818"/>
                        </a:cubicBezTo>
                        <a:lnTo>
                          <a:pt x="1016282" y="2277"/>
                        </a:lnTo>
                        <a:cubicBezTo>
                          <a:pt x="1010412" y="-759"/>
                          <a:pt x="1003732" y="-759"/>
                          <a:pt x="997660" y="2277"/>
                        </a:cubicBezTo>
                        <a:cubicBezTo>
                          <a:pt x="800719" y="116839"/>
                          <a:pt x="1506712" y="-293843"/>
                          <a:pt x="10727" y="576301"/>
                        </a:cubicBezTo>
                        <a:cubicBezTo>
                          <a:pt x="4858" y="579338"/>
                          <a:pt x="1012" y="586017"/>
                          <a:pt x="1012" y="591887"/>
                        </a:cubicBezTo>
                        <a:lnTo>
                          <a:pt x="202" y="945693"/>
                        </a:lnTo>
                        <a:cubicBezTo>
                          <a:pt x="202" y="952372"/>
                          <a:pt x="3846" y="958242"/>
                          <a:pt x="9108" y="961278"/>
                        </a:cubicBezTo>
                        <a:lnTo>
                          <a:pt x="141077" y="1037585"/>
                        </a:lnTo>
                        <a:cubicBezTo>
                          <a:pt x="133588" y="1041836"/>
                          <a:pt x="2833" y="1117738"/>
                          <a:pt x="11132" y="1112880"/>
                        </a:cubicBezTo>
                        <a:cubicBezTo>
                          <a:pt x="10930" y="1113083"/>
                          <a:pt x="10525" y="1112880"/>
                          <a:pt x="10322" y="1113083"/>
                        </a:cubicBezTo>
                        <a:cubicBezTo>
                          <a:pt x="4250" y="1116524"/>
                          <a:pt x="809" y="1123203"/>
                          <a:pt x="809" y="1129478"/>
                        </a:cubicBezTo>
                        <a:cubicBezTo>
                          <a:pt x="809" y="1129680"/>
                          <a:pt x="1012" y="1129883"/>
                          <a:pt x="1012" y="1129883"/>
                        </a:cubicBezTo>
                        <a:lnTo>
                          <a:pt x="0" y="1482272"/>
                        </a:lnTo>
                        <a:cubicBezTo>
                          <a:pt x="0" y="1488951"/>
                          <a:pt x="3441" y="1495023"/>
                          <a:pt x="9310" y="1498262"/>
                        </a:cubicBezTo>
                        <a:lnTo>
                          <a:pt x="507028" y="1785679"/>
                        </a:lnTo>
                        <a:cubicBezTo>
                          <a:pt x="515933" y="1790941"/>
                          <a:pt x="527268" y="1787703"/>
                          <a:pt x="532328" y="1778999"/>
                        </a:cubicBezTo>
                        <a:cubicBezTo>
                          <a:pt x="537389" y="1770094"/>
                          <a:pt x="534353" y="1758759"/>
                          <a:pt x="525649" y="1753699"/>
                        </a:cubicBezTo>
                        <a:lnTo>
                          <a:pt x="37243" y="1471747"/>
                        </a:lnTo>
                        <a:lnTo>
                          <a:pt x="38052" y="1161458"/>
                        </a:lnTo>
                        <a:cubicBezTo>
                          <a:pt x="1350050" y="1918660"/>
                          <a:pt x="897469" y="1657556"/>
                          <a:pt x="995434" y="1714027"/>
                        </a:cubicBezTo>
                        <a:lnTo>
                          <a:pt x="994624" y="2024518"/>
                        </a:lnTo>
                        <a:lnTo>
                          <a:pt x="658022" y="1830208"/>
                        </a:lnTo>
                        <a:cubicBezTo>
                          <a:pt x="649319" y="1825148"/>
                          <a:pt x="637782" y="1828184"/>
                          <a:pt x="632722" y="1836888"/>
                        </a:cubicBezTo>
                        <a:cubicBezTo>
                          <a:pt x="627662" y="1845793"/>
                          <a:pt x="630698" y="1857128"/>
                          <a:pt x="639401" y="1862188"/>
                        </a:cubicBezTo>
                        <a:cubicBezTo>
                          <a:pt x="682919" y="1887287"/>
                          <a:pt x="1023770" y="2084430"/>
                          <a:pt x="1003530" y="2072691"/>
                        </a:cubicBezTo>
                        <a:cubicBezTo>
                          <a:pt x="1008995" y="2075524"/>
                          <a:pt x="1019116" y="2074715"/>
                          <a:pt x="1022152" y="2072691"/>
                        </a:cubicBezTo>
                        <a:lnTo>
                          <a:pt x="1022354" y="2072488"/>
                        </a:lnTo>
                        <a:cubicBezTo>
                          <a:pt x="1022354" y="2072488"/>
                          <a:pt x="1022354" y="2072488"/>
                          <a:pt x="1022354" y="2072488"/>
                        </a:cubicBezTo>
                        <a:cubicBezTo>
                          <a:pt x="1022354" y="2072488"/>
                          <a:pt x="1022354" y="2072488"/>
                          <a:pt x="1022354" y="2072488"/>
                        </a:cubicBezTo>
                        <a:lnTo>
                          <a:pt x="2009692" y="1498667"/>
                        </a:lnTo>
                        <a:cubicBezTo>
                          <a:pt x="2015561" y="1495023"/>
                          <a:pt x="2018597" y="1488951"/>
                          <a:pt x="2018597" y="1482272"/>
                        </a:cubicBezTo>
                        <a:lnTo>
                          <a:pt x="2020014" y="1129275"/>
                        </a:lnTo>
                        <a:cubicBezTo>
                          <a:pt x="2020419" y="1122394"/>
                          <a:pt x="2016776" y="1116524"/>
                          <a:pt x="2010704" y="1112678"/>
                        </a:cubicBezTo>
                        <a:close/>
                        <a:moveTo>
                          <a:pt x="1983379" y="624069"/>
                        </a:moveTo>
                        <a:lnTo>
                          <a:pt x="1981962" y="934763"/>
                        </a:lnTo>
                        <a:cubicBezTo>
                          <a:pt x="680085" y="1691965"/>
                          <a:pt x="1129224" y="1430658"/>
                          <a:pt x="1032069" y="1487332"/>
                        </a:cubicBezTo>
                        <a:lnTo>
                          <a:pt x="1032879" y="1176638"/>
                        </a:lnTo>
                        <a:cubicBezTo>
                          <a:pt x="1129832" y="1119964"/>
                          <a:pt x="680490" y="1381271"/>
                          <a:pt x="1983379" y="624069"/>
                        </a:cubicBezTo>
                        <a:close/>
                        <a:moveTo>
                          <a:pt x="37445" y="933953"/>
                        </a:moveTo>
                        <a:lnTo>
                          <a:pt x="38255" y="624069"/>
                        </a:lnTo>
                        <a:cubicBezTo>
                          <a:pt x="196536" y="715354"/>
                          <a:pt x="623209" y="961683"/>
                          <a:pt x="827234" y="1079483"/>
                        </a:cubicBezTo>
                        <a:lnTo>
                          <a:pt x="995636" y="1176638"/>
                        </a:lnTo>
                        <a:lnTo>
                          <a:pt x="994827" y="1487332"/>
                        </a:lnTo>
                        <a:cubicBezTo>
                          <a:pt x="-281345" y="749966"/>
                          <a:pt x="1307949" y="1668081"/>
                          <a:pt x="37445" y="933953"/>
                        </a:cubicBezTo>
                        <a:close/>
                        <a:moveTo>
                          <a:pt x="177712" y="1057826"/>
                        </a:moveTo>
                        <a:lnTo>
                          <a:pt x="1003732" y="1535302"/>
                        </a:lnTo>
                        <a:cubicBezTo>
                          <a:pt x="1010007" y="1538541"/>
                          <a:pt x="1018103" y="1538136"/>
                          <a:pt x="1022354" y="1535302"/>
                        </a:cubicBezTo>
                        <a:lnTo>
                          <a:pt x="1842504" y="1058433"/>
                        </a:lnTo>
                        <a:lnTo>
                          <a:pt x="1964960" y="1128871"/>
                        </a:lnTo>
                        <a:lnTo>
                          <a:pt x="1014460" y="1681237"/>
                        </a:lnTo>
                        <a:lnTo>
                          <a:pt x="746474" y="1526599"/>
                        </a:lnTo>
                        <a:lnTo>
                          <a:pt x="56674" y="1128263"/>
                        </a:lnTo>
                        <a:lnTo>
                          <a:pt x="177712" y="1057826"/>
                        </a:lnTo>
                        <a:close/>
                        <a:moveTo>
                          <a:pt x="1981962" y="1471747"/>
                        </a:moveTo>
                        <a:lnTo>
                          <a:pt x="1032069" y="2024113"/>
                        </a:lnTo>
                        <a:lnTo>
                          <a:pt x="1032879" y="1713217"/>
                        </a:lnTo>
                        <a:lnTo>
                          <a:pt x="1983379" y="1161660"/>
                        </a:lnTo>
                        <a:lnTo>
                          <a:pt x="1981962" y="1471747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6" name="Freeform 87">
                    <a:extLst>
                      <a:ext uri="{FF2B5EF4-FFF2-40B4-BE49-F238E27FC236}">
                        <a16:creationId xmlns:a16="http://schemas.microsoft.com/office/drawing/2014/main" id="{4FD02D43-9C8F-300D-D708-0164562F5E5E}"/>
                      </a:ext>
                    </a:extLst>
                  </p:cNvPr>
                  <p:cNvSpPr/>
                  <p:nvPr/>
                </p:nvSpPr>
                <p:spPr>
                  <a:xfrm>
                    <a:off x="5331348" y="4907414"/>
                    <a:ext cx="82379" cy="106190"/>
                  </a:xfrm>
                  <a:custGeom>
                    <a:avLst/>
                    <a:gdLst>
                      <a:gd name="connsiteX0" fmla="*/ 0 w 82379"/>
                      <a:gd name="connsiteY0" fmla="*/ 29274 h 106190"/>
                      <a:gd name="connsiteX1" fmla="*/ 41089 w 82379"/>
                      <a:gd name="connsiteY1" fmla="*/ 100521 h 106190"/>
                      <a:gd name="connsiteX2" fmla="*/ 82379 w 82379"/>
                      <a:gd name="connsiteY2" fmla="*/ 77042 h 106190"/>
                      <a:gd name="connsiteX3" fmla="*/ 41291 w 82379"/>
                      <a:gd name="connsiteY3" fmla="*/ 5795 h 106190"/>
                      <a:gd name="connsiteX4" fmla="*/ 0 w 82379"/>
                      <a:gd name="connsiteY4" fmla="*/ 29274 h 106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79" h="106190">
                        <a:moveTo>
                          <a:pt x="0" y="29274"/>
                        </a:moveTo>
                        <a:cubicBezTo>
                          <a:pt x="0" y="55384"/>
                          <a:pt x="18419" y="87365"/>
                          <a:pt x="41089" y="100521"/>
                        </a:cubicBezTo>
                        <a:cubicBezTo>
                          <a:pt x="63758" y="113677"/>
                          <a:pt x="82379" y="103152"/>
                          <a:pt x="82379" y="77042"/>
                        </a:cubicBezTo>
                        <a:cubicBezTo>
                          <a:pt x="82379" y="50931"/>
                          <a:pt x="64163" y="18951"/>
                          <a:pt x="41291" y="5795"/>
                        </a:cubicBezTo>
                        <a:cubicBezTo>
                          <a:pt x="18621" y="-7564"/>
                          <a:pt x="0" y="2961"/>
                          <a:pt x="0" y="2927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7" name="Freeform 88">
                    <a:extLst>
                      <a:ext uri="{FF2B5EF4-FFF2-40B4-BE49-F238E27FC236}">
                        <a16:creationId xmlns:a16="http://schemas.microsoft.com/office/drawing/2014/main" id="{732D060D-A943-3EC9-79EF-7CD7E43096FC}"/>
                      </a:ext>
                    </a:extLst>
                  </p:cNvPr>
                  <p:cNvSpPr/>
                  <p:nvPr/>
                </p:nvSpPr>
                <p:spPr>
                  <a:xfrm>
                    <a:off x="5495095" y="5002545"/>
                    <a:ext cx="82379" cy="106190"/>
                  </a:xfrm>
                  <a:custGeom>
                    <a:avLst/>
                    <a:gdLst>
                      <a:gd name="connsiteX0" fmla="*/ 0 w 82379"/>
                      <a:gd name="connsiteY0" fmla="*/ 29274 h 106190"/>
                      <a:gd name="connsiteX1" fmla="*/ 41088 w 82379"/>
                      <a:gd name="connsiteY1" fmla="*/ 100521 h 106190"/>
                      <a:gd name="connsiteX2" fmla="*/ 82379 w 82379"/>
                      <a:gd name="connsiteY2" fmla="*/ 77042 h 106190"/>
                      <a:gd name="connsiteX3" fmla="*/ 41291 w 82379"/>
                      <a:gd name="connsiteY3" fmla="*/ 5795 h 106190"/>
                      <a:gd name="connsiteX4" fmla="*/ 0 w 82379"/>
                      <a:gd name="connsiteY4" fmla="*/ 29274 h 106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79" h="106190">
                        <a:moveTo>
                          <a:pt x="0" y="29274"/>
                        </a:moveTo>
                        <a:cubicBezTo>
                          <a:pt x="0" y="55384"/>
                          <a:pt x="18419" y="87365"/>
                          <a:pt x="41088" y="100521"/>
                        </a:cubicBezTo>
                        <a:cubicBezTo>
                          <a:pt x="63758" y="113677"/>
                          <a:pt x="82379" y="103152"/>
                          <a:pt x="82379" y="77042"/>
                        </a:cubicBezTo>
                        <a:cubicBezTo>
                          <a:pt x="82379" y="50931"/>
                          <a:pt x="64163" y="18951"/>
                          <a:pt x="41291" y="5795"/>
                        </a:cubicBezTo>
                        <a:cubicBezTo>
                          <a:pt x="18621" y="-7564"/>
                          <a:pt x="202" y="2961"/>
                          <a:pt x="0" y="2927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8" name="Freeform 89">
                    <a:extLst>
                      <a:ext uri="{FF2B5EF4-FFF2-40B4-BE49-F238E27FC236}">
                        <a16:creationId xmlns:a16="http://schemas.microsoft.com/office/drawing/2014/main" id="{48B0AA22-E092-4FED-31B5-17EF14CDB12C}"/>
                      </a:ext>
                    </a:extLst>
                  </p:cNvPr>
                  <p:cNvSpPr/>
                  <p:nvPr/>
                </p:nvSpPr>
                <p:spPr>
                  <a:xfrm>
                    <a:off x="5659044" y="5097676"/>
                    <a:ext cx="82379" cy="106190"/>
                  </a:xfrm>
                  <a:custGeom>
                    <a:avLst/>
                    <a:gdLst>
                      <a:gd name="connsiteX0" fmla="*/ 0 w 82379"/>
                      <a:gd name="connsiteY0" fmla="*/ 29274 h 106190"/>
                      <a:gd name="connsiteX1" fmla="*/ 41088 w 82379"/>
                      <a:gd name="connsiteY1" fmla="*/ 100521 h 106190"/>
                      <a:gd name="connsiteX2" fmla="*/ 82379 w 82379"/>
                      <a:gd name="connsiteY2" fmla="*/ 77042 h 106190"/>
                      <a:gd name="connsiteX3" fmla="*/ 41291 w 82379"/>
                      <a:gd name="connsiteY3" fmla="*/ 5795 h 106190"/>
                      <a:gd name="connsiteX4" fmla="*/ 0 w 82379"/>
                      <a:gd name="connsiteY4" fmla="*/ 29274 h 106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79" h="106190">
                        <a:moveTo>
                          <a:pt x="0" y="29274"/>
                        </a:moveTo>
                        <a:cubicBezTo>
                          <a:pt x="0" y="55384"/>
                          <a:pt x="18419" y="87365"/>
                          <a:pt x="41088" y="100521"/>
                        </a:cubicBezTo>
                        <a:cubicBezTo>
                          <a:pt x="63758" y="113677"/>
                          <a:pt x="82379" y="103152"/>
                          <a:pt x="82379" y="77042"/>
                        </a:cubicBezTo>
                        <a:cubicBezTo>
                          <a:pt x="82379" y="50931"/>
                          <a:pt x="64163" y="18951"/>
                          <a:pt x="41291" y="5795"/>
                        </a:cubicBezTo>
                        <a:cubicBezTo>
                          <a:pt x="18621" y="-7564"/>
                          <a:pt x="0" y="2961"/>
                          <a:pt x="0" y="2927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9" name="Freeform 90">
                    <a:extLst>
                      <a:ext uri="{FF2B5EF4-FFF2-40B4-BE49-F238E27FC236}">
                        <a16:creationId xmlns:a16="http://schemas.microsoft.com/office/drawing/2014/main" id="{A60941B6-ED0A-4D80-1DF3-4CECED0FD605}"/>
                      </a:ext>
                    </a:extLst>
                  </p:cNvPr>
                  <p:cNvSpPr/>
                  <p:nvPr/>
                </p:nvSpPr>
                <p:spPr>
                  <a:xfrm>
                    <a:off x="5331348" y="4370342"/>
                    <a:ext cx="82379" cy="106288"/>
                  </a:xfrm>
                  <a:custGeom>
                    <a:avLst/>
                    <a:gdLst>
                      <a:gd name="connsiteX0" fmla="*/ 41493 w 82379"/>
                      <a:gd name="connsiteY0" fmla="*/ 5680 h 106288"/>
                      <a:gd name="connsiteX1" fmla="*/ 0 w 82379"/>
                      <a:gd name="connsiteY1" fmla="*/ 29362 h 106288"/>
                      <a:gd name="connsiteX2" fmla="*/ 40886 w 82379"/>
                      <a:gd name="connsiteY2" fmla="*/ 100608 h 106288"/>
                      <a:gd name="connsiteX3" fmla="*/ 82379 w 82379"/>
                      <a:gd name="connsiteY3" fmla="*/ 76927 h 106288"/>
                      <a:gd name="connsiteX4" fmla="*/ 41493 w 82379"/>
                      <a:gd name="connsiteY4" fmla="*/ 5680 h 106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79" h="106288">
                        <a:moveTo>
                          <a:pt x="41493" y="5680"/>
                        </a:moveTo>
                        <a:cubicBezTo>
                          <a:pt x="18419" y="-7679"/>
                          <a:pt x="0" y="3453"/>
                          <a:pt x="0" y="29362"/>
                        </a:cubicBezTo>
                        <a:cubicBezTo>
                          <a:pt x="0" y="55270"/>
                          <a:pt x="18621" y="87250"/>
                          <a:pt x="40886" y="100608"/>
                        </a:cubicBezTo>
                        <a:cubicBezTo>
                          <a:pt x="63961" y="113968"/>
                          <a:pt x="82379" y="102835"/>
                          <a:pt x="82379" y="76927"/>
                        </a:cubicBezTo>
                        <a:cubicBezTo>
                          <a:pt x="82177" y="50817"/>
                          <a:pt x="64365" y="19039"/>
                          <a:pt x="41493" y="568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80" name="Freeform 91">
                    <a:extLst>
                      <a:ext uri="{FF2B5EF4-FFF2-40B4-BE49-F238E27FC236}">
                        <a16:creationId xmlns:a16="http://schemas.microsoft.com/office/drawing/2014/main" id="{09D45CE0-AFD5-D987-BA10-493EA655F45D}"/>
                      </a:ext>
                    </a:extLst>
                  </p:cNvPr>
                  <p:cNvSpPr/>
                  <p:nvPr/>
                </p:nvSpPr>
                <p:spPr>
                  <a:xfrm>
                    <a:off x="5495023" y="4465503"/>
                    <a:ext cx="82450" cy="105956"/>
                  </a:xfrm>
                  <a:custGeom>
                    <a:avLst/>
                    <a:gdLst>
                      <a:gd name="connsiteX0" fmla="*/ 40958 w 82450"/>
                      <a:gd name="connsiteY0" fmla="*/ 100377 h 105956"/>
                      <a:gd name="connsiteX1" fmla="*/ 44601 w 82450"/>
                      <a:gd name="connsiteY1" fmla="*/ 101793 h 105956"/>
                      <a:gd name="connsiteX2" fmla="*/ 81641 w 82450"/>
                      <a:gd name="connsiteY2" fmla="*/ 80338 h 105956"/>
                      <a:gd name="connsiteX3" fmla="*/ 82451 w 82450"/>
                      <a:gd name="connsiteY3" fmla="*/ 76695 h 105956"/>
                      <a:gd name="connsiteX4" fmla="*/ 41565 w 82450"/>
                      <a:gd name="connsiteY4" fmla="*/ 5448 h 105956"/>
                      <a:gd name="connsiteX5" fmla="*/ 16264 w 82450"/>
                      <a:gd name="connsiteY5" fmla="*/ 75885 h 105956"/>
                      <a:gd name="connsiteX6" fmla="*/ 40958 w 82450"/>
                      <a:gd name="connsiteY6" fmla="*/ 100377 h 105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2450" h="105956">
                        <a:moveTo>
                          <a:pt x="40958" y="100377"/>
                        </a:moveTo>
                        <a:cubicBezTo>
                          <a:pt x="42374" y="101186"/>
                          <a:pt x="43184" y="101793"/>
                          <a:pt x="44601" y="101793"/>
                        </a:cubicBezTo>
                        <a:cubicBezTo>
                          <a:pt x="64639" y="112116"/>
                          <a:pt x="81034" y="102603"/>
                          <a:pt x="81641" y="80338"/>
                        </a:cubicBezTo>
                        <a:cubicBezTo>
                          <a:pt x="82451" y="79529"/>
                          <a:pt x="82451" y="78112"/>
                          <a:pt x="82451" y="76695"/>
                        </a:cubicBezTo>
                        <a:cubicBezTo>
                          <a:pt x="82451" y="49775"/>
                          <a:pt x="62818" y="17997"/>
                          <a:pt x="41565" y="5448"/>
                        </a:cubicBezTo>
                        <a:cubicBezTo>
                          <a:pt x="2298" y="-16007"/>
                          <a:pt x="-15311" y="29737"/>
                          <a:pt x="16264" y="75885"/>
                        </a:cubicBezTo>
                        <a:cubicBezTo>
                          <a:pt x="23146" y="86208"/>
                          <a:pt x="32052" y="95114"/>
                          <a:pt x="40958" y="10037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81" name="Freeform 92">
                    <a:extLst>
                      <a:ext uri="{FF2B5EF4-FFF2-40B4-BE49-F238E27FC236}">
                        <a16:creationId xmlns:a16="http://schemas.microsoft.com/office/drawing/2014/main" id="{D024B855-0398-179C-67C0-2A64E4151D0B}"/>
                      </a:ext>
                    </a:extLst>
                  </p:cNvPr>
                  <p:cNvSpPr/>
                  <p:nvPr/>
                </p:nvSpPr>
                <p:spPr>
                  <a:xfrm>
                    <a:off x="5659044" y="4560644"/>
                    <a:ext cx="82379" cy="106006"/>
                  </a:xfrm>
                  <a:custGeom>
                    <a:avLst/>
                    <a:gdLst>
                      <a:gd name="connsiteX0" fmla="*/ 40886 w 82379"/>
                      <a:gd name="connsiteY0" fmla="*/ 100164 h 106006"/>
                      <a:gd name="connsiteX1" fmla="*/ 82379 w 82379"/>
                      <a:gd name="connsiteY1" fmla="*/ 77090 h 106006"/>
                      <a:gd name="connsiteX2" fmla="*/ 41493 w 82379"/>
                      <a:gd name="connsiteY2" fmla="*/ 5843 h 106006"/>
                      <a:gd name="connsiteX3" fmla="*/ 0 w 82379"/>
                      <a:gd name="connsiteY3" fmla="*/ 28917 h 106006"/>
                      <a:gd name="connsiteX4" fmla="*/ 40886 w 82379"/>
                      <a:gd name="connsiteY4" fmla="*/ 100164 h 106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79" h="106006">
                        <a:moveTo>
                          <a:pt x="40886" y="100164"/>
                        </a:moveTo>
                        <a:cubicBezTo>
                          <a:pt x="63960" y="113523"/>
                          <a:pt x="82379" y="103200"/>
                          <a:pt x="82379" y="77090"/>
                        </a:cubicBezTo>
                        <a:cubicBezTo>
                          <a:pt x="82379" y="50372"/>
                          <a:pt x="63758" y="18594"/>
                          <a:pt x="41493" y="5843"/>
                        </a:cubicBezTo>
                        <a:cubicBezTo>
                          <a:pt x="18419" y="-7516"/>
                          <a:pt x="0" y="2807"/>
                          <a:pt x="0" y="28917"/>
                        </a:cubicBezTo>
                        <a:cubicBezTo>
                          <a:pt x="0" y="55634"/>
                          <a:pt x="18621" y="87615"/>
                          <a:pt x="40886" y="10016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82" name="Freeform 93">
                    <a:extLst>
                      <a:ext uri="{FF2B5EF4-FFF2-40B4-BE49-F238E27FC236}">
                        <a16:creationId xmlns:a16="http://schemas.microsoft.com/office/drawing/2014/main" id="{CCA1A6F7-4603-882F-A575-BE8494916F11}"/>
                      </a:ext>
                    </a:extLst>
                  </p:cNvPr>
                  <p:cNvSpPr/>
                  <p:nvPr/>
                </p:nvSpPr>
                <p:spPr>
                  <a:xfrm>
                    <a:off x="5790886" y="3893233"/>
                    <a:ext cx="927884" cy="552470"/>
                  </a:xfrm>
                  <a:custGeom>
                    <a:avLst/>
                    <a:gdLst>
                      <a:gd name="connsiteX0" fmla="*/ 452505 w 927884"/>
                      <a:gd name="connsiteY0" fmla="*/ 2277 h 552470"/>
                      <a:gd name="connsiteX1" fmla="*/ 245646 w 927884"/>
                      <a:gd name="connsiteY1" fmla="*/ 123114 h 552470"/>
                      <a:gd name="connsiteX2" fmla="*/ 238966 w 927884"/>
                      <a:gd name="connsiteY2" fmla="*/ 148415 h 552470"/>
                      <a:gd name="connsiteX3" fmla="*/ 264267 w 927884"/>
                      <a:gd name="connsiteY3" fmla="*/ 155094 h 552470"/>
                      <a:gd name="connsiteX4" fmla="*/ 462220 w 927884"/>
                      <a:gd name="connsiteY4" fmla="*/ 40127 h 552470"/>
                      <a:gd name="connsiteX5" fmla="*/ 872295 w 927884"/>
                      <a:gd name="connsiteY5" fmla="*/ 276740 h 552470"/>
                      <a:gd name="connsiteX6" fmla="*/ 465863 w 927884"/>
                      <a:gd name="connsiteY6" fmla="*/ 512543 h 552470"/>
                      <a:gd name="connsiteX7" fmla="*/ 55788 w 927884"/>
                      <a:gd name="connsiteY7" fmla="*/ 275930 h 552470"/>
                      <a:gd name="connsiteX8" fmla="*/ 163266 w 927884"/>
                      <a:gd name="connsiteY8" fmla="*/ 213589 h 552470"/>
                      <a:gd name="connsiteX9" fmla="*/ 169945 w 927884"/>
                      <a:gd name="connsiteY9" fmla="*/ 188288 h 552470"/>
                      <a:gd name="connsiteX10" fmla="*/ 144645 w 927884"/>
                      <a:gd name="connsiteY10" fmla="*/ 181609 h 552470"/>
                      <a:gd name="connsiteX11" fmla="*/ 9640 w 927884"/>
                      <a:gd name="connsiteY11" fmla="*/ 259535 h 552470"/>
                      <a:gd name="connsiteX12" fmla="*/ 9640 w 927884"/>
                      <a:gd name="connsiteY12" fmla="*/ 292123 h 552470"/>
                      <a:gd name="connsiteX13" fmla="*/ 209212 w 927884"/>
                      <a:gd name="connsiteY13" fmla="*/ 407090 h 552470"/>
                      <a:gd name="connsiteX14" fmla="*/ 456958 w 927884"/>
                      <a:gd name="connsiteY14" fmla="*/ 550191 h 552470"/>
                      <a:gd name="connsiteX15" fmla="*/ 475579 w 927884"/>
                      <a:gd name="connsiteY15" fmla="*/ 550191 h 552470"/>
                      <a:gd name="connsiteX16" fmla="*/ 918241 w 927884"/>
                      <a:gd name="connsiteY16" fmla="*/ 292932 h 552470"/>
                      <a:gd name="connsiteX17" fmla="*/ 918241 w 927884"/>
                      <a:gd name="connsiteY17" fmla="*/ 260952 h 552470"/>
                      <a:gd name="connsiteX18" fmla="*/ 471126 w 927884"/>
                      <a:gd name="connsiteY18" fmla="*/ 2277 h 552470"/>
                      <a:gd name="connsiteX19" fmla="*/ 452505 w 927884"/>
                      <a:gd name="connsiteY19" fmla="*/ 2277 h 552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27884" h="552470">
                        <a:moveTo>
                          <a:pt x="452505" y="2277"/>
                        </a:moveTo>
                        <a:lnTo>
                          <a:pt x="245646" y="123114"/>
                        </a:lnTo>
                        <a:cubicBezTo>
                          <a:pt x="236739" y="128376"/>
                          <a:pt x="233703" y="139509"/>
                          <a:pt x="238966" y="148415"/>
                        </a:cubicBezTo>
                        <a:cubicBezTo>
                          <a:pt x="244228" y="157320"/>
                          <a:pt x="255361" y="160356"/>
                          <a:pt x="264267" y="155094"/>
                        </a:cubicBezTo>
                        <a:lnTo>
                          <a:pt x="462220" y="40127"/>
                        </a:lnTo>
                        <a:lnTo>
                          <a:pt x="872295" y="276740"/>
                        </a:lnTo>
                        <a:cubicBezTo>
                          <a:pt x="864806" y="280991"/>
                          <a:pt x="567472" y="453643"/>
                          <a:pt x="465863" y="512543"/>
                        </a:cubicBezTo>
                        <a:cubicBezTo>
                          <a:pt x="458374" y="508293"/>
                          <a:pt x="48300" y="271680"/>
                          <a:pt x="55788" y="275930"/>
                        </a:cubicBezTo>
                        <a:lnTo>
                          <a:pt x="163266" y="213589"/>
                        </a:lnTo>
                        <a:cubicBezTo>
                          <a:pt x="172172" y="208327"/>
                          <a:pt x="175208" y="197194"/>
                          <a:pt x="169945" y="188288"/>
                        </a:cubicBezTo>
                        <a:cubicBezTo>
                          <a:pt x="164683" y="179383"/>
                          <a:pt x="153551" y="176346"/>
                          <a:pt x="144645" y="181609"/>
                        </a:cubicBezTo>
                        <a:lnTo>
                          <a:pt x="9640" y="259535"/>
                        </a:lnTo>
                        <a:cubicBezTo>
                          <a:pt x="-3112" y="267632"/>
                          <a:pt x="-3314" y="284027"/>
                          <a:pt x="9640" y="292123"/>
                        </a:cubicBezTo>
                        <a:cubicBezTo>
                          <a:pt x="17129" y="296373"/>
                          <a:pt x="221964" y="414376"/>
                          <a:pt x="209212" y="407090"/>
                        </a:cubicBezTo>
                        <a:lnTo>
                          <a:pt x="456958" y="550191"/>
                        </a:lnTo>
                        <a:cubicBezTo>
                          <a:pt x="463232" y="553429"/>
                          <a:pt x="469911" y="553024"/>
                          <a:pt x="475579" y="550191"/>
                        </a:cubicBezTo>
                        <a:cubicBezTo>
                          <a:pt x="483068" y="545940"/>
                          <a:pt x="947793" y="275728"/>
                          <a:pt x="918241" y="292932"/>
                        </a:cubicBezTo>
                        <a:cubicBezTo>
                          <a:pt x="931600" y="284431"/>
                          <a:pt x="930588" y="267227"/>
                          <a:pt x="918241" y="260952"/>
                        </a:cubicBezTo>
                        <a:lnTo>
                          <a:pt x="471126" y="2277"/>
                        </a:lnTo>
                        <a:cubicBezTo>
                          <a:pt x="465054" y="-759"/>
                          <a:pt x="458374" y="-759"/>
                          <a:pt x="452505" y="227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</p:grpSp>
      </p:grpSp>
      <p:sp>
        <p:nvSpPr>
          <p:cNvPr id="106" name="Footer Placeholder 1">
            <a:extLst>
              <a:ext uri="{FF2B5EF4-FFF2-40B4-BE49-F238E27FC236}">
                <a16:creationId xmlns:a16="http://schemas.microsoft.com/office/drawing/2014/main" id="{360AF037-36F7-0CB7-CCCD-5CDB75C77444}"/>
              </a:ext>
            </a:extLst>
          </p:cNvPr>
          <p:cNvSpPr txBox="1">
            <a:spLocks/>
          </p:cNvSpPr>
          <p:nvPr/>
        </p:nvSpPr>
        <p:spPr>
          <a:xfrm>
            <a:off x="187569" y="5866659"/>
            <a:ext cx="3707775" cy="660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5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82FB0-308E-44FE-9CC9-795B01FADD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DD7FF1-CE47-4B0D-8DEB-F4263F0B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6355004" cy="144475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Streamlining Debugging Processes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83D59-393E-4B53-838E-81106808A687}"/>
              </a:ext>
            </a:extLst>
          </p:cNvPr>
          <p:cNvSpPr txBox="1"/>
          <p:nvPr/>
        </p:nvSpPr>
        <p:spPr>
          <a:xfrm>
            <a:off x="1275785" y="2682036"/>
            <a:ext cx="2412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Current Debugging Approach</a:t>
            </a:r>
            <a:endParaRPr lang="en-ID" sz="2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E01C2-B355-4501-816C-2160B934C2C3}"/>
              </a:ext>
            </a:extLst>
          </p:cNvPr>
          <p:cNvSpPr txBox="1"/>
          <p:nvPr/>
        </p:nvSpPr>
        <p:spPr>
          <a:xfrm>
            <a:off x="4156750" y="2664449"/>
            <a:ext cx="18943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Tools for Debugging</a:t>
            </a:r>
            <a:endParaRPr lang="en-ID" sz="2000" b="1" dirty="0"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096BA9-2CBB-4502-B068-7FF15B16818C}"/>
              </a:ext>
            </a:extLst>
          </p:cNvPr>
          <p:cNvGrpSpPr>
            <a:grpSpLocks noChangeAspect="1"/>
          </p:cNvGrpSpPr>
          <p:nvPr/>
        </p:nvGrpSpPr>
        <p:grpSpPr>
          <a:xfrm>
            <a:off x="974910" y="2728672"/>
            <a:ext cx="161704" cy="219456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252768B-864B-45CF-943E-1911AC79C6B3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EA66277-DDBA-4807-98F0-A82EA71D6C10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F26A46-8EBF-4FEF-8020-01EEAF10225C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F61B0A-5D71-4EAA-AB3E-3A4250392F47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386729-FB77-4D92-92BE-E68789B2EFA1}"/>
              </a:ext>
            </a:extLst>
          </p:cNvPr>
          <p:cNvGrpSpPr>
            <a:grpSpLocks noChangeAspect="1"/>
          </p:cNvGrpSpPr>
          <p:nvPr/>
        </p:nvGrpSpPr>
        <p:grpSpPr>
          <a:xfrm>
            <a:off x="3824817" y="2727702"/>
            <a:ext cx="219456" cy="260221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1681B7-0AE1-4006-A957-1DF686819786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EB21632-0876-4A25-A073-A072DC3C3CAF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313AC5-EA62-4AD5-97C8-FEE533481241}"/>
              </a:ext>
            </a:extLst>
          </p:cNvPr>
          <p:cNvGrpSpPr/>
          <p:nvPr/>
        </p:nvGrpSpPr>
        <p:grpSpPr>
          <a:xfrm rot="5400000">
            <a:off x="3435734" y="1332473"/>
            <a:ext cx="66134" cy="4860877"/>
            <a:chOff x="983460" y="-409026"/>
            <a:chExt cx="66134" cy="486087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E9B3641-3F3A-44BA-9D21-AE8557E23F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347778" y="2021413"/>
              <a:ext cx="472861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E520A6D-F46A-4BA7-8BF7-A792D8C192A8}"/>
                </a:ext>
              </a:extLst>
            </p:cNvPr>
            <p:cNvSpPr/>
            <p:nvPr/>
          </p:nvSpPr>
          <p:spPr>
            <a:xfrm>
              <a:off x="983460" y="-409026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A66BA2-75DA-440E-8430-764EB68A6516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3B17667-6A67-CA8B-853F-B6D79F86CFAD}"/>
              </a:ext>
            </a:extLst>
          </p:cNvPr>
          <p:cNvGrpSpPr/>
          <p:nvPr/>
        </p:nvGrpSpPr>
        <p:grpSpPr>
          <a:xfrm>
            <a:off x="6617213" y="675773"/>
            <a:ext cx="5677161" cy="5642430"/>
            <a:chOff x="226598" y="-1451337"/>
            <a:chExt cx="7308346" cy="7263635"/>
          </a:xfrm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581B781E-B23A-FDDF-20E6-967580B36617}"/>
                </a:ext>
              </a:extLst>
            </p:cNvPr>
            <p:cNvGrpSpPr/>
            <p:nvPr/>
          </p:nvGrpSpPr>
          <p:grpSpPr>
            <a:xfrm>
              <a:off x="226598" y="-723157"/>
              <a:ext cx="7289522" cy="6535454"/>
              <a:chOff x="226598" y="-723157"/>
              <a:chExt cx="7289522" cy="6535454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6D92013A-D87B-EC6E-3C00-242785FD6B07}"/>
                  </a:ext>
                </a:extLst>
              </p:cNvPr>
              <p:cNvSpPr/>
              <p:nvPr/>
            </p:nvSpPr>
            <p:spPr>
              <a:xfrm>
                <a:off x="6338718" y="2263306"/>
                <a:ext cx="1177402" cy="411087"/>
              </a:xfrm>
              <a:custGeom>
                <a:avLst/>
                <a:gdLst>
                  <a:gd name="connsiteX0" fmla="*/ 1005965 w 1177402"/>
                  <a:gd name="connsiteY0" fmla="*/ 310896 h 411087"/>
                  <a:gd name="connsiteX1" fmla="*/ 174278 w 1177402"/>
                  <a:gd name="connsiteY1" fmla="*/ 310896 h 411087"/>
                  <a:gd name="connsiteX2" fmla="*/ 11948 w 1177402"/>
                  <a:gd name="connsiteY2" fmla="*/ 0 h 411087"/>
                  <a:gd name="connsiteX3" fmla="*/ 174278 w 1177402"/>
                  <a:gd name="connsiteY3" fmla="*/ 172855 h 411087"/>
                  <a:gd name="connsiteX4" fmla="*/ 1005965 w 1177402"/>
                  <a:gd name="connsiteY4" fmla="*/ 172855 h 411087"/>
                  <a:gd name="connsiteX5" fmla="*/ 1165259 w 1177402"/>
                  <a:gd name="connsiteY5" fmla="*/ 1619 h 411087"/>
                  <a:gd name="connsiteX6" fmla="*/ 1005965 w 1177402"/>
                  <a:gd name="connsiteY6" fmla="*/ 310896 h 41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7402" h="411087">
                    <a:moveTo>
                      <a:pt x="1005965" y="310896"/>
                    </a:moveTo>
                    <a:cubicBezTo>
                      <a:pt x="777246" y="444484"/>
                      <a:pt x="404616" y="444484"/>
                      <a:pt x="174278" y="310896"/>
                    </a:cubicBezTo>
                    <a:cubicBezTo>
                      <a:pt x="27938" y="226290"/>
                      <a:pt x="-26509" y="108692"/>
                      <a:pt x="11948" y="0"/>
                    </a:cubicBezTo>
                    <a:cubicBezTo>
                      <a:pt x="34618" y="63353"/>
                      <a:pt x="88863" y="123670"/>
                      <a:pt x="174278" y="172855"/>
                    </a:cubicBezTo>
                    <a:cubicBezTo>
                      <a:pt x="404414" y="306443"/>
                      <a:pt x="777246" y="306443"/>
                      <a:pt x="1005965" y="172855"/>
                    </a:cubicBezTo>
                    <a:cubicBezTo>
                      <a:pt x="1089762" y="123873"/>
                      <a:pt x="1142589" y="64163"/>
                      <a:pt x="1165259" y="1619"/>
                    </a:cubicBezTo>
                    <a:cubicBezTo>
                      <a:pt x="1203716" y="110109"/>
                      <a:pt x="1150888" y="227100"/>
                      <a:pt x="1005965" y="310896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5018DA41-7F3E-D055-EE43-2B941CA1724B}"/>
                  </a:ext>
                </a:extLst>
              </p:cNvPr>
              <p:cNvSpPr/>
              <p:nvPr/>
            </p:nvSpPr>
            <p:spPr>
              <a:xfrm>
                <a:off x="6004381" y="5302234"/>
                <a:ext cx="1171292" cy="476869"/>
              </a:xfrm>
              <a:custGeom>
                <a:avLst/>
                <a:gdLst>
                  <a:gd name="connsiteX0" fmla="*/ 1171292 w 1171292"/>
                  <a:gd name="connsiteY0" fmla="*/ 178118 h 476869"/>
                  <a:gd name="connsiteX1" fmla="*/ 1006129 w 1171292"/>
                  <a:gd name="connsiteY1" fmla="*/ 377285 h 476869"/>
                  <a:gd name="connsiteX2" fmla="*/ 173835 w 1171292"/>
                  <a:gd name="connsiteY2" fmla="*/ 377285 h 476869"/>
                  <a:gd name="connsiteX3" fmla="*/ 48545 w 1171292"/>
                  <a:gd name="connsiteY3" fmla="*/ 0 h 476869"/>
                  <a:gd name="connsiteX4" fmla="*/ 213911 w 1171292"/>
                  <a:gd name="connsiteY4" fmla="*/ 286000 h 476869"/>
                  <a:gd name="connsiteX5" fmla="*/ 454572 w 1171292"/>
                  <a:gd name="connsiteY5" fmla="*/ 370606 h 476869"/>
                  <a:gd name="connsiteX6" fmla="*/ 687744 w 1171292"/>
                  <a:gd name="connsiteY6" fmla="*/ 384167 h 476869"/>
                  <a:gd name="connsiteX7" fmla="*/ 1045396 w 1171292"/>
                  <a:gd name="connsiteY7" fmla="*/ 286000 h 476869"/>
                  <a:gd name="connsiteX8" fmla="*/ 1171292 w 1171292"/>
                  <a:gd name="connsiteY8" fmla="*/ 178118 h 476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92" h="476869">
                    <a:moveTo>
                      <a:pt x="1171292" y="178118"/>
                    </a:moveTo>
                    <a:cubicBezTo>
                      <a:pt x="1157731" y="250579"/>
                      <a:pt x="1101867" y="321421"/>
                      <a:pt x="1006129" y="377285"/>
                    </a:cubicBezTo>
                    <a:cubicBezTo>
                      <a:pt x="776803" y="510064"/>
                      <a:pt x="403970" y="510064"/>
                      <a:pt x="173835" y="377285"/>
                    </a:cubicBezTo>
                    <a:cubicBezTo>
                      <a:pt x="-3474" y="274665"/>
                      <a:pt x="-44967" y="124480"/>
                      <a:pt x="48545" y="0"/>
                    </a:cubicBezTo>
                    <a:cubicBezTo>
                      <a:pt x="24459" y="101810"/>
                      <a:pt x="79513" y="208276"/>
                      <a:pt x="213911" y="286000"/>
                    </a:cubicBezTo>
                    <a:cubicBezTo>
                      <a:pt x="283336" y="326684"/>
                      <a:pt x="366323" y="354616"/>
                      <a:pt x="454572" y="370606"/>
                    </a:cubicBezTo>
                    <a:lnTo>
                      <a:pt x="687744" y="384167"/>
                    </a:lnTo>
                    <a:cubicBezTo>
                      <a:pt x="818296" y="376678"/>
                      <a:pt x="945812" y="344091"/>
                      <a:pt x="1045396" y="286000"/>
                    </a:cubicBezTo>
                    <a:cubicBezTo>
                      <a:pt x="1101057" y="254222"/>
                      <a:pt x="1143361" y="217384"/>
                      <a:pt x="1171292" y="178118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ED151BB9-558B-A96A-32D1-F6F9B4DB06C0}"/>
                  </a:ext>
                </a:extLst>
              </p:cNvPr>
              <p:cNvSpPr/>
              <p:nvPr/>
            </p:nvSpPr>
            <p:spPr>
              <a:xfrm>
                <a:off x="525610" y="5336238"/>
                <a:ext cx="1175986" cy="476059"/>
              </a:xfrm>
              <a:custGeom>
                <a:avLst/>
                <a:gdLst>
                  <a:gd name="connsiteX0" fmla="*/ 1175986 w 1175986"/>
                  <a:gd name="connsiteY0" fmla="*/ 147150 h 476059"/>
                  <a:gd name="connsiteX1" fmla="*/ 1006167 w 1175986"/>
                  <a:gd name="connsiteY1" fmla="*/ 376476 h 476059"/>
                  <a:gd name="connsiteX2" fmla="*/ 173873 w 1175986"/>
                  <a:gd name="connsiteY2" fmla="*/ 376476 h 476059"/>
                  <a:gd name="connsiteX3" fmla="*/ 47774 w 1175986"/>
                  <a:gd name="connsiteY3" fmla="*/ 0 h 476059"/>
                  <a:gd name="connsiteX4" fmla="*/ 70443 w 1175986"/>
                  <a:gd name="connsiteY4" fmla="*/ 105656 h 476059"/>
                  <a:gd name="connsiteX5" fmla="*/ 220629 w 1175986"/>
                  <a:gd name="connsiteY5" fmla="*/ 251996 h 476059"/>
                  <a:gd name="connsiteX6" fmla="*/ 1052923 w 1175986"/>
                  <a:gd name="connsiteY6" fmla="*/ 251996 h 476059"/>
                  <a:gd name="connsiteX7" fmla="*/ 1175986 w 1175986"/>
                  <a:gd name="connsiteY7" fmla="*/ 147150 h 4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986" h="476059">
                    <a:moveTo>
                      <a:pt x="1175986" y="147150"/>
                    </a:moveTo>
                    <a:cubicBezTo>
                      <a:pt x="1172140" y="230136"/>
                      <a:pt x="1115669" y="313123"/>
                      <a:pt x="1006167" y="376476"/>
                    </a:cubicBezTo>
                    <a:cubicBezTo>
                      <a:pt x="776841" y="509254"/>
                      <a:pt x="404818" y="509254"/>
                      <a:pt x="173873" y="376476"/>
                    </a:cubicBezTo>
                    <a:cubicBezTo>
                      <a:pt x="-2625" y="274666"/>
                      <a:pt x="-44928" y="124480"/>
                      <a:pt x="47774" y="0"/>
                    </a:cubicBezTo>
                    <a:cubicBezTo>
                      <a:pt x="45547" y="35421"/>
                      <a:pt x="53036" y="70842"/>
                      <a:pt x="70443" y="105656"/>
                    </a:cubicBezTo>
                    <a:lnTo>
                      <a:pt x="220629" y="251996"/>
                    </a:lnTo>
                    <a:cubicBezTo>
                      <a:pt x="451574" y="385584"/>
                      <a:pt x="824407" y="385584"/>
                      <a:pt x="1052923" y="251996"/>
                    </a:cubicBezTo>
                    <a:cubicBezTo>
                      <a:pt x="1106561" y="221028"/>
                      <a:pt x="1148054" y="184797"/>
                      <a:pt x="1175986" y="147150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322BB382-CDA0-0EAD-6441-3EDDD54C9A51}"/>
                  </a:ext>
                </a:extLst>
              </p:cNvPr>
              <p:cNvSpPr/>
              <p:nvPr/>
            </p:nvSpPr>
            <p:spPr>
              <a:xfrm>
                <a:off x="226598" y="2230112"/>
                <a:ext cx="1176596" cy="496806"/>
              </a:xfrm>
              <a:custGeom>
                <a:avLst/>
                <a:gdLst>
                  <a:gd name="connsiteX0" fmla="*/ 1005618 w 1176596"/>
                  <a:gd name="connsiteY0" fmla="*/ 396919 h 496806"/>
                  <a:gd name="connsiteX1" fmla="*/ 173324 w 1176596"/>
                  <a:gd name="connsiteY1" fmla="*/ 396919 h 496806"/>
                  <a:gd name="connsiteX2" fmla="*/ 64632 w 1176596"/>
                  <a:gd name="connsiteY2" fmla="*/ 0 h 496806"/>
                  <a:gd name="connsiteX3" fmla="*/ 59369 w 1176596"/>
                  <a:gd name="connsiteY3" fmla="*/ 21860 h 496806"/>
                  <a:gd name="connsiteX4" fmla="*/ 222306 w 1176596"/>
                  <a:gd name="connsiteY4" fmla="*/ 206049 h 496806"/>
                  <a:gd name="connsiteX5" fmla="*/ 1054601 w 1176596"/>
                  <a:gd name="connsiteY5" fmla="*/ 206049 h 496806"/>
                  <a:gd name="connsiteX6" fmla="*/ 1170782 w 1176596"/>
                  <a:gd name="connsiteY6" fmla="*/ 110109 h 496806"/>
                  <a:gd name="connsiteX7" fmla="*/ 1005618 w 1176596"/>
                  <a:gd name="connsiteY7" fmla="*/ 396919 h 496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6596" h="496806">
                    <a:moveTo>
                      <a:pt x="1005618" y="396919"/>
                    </a:moveTo>
                    <a:cubicBezTo>
                      <a:pt x="776899" y="529697"/>
                      <a:pt x="404269" y="530507"/>
                      <a:pt x="173324" y="396919"/>
                    </a:cubicBezTo>
                    <a:cubicBezTo>
                      <a:pt x="-12283" y="289846"/>
                      <a:pt x="-49323" y="128325"/>
                      <a:pt x="64632" y="0"/>
                    </a:cubicBezTo>
                    <a:lnTo>
                      <a:pt x="59369" y="21860"/>
                    </a:lnTo>
                    <a:cubicBezTo>
                      <a:pt x="78193" y="89868"/>
                      <a:pt x="132640" y="154638"/>
                      <a:pt x="222306" y="206049"/>
                    </a:cubicBezTo>
                    <a:cubicBezTo>
                      <a:pt x="451632" y="339638"/>
                      <a:pt x="823655" y="339638"/>
                      <a:pt x="1054601" y="206049"/>
                    </a:cubicBezTo>
                    <a:cubicBezTo>
                      <a:pt x="1104393" y="177308"/>
                      <a:pt x="1142850" y="144923"/>
                      <a:pt x="1170782" y="110109"/>
                    </a:cubicBezTo>
                    <a:cubicBezTo>
                      <a:pt x="1195678" y="212122"/>
                      <a:pt x="1140623" y="319195"/>
                      <a:pt x="1005618" y="396919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BBADFE64-12D7-3899-2CA4-B1CA74C02EA9}"/>
                  </a:ext>
                </a:extLst>
              </p:cNvPr>
              <p:cNvSpPr/>
              <p:nvPr/>
            </p:nvSpPr>
            <p:spPr>
              <a:xfrm>
                <a:off x="1455112" y="3390709"/>
                <a:ext cx="4775253" cy="1862289"/>
              </a:xfrm>
              <a:custGeom>
                <a:avLst/>
                <a:gdLst>
                  <a:gd name="connsiteX0" fmla="*/ 4081476 w 4775253"/>
                  <a:gd name="connsiteY0" fmla="*/ 1457123 h 1862289"/>
                  <a:gd name="connsiteX1" fmla="*/ 704530 w 4775253"/>
                  <a:gd name="connsiteY1" fmla="*/ 1457123 h 1862289"/>
                  <a:gd name="connsiteX2" fmla="*/ 144674 w 4775253"/>
                  <a:gd name="connsiteY2" fmla="*/ 0 h 1862289"/>
                  <a:gd name="connsiteX3" fmla="*/ 797434 w 4775253"/>
                  <a:gd name="connsiteY3" fmla="*/ 1196019 h 1862289"/>
                  <a:gd name="connsiteX4" fmla="*/ 4097466 w 4775253"/>
                  <a:gd name="connsiteY4" fmla="*/ 1196019 h 1862289"/>
                  <a:gd name="connsiteX5" fmla="*/ 4766014 w 4775253"/>
                  <a:gd name="connsiteY5" fmla="*/ 362105 h 1862289"/>
                  <a:gd name="connsiteX6" fmla="*/ 4081476 w 4775253"/>
                  <a:gd name="connsiteY6" fmla="*/ 1457123 h 186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5253" h="1862289">
                    <a:moveTo>
                      <a:pt x="4081476" y="1457123"/>
                    </a:moveTo>
                    <a:cubicBezTo>
                      <a:pt x="3151824" y="1997345"/>
                      <a:pt x="1640254" y="1997345"/>
                      <a:pt x="704530" y="1457123"/>
                    </a:cubicBezTo>
                    <a:cubicBezTo>
                      <a:pt x="22421" y="1063240"/>
                      <a:pt x="-164805" y="490430"/>
                      <a:pt x="144674" y="0"/>
                    </a:cubicBezTo>
                    <a:cubicBezTo>
                      <a:pt x="15539" y="421005"/>
                      <a:pt x="233733" y="870752"/>
                      <a:pt x="797434" y="1196019"/>
                    </a:cubicBezTo>
                    <a:cubicBezTo>
                      <a:pt x="1711299" y="1724299"/>
                      <a:pt x="3188865" y="1724299"/>
                      <a:pt x="4097466" y="1196019"/>
                    </a:cubicBezTo>
                    <a:cubicBezTo>
                      <a:pt x="4498230" y="962846"/>
                      <a:pt x="4720877" y="666322"/>
                      <a:pt x="4766014" y="362105"/>
                    </a:cubicBezTo>
                    <a:cubicBezTo>
                      <a:pt x="4825521" y="753963"/>
                      <a:pt x="4597612" y="1156954"/>
                      <a:pt x="4081476" y="1457123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7AB90771-CCD1-1E47-B8CB-B494F95653EA}"/>
                  </a:ext>
                </a:extLst>
              </p:cNvPr>
              <p:cNvSpPr/>
              <p:nvPr/>
            </p:nvSpPr>
            <p:spPr>
              <a:xfrm>
                <a:off x="2184538" y="-723157"/>
                <a:ext cx="957583" cy="1207071"/>
              </a:xfrm>
              <a:custGeom>
                <a:avLst/>
                <a:gdLst>
                  <a:gd name="connsiteX0" fmla="*/ 945035 w 957583"/>
                  <a:gd name="connsiteY0" fmla="*/ 404165 h 1207071"/>
                  <a:gd name="connsiteX1" fmla="*/ 957584 w 957583"/>
                  <a:gd name="connsiteY1" fmla="*/ 378662 h 1207071"/>
                  <a:gd name="connsiteX2" fmla="*/ 957179 w 957583"/>
                  <a:gd name="connsiteY2" fmla="*/ 275434 h 1207071"/>
                  <a:gd name="connsiteX3" fmla="*/ 944630 w 957583"/>
                  <a:gd name="connsiteY3" fmla="*/ 263290 h 1207071"/>
                  <a:gd name="connsiteX4" fmla="*/ 841808 w 957583"/>
                  <a:gd name="connsiteY4" fmla="*/ 286364 h 1207071"/>
                  <a:gd name="connsiteX5" fmla="*/ 800921 w 957583"/>
                  <a:gd name="connsiteY5" fmla="*/ 197710 h 1207071"/>
                  <a:gd name="connsiteX6" fmla="*/ 851523 w 957583"/>
                  <a:gd name="connsiteY6" fmla="*/ 58657 h 1207071"/>
                  <a:gd name="connsiteX7" fmla="*/ 847678 w 957583"/>
                  <a:gd name="connsiteY7" fmla="*/ 37000 h 1207071"/>
                  <a:gd name="connsiteX8" fmla="*/ 784122 w 957583"/>
                  <a:gd name="connsiteY8" fmla="*/ 972 h 1207071"/>
                  <a:gd name="connsiteX9" fmla="*/ 772382 w 957583"/>
                  <a:gd name="connsiteY9" fmla="*/ 2186 h 1207071"/>
                  <a:gd name="connsiteX10" fmla="*/ 763679 w 957583"/>
                  <a:gd name="connsiteY10" fmla="*/ 8865 h 1207071"/>
                  <a:gd name="connsiteX11" fmla="*/ 668345 w 957583"/>
                  <a:gd name="connsiteY11" fmla="*/ 122010 h 1207071"/>
                  <a:gd name="connsiteX12" fmla="*/ 570583 w 957583"/>
                  <a:gd name="connsiteY12" fmla="*/ 132131 h 1207071"/>
                  <a:gd name="connsiteX13" fmla="*/ 538401 w 957583"/>
                  <a:gd name="connsiteY13" fmla="*/ 31535 h 1207071"/>
                  <a:gd name="connsiteX14" fmla="*/ 521196 w 957583"/>
                  <a:gd name="connsiteY14" fmla="*/ 27284 h 1207071"/>
                  <a:gd name="connsiteX15" fmla="*/ 432137 w 957583"/>
                  <a:gd name="connsiteY15" fmla="*/ 78696 h 1207071"/>
                  <a:gd name="connsiteX16" fmla="*/ 415945 w 957583"/>
                  <a:gd name="connsiteY16" fmla="*/ 102175 h 1207071"/>
                  <a:gd name="connsiteX17" fmla="*/ 383762 w 957583"/>
                  <a:gd name="connsiteY17" fmla="*/ 239609 h 1207071"/>
                  <a:gd name="connsiteX18" fmla="*/ 287215 w 957583"/>
                  <a:gd name="connsiteY18" fmla="*/ 342026 h 1207071"/>
                  <a:gd name="connsiteX19" fmla="*/ 190667 w 957583"/>
                  <a:gd name="connsiteY19" fmla="*/ 340002 h 1207071"/>
                  <a:gd name="connsiteX20" fmla="*/ 182773 w 957583"/>
                  <a:gd name="connsiteY20" fmla="*/ 342026 h 1207071"/>
                  <a:gd name="connsiteX21" fmla="*/ 170629 w 957583"/>
                  <a:gd name="connsiteY21" fmla="*/ 355385 h 1207071"/>
                  <a:gd name="connsiteX22" fmla="*/ 107478 w 957583"/>
                  <a:gd name="connsiteY22" fmla="*/ 464482 h 1207071"/>
                  <a:gd name="connsiteX23" fmla="*/ 104037 w 957583"/>
                  <a:gd name="connsiteY23" fmla="*/ 489175 h 1207071"/>
                  <a:gd name="connsiteX24" fmla="*/ 154638 w 957583"/>
                  <a:gd name="connsiteY24" fmla="*/ 570138 h 1207071"/>
                  <a:gd name="connsiteX25" fmla="*/ 114967 w 957583"/>
                  <a:gd name="connsiteY25" fmla="*/ 705548 h 1207071"/>
                  <a:gd name="connsiteX26" fmla="*/ 11740 w 957583"/>
                  <a:gd name="connsiteY26" fmla="*/ 802905 h 1207071"/>
                  <a:gd name="connsiteX27" fmla="*/ 0 w 957583"/>
                  <a:gd name="connsiteY27" fmla="*/ 828004 h 1207071"/>
                  <a:gd name="connsiteX28" fmla="*/ 0 w 957583"/>
                  <a:gd name="connsiteY28" fmla="*/ 930826 h 1207071"/>
                  <a:gd name="connsiteX29" fmla="*/ 12549 w 957583"/>
                  <a:gd name="connsiteY29" fmla="*/ 942565 h 1207071"/>
                  <a:gd name="connsiteX30" fmla="*/ 115776 w 957583"/>
                  <a:gd name="connsiteY30" fmla="*/ 920503 h 1207071"/>
                  <a:gd name="connsiteX31" fmla="*/ 156258 w 957583"/>
                  <a:gd name="connsiteY31" fmla="*/ 1009562 h 1207071"/>
                  <a:gd name="connsiteX32" fmla="*/ 106061 w 957583"/>
                  <a:gd name="connsiteY32" fmla="*/ 1148210 h 1207071"/>
                  <a:gd name="connsiteX33" fmla="*/ 108895 w 957583"/>
                  <a:gd name="connsiteY33" fmla="*/ 1169463 h 1207071"/>
                  <a:gd name="connsiteX34" fmla="*/ 172855 w 957583"/>
                  <a:gd name="connsiteY34" fmla="*/ 1206301 h 1207071"/>
                  <a:gd name="connsiteX35" fmla="*/ 184594 w 957583"/>
                  <a:gd name="connsiteY35" fmla="*/ 1204682 h 1207071"/>
                  <a:gd name="connsiteX36" fmla="*/ 192893 w 957583"/>
                  <a:gd name="connsiteY36" fmla="*/ 1197597 h 1207071"/>
                  <a:gd name="connsiteX37" fmla="*/ 288227 w 957583"/>
                  <a:gd name="connsiteY37" fmla="*/ 1084857 h 1207071"/>
                  <a:gd name="connsiteX38" fmla="*/ 385989 w 957583"/>
                  <a:gd name="connsiteY38" fmla="*/ 1075344 h 1207071"/>
                  <a:gd name="connsiteX39" fmla="*/ 418576 w 957583"/>
                  <a:gd name="connsiteY39" fmla="*/ 1175130 h 1207071"/>
                  <a:gd name="connsiteX40" fmla="*/ 434769 w 957583"/>
                  <a:gd name="connsiteY40" fmla="*/ 1179786 h 1207071"/>
                  <a:gd name="connsiteX41" fmla="*/ 524232 w 957583"/>
                  <a:gd name="connsiteY41" fmla="*/ 1128374 h 1207071"/>
                  <a:gd name="connsiteX42" fmla="*/ 540627 w 957583"/>
                  <a:gd name="connsiteY42" fmla="*/ 1104490 h 1207071"/>
                  <a:gd name="connsiteX43" fmla="*/ 572810 w 957583"/>
                  <a:gd name="connsiteY43" fmla="*/ 967057 h 1207071"/>
                  <a:gd name="connsiteX44" fmla="*/ 670167 w 957583"/>
                  <a:gd name="connsiteY44" fmla="*/ 864639 h 1207071"/>
                  <a:gd name="connsiteX45" fmla="*/ 766715 w 957583"/>
                  <a:gd name="connsiteY45" fmla="*/ 866663 h 1207071"/>
                  <a:gd name="connsiteX46" fmla="*/ 774609 w 957583"/>
                  <a:gd name="connsiteY46" fmla="*/ 864639 h 1207071"/>
                  <a:gd name="connsiteX47" fmla="*/ 786348 w 957583"/>
                  <a:gd name="connsiteY47" fmla="*/ 851685 h 1207071"/>
                  <a:gd name="connsiteX48" fmla="*/ 849499 w 957583"/>
                  <a:gd name="connsiteY48" fmla="*/ 742588 h 1207071"/>
                  <a:gd name="connsiteX49" fmla="*/ 852333 w 957583"/>
                  <a:gd name="connsiteY49" fmla="*/ 717490 h 1207071"/>
                  <a:gd name="connsiteX50" fmla="*/ 802541 w 957583"/>
                  <a:gd name="connsiteY50" fmla="*/ 635515 h 1207071"/>
                  <a:gd name="connsiteX51" fmla="*/ 842212 w 957583"/>
                  <a:gd name="connsiteY51" fmla="*/ 500510 h 1207071"/>
                  <a:gd name="connsiteX52" fmla="*/ 945035 w 957583"/>
                  <a:gd name="connsiteY52" fmla="*/ 404165 h 1207071"/>
                  <a:gd name="connsiteX53" fmla="*/ 479500 w 957583"/>
                  <a:gd name="connsiteY53" fmla="*/ 864841 h 1207071"/>
                  <a:gd name="connsiteX54" fmla="*/ 250579 w 957583"/>
                  <a:gd name="connsiteY54" fmla="*/ 734087 h 1207071"/>
                  <a:gd name="connsiteX55" fmla="*/ 478286 w 957583"/>
                  <a:gd name="connsiteY55" fmla="*/ 340204 h 1207071"/>
                  <a:gd name="connsiteX56" fmla="*/ 707208 w 957583"/>
                  <a:gd name="connsiteY56" fmla="*/ 470959 h 1207071"/>
                  <a:gd name="connsiteX57" fmla="*/ 479500 w 957583"/>
                  <a:gd name="connsiteY57" fmla="*/ 864841 h 12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57583" h="1207071">
                    <a:moveTo>
                      <a:pt x="945035" y="404165"/>
                    </a:moveTo>
                    <a:cubicBezTo>
                      <a:pt x="952524" y="397890"/>
                      <a:pt x="957584" y="387365"/>
                      <a:pt x="957584" y="378662"/>
                    </a:cubicBezTo>
                    <a:lnTo>
                      <a:pt x="957179" y="275434"/>
                    </a:lnTo>
                    <a:cubicBezTo>
                      <a:pt x="957179" y="266731"/>
                      <a:pt x="952119" y="262480"/>
                      <a:pt x="944630" y="263290"/>
                    </a:cubicBezTo>
                    <a:lnTo>
                      <a:pt x="841808" y="286364"/>
                    </a:lnTo>
                    <a:cubicBezTo>
                      <a:pt x="833104" y="251348"/>
                      <a:pt x="819341" y="221594"/>
                      <a:pt x="800921" y="197710"/>
                    </a:cubicBezTo>
                    <a:lnTo>
                      <a:pt x="851523" y="58657"/>
                    </a:lnTo>
                    <a:cubicBezTo>
                      <a:pt x="854357" y="49144"/>
                      <a:pt x="852738" y="40238"/>
                      <a:pt x="847678" y="37000"/>
                    </a:cubicBezTo>
                    <a:lnTo>
                      <a:pt x="784122" y="972"/>
                    </a:lnTo>
                    <a:cubicBezTo>
                      <a:pt x="781288" y="-648"/>
                      <a:pt x="776633" y="-243"/>
                      <a:pt x="772382" y="2186"/>
                    </a:cubicBezTo>
                    <a:cubicBezTo>
                      <a:pt x="768941" y="3400"/>
                      <a:pt x="766917" y="6032"/>
                      <a:pt x="763679" y="8865"/>
                    </a:cubicBezTo>
                    <a:lnTo>
                      <a:pt x="668345" y="122010"/>
                    </a:lnTo>
                    <a:cubicBezTo>
                      <a:pt x="638187" y="118570"/>
                      <a:pt x="605195" y="121606"/>
                      <a:pt x="570583" y="132131"/>
                    </a:cubicBezTo>
                    <a:lnTo>
                      <a:pt x="538401" y="31535"/>
                    </a:lnTo>
                    <a:cubicBezTo>
                      <a:pt x="535567" y="25260"/>
                      <a:pt x="529697" y="22831"/>
                      <a:pt x="521196" y="27284"/>
                    </a:cubicBezTo>
                    <a:lnTo>
                      <a:pt x="432137" y="78696"/>
                    </a:lnTo>
                    <a:cubicBezTo>
                      <a:pt x="424243" y="83351"/>
                      <a:pt x="418374" y="92864"/>
                      <a:pt x="415945" y="102175"/>
                    </a:cubicBezTo>
                    <a:lnTo>
                      <a:pt x="383762" y="239609"/>
                    </a:lnTo>
                    <a:cubicBezTo>
                      <a:pt x="349556" y="270172"/>
                      <a:pt x="316968" y="304379"/>
                      <a:pt x="287215" y="342026"/>
                    </a:cubicBezTo>
                    <a:lnTo>
                      <a:pt x="190667" y="340002"/>
                    </a:lnTo>
                    <a:cubicBezTo>
                      <a:pt x="188238" y="340002"/>
                      <a:pt x="185606" y="341216"/>
                      <a:pt x="182773" y="342026"/>
                    </a:cubicBezTo>
                    <a:cubicBezTo>
                      <a:pt x="178522" y="344860"/>
                      <a:pt x="174069" y="349515"/>
                      <a:pt x="170629" y="355385"/>
                    </a:cubicBezTo>
                    <a:lnTo>
                      <a:pt x="107478" y="464482"/>
                    </a:lnTo>
                    <a:cubicBezTo>
                      <a:pt x="102418" y="473995"/>
                      <a:pt x="100798" y="483306"/>
                      <a:pt x="104037" y="489175"/>
                    </a:cubicBezTo>
                    <a:lnTo>
                      <a:pt x="154638" y="570138"/>
                    </a:lnTo>
                    <a:cubicBezTo>
                      <a:pt x="137434" y="615275"/>
                      <a:pt x="123670" y="660816"/>
                      <a:pt x="114967" y="705548"/>
                    </a:cubicBezTo>
                    <a:lnTo>
                      <a:pt x="11740" y="802905"/>
                    </a:lnTo>
                    <a:cubicBezTo>
                      <a:pt x="4655" y="809180"/>
                      <a:pt x="0" y="819705"/>
                      <a:pt x="0" y="828004"/>
                    </a:cubicBezTo>
                    <a:lnTo>
                      <a:pt x="0" y="930826"/>
                    </a:lnTo>
                    <a:cubicBezTo>
                      <a:pt x="0" y="939529"/>
                      <a:pt x="5060" y="944590"/>
                      <a:pt x="12549" y="942565"/>
                    </a:cubicBezTo>
                    <a:lnTo>
                      <a:pt x="115776" y="920503"/>
                    </a:lnTo>
                    <a:cubicBezTo>
                      <a:pt x="124480" y="955519"/>
                      <a:pt x="138244" y="984868"/>
                      <a:pt x="156258" y="1009562"/>
                    </a:cubicBezTo>
                    <a:lnTo>
                      <a:pt x="106061" y="1148210"/>
                    </a:lnTo>
                    <a:cubicBezTo>
                      <a:pt x="102620" y="1157723"/>
                      <a:pt x="104037" y="1166629"/>
                      <a:pt x="108895" y="1169463"/>
                    </a:cubicBezTo>
                    <a:lnTo>
                      <a:pt x="172855" y="1206301"/>
                    </a:lnTo>
                    <a:cubicBezTo>
                      <a:pt x="176296" y="1207515"/>
                      <a:pt x="179939" y="1207515"/>
                      <a:pt x="184594" y="1204682"/>
                    </a:cubicBezTo>
                    <a:cubicBezTo>
                      <a:pt x="187023" y="1203062"/>
                      <a:pt x="190464" y="1200836"/>
                      <a:pt x="192893" y="1197597"/>
                    </a:cubicBezTo>
                    <a:lnTo>
                      <a:pt x="288227" y="1084857"/>
                    </a:lnTo>
                    <a:cubicBezTo>
                      <a:pt x="318385" y="1088298"/>
                      <a:pt x="350973" y="1085262"/>
                      <a:pt x="385989" y="1075344"/>
                    </a:cubicBezTo>
                    <a:lnTo>
                      <a:pt x="418576" y="1175130"/>
                    </a:lnTo>
                    <a:cubicBezTo>
                      <a:pt x="420600" y="1182214"/>
                      <a:pt x="427685" y="1183834"/>
                      <a:pt x="434769" y="1179786"/>
                    </a:cubicBezTo>
                    <a:lnTo>
                      <a:pt x="524232" y="1128374"/>
                    </a:lnTo>
                    <a:cubicBezTo>
                      <a:pt x="532126" y="1123719"/>
                      <a:pt x="538805" y="1114611"/>
                      <a:pt x="540627" y="1104490"/>
                    </a:cubicBezTo>
                    <a:lnTo>
                      <a:pt x="572810" y="967057"/>
                    </a:lnTo>
                    <a:cubicBezTo>
                      <a:pt x="607826" y="937303"/>
                      <a:pt x="640413" y="902691"/>
                      <a:pt x="670167" y="864639"/>
                    </a:cubicBezTo>
                    <a:lnTo>
                      <a:pt x="766715" y="866663"/>
                    </a:lnTo>
                    <a:cubicBezTo>
                      <a:pt x="768739" y="866663"/>
                      <a:pt x="772180" y="865853"/>
                      <a:pt x="774609" y="864639"/>
                    </a:cubicBezTo>
                    <a:cubicBezTo>
                      <a:pt x="778859" y="862210"/>
                      <a:pt x="783312" y="857555"/>
                      <a:pt x="786348" y="851685"/>
                    </a:cubicBezTo>
                    <a:lnTo>
                      <a:pt x="849499" y="742588"/>
                    </a:lnTo>
                    <a:cubicBezTo>
                      <a:pt x="854964" y="733075"/>
                      <a:pt x="856178" y="722955"/>
                      <a:pt x="852333" y="717490"/>
                    </a:cubicBezTo>
                    <a:lnTo>
                      <a:pt x="802541" y="635515"/>
                    </a:lnTo>
                    <a:cubicBezTo>
                      <a:pt x="819745" y="591188"/>
                      <a:pt x="833509" y="545647"/>
                      <a:pt x="842212" y="500510"/>
                    </a:cubicBezTo>
                    <a:lnTo>
                      <a:pt x="945035" y="404165"/>
                    </a:lnTo>
                    <a:close/>
                    <a:moveTo>
                      <a:pt x="479500" y="864841"/>
                    </a:moveTo>
                    <a:cubicBezTo>
                      <a:pt x="351580" y="938315"/>
                      <a:pt x="250984" y="881236"/>
                      <a:pt x="250579" y="734087"/>
                    </a:cubicBezTo>
                    <a:cubicBezTo>
                      <a:pt x="250174" y="591998"/>
                      <a:pt x="349960" y="414083"/>
                      <a:pt x="478286" y="340204"/>
                    </a:cubicBezTo>
                    <a:cubicBezTo>
                      <a:pt x="603980" y="267945"/>
                      <a:pt x="706803" y="328870"/>
                      <a:pt x="707208" y="470959"/>
                    </a:cubicBezTo>
                    <a:cubicBezTo>
                      <a:pt x="707612" y="617906"/>
                      <a:pt x="605195" y="792178"/>
                      <a:pt x="479500" y="8648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49" name="Graphic 2">
                <a:extLst>
                  <a:ext uri="{FF2B5EF4-FFF2-40B4-BE49-F238E27FC236}">
                    <a16:creationId xmlns:a16="http://schemas.microsoft.com/office/drawing/2014/main" id="{65659EAA-C246-9B5B-3BDD-06EFABF0F320}"/>
                  </a:ext>
                </a:extLst>
              </p:cNvPr>
              <p:cNvGrpSpPr/>
              <p:nvPr/>
            </p:nvGrpSpPr>
            <p:grpSpPr>
              <a:xfrm>
                <a:off x="1971806" y="2036140"/>
                <a:ext cx="3848150" cy="2563085"/>
                <a:chOff x="1971806" y="2036140"/>
                <a:chExt cx="3848150" cy="2563085"/>
              </a:xfrm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83028A3D-DB1E-1461-9876-2D29FAF4F18F}"/>
                    </a:ext>
                  </a:extLst>
                </p:cNvPr>
                <p:cNvSpPr/>
                <p:nvPr/>
              </p:nvSpPr>
              <p:spPr>
                <a:xfrm>
                  <a:off x="1971806" y="2852308"/>
                  <a:ext cx="3848150" cy="1746917"/>
                </a:xfrm>
                <a:custGeom>
                  <a:avLst/>
                  <a:gdLst>
                    <a:gd name="connsiteX0" fmla="*/ 3848150 w 3848150"/>
                    <a:gd name="connsiteY0" fmla="*/ 11132 h 1746917"/>
                    <a:gd name="connsiteX1" fmla="*/ 3846126 w 3848150"/>
                    <a:gd name="connsiteY1" fmla="*/ 638592 h 1746917"/>
                    <a:gd name="connsiteX2" fmla="*/ 3287283 w 3848150"/>
                    <a:gd name="connsiteY2" fmla="*/ 1420690 h 1746917"/>
                    <a:gd name="connsiteX3" fmla="*/ 567550 w 3848150"/>
                    <a:gd name="connsiteY3" fmla="*/ 1420690 h 1746917"/>
                    <a:gd name="connsiteX4" fmla="*/ 3 w 3848150"/>
                    <a:gd name="connsiteY4" fmla="*/ 627459 h 1746917"/>
                    <a:gd name="connsiteX5" fmla="*/ 2027 w 3848150"/>
                    <a:gd name="connsiteY5" fmla="*/ 0 h 1746917"/>
                    <a:gd name="connsiteX6" fmla="*/ 569574 w 3848150"/>
                    <a:gd name="connsiteY6" fmla="*/ 793230 h 1746917"/>
                    <a:gd name="connsiteX7" fmla="*/ 3289307 w 3848150"/>
                    <a:gd name="connsiteY7" fmla="*/ 793230 h 1746917"/>
                    <a:gd name="connsiteX8" fmla="*/ 3848150 w 3848150"/>
                    <a:gd name="connsiteY8" fmla="*/ 11132 h 1746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8150" h="1746917">
                      <a:moveTo>
                        <a:pt x="3848150" y="11132"/>
                      </a:moveTo>
                      <a:lnTo>
                        <a:pt x="3846126" y="638592"/>
                      </a:lnTo>
                      <a:cubicBezTo>
                        <a:pt x="3845317" y="921758"/>
                        <a:pt x="3659103" y="1204722"/>
                        <a:pt x="3287283" y="1420690"/>
                      </a:cubicBezTo>
                      <a:cubicBezTo>
                        <a:pt x="2538784" y="1855661"/>
                        <a:pt x="1320906" y="1855661"/>
                        <a:pt x="567550" y="1420690"/>
                      </a:cubicBezTo>
                      <a:cubicBezTo>
                        <a:pt x="188443" y="1201888"/>
                        <a:pt x="-807" y="914472"/>
                        <a:pt x="3" y="627459"/>
                      </a:cubicBezTo>
                      <a:lnTo>
                        <a:pt x="2027" y="0"/>
                      </a:lnTo>
                      <a:cubicBezTo>
                        <a:pt x="1217" y="287012"/>
                        <a:pt x="190467" y="574227"/>
                        <a:pt x="569574" y="793230"/>
                      </a:cubicBezTo>
                      <a:cubicBezTo>
                        <a:pt x="1322930" y="1228201"/>
                        <a:pt x="2540808" y="1228201"/>
                        <a:pt x="3289307" y="793230"/>
                      </a:cubicBezTo>
                      <a:cubicBezTo>
                        <a:pt x="3661127" y="577060"/>
                        <a:pt x="3847341" y="294299"/>
                        <a:pt x="3848150" y="11132"/>
                      </a:cubicBezTo>
                      <a:close/>
                    </a:path>
                  </a:pathLst>
                </a:custGeom>
                <a:solidFill>
                  <a:srgbClr val="C9CEE2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F8FD0989-36A1-9FA2-CED7-9116016BC443}"/>
                    </a:ext>
                  </a:extLst>
                </p:cNvPr>
                <p:cNvSpPr/>
                <p:nvPr/>
              </p:nvSpPr>
              <p:spPr>
                <a:xfrm rot="-5390257">
                  <a:off x="3079097" y="1446073"/>
                  <a:ext cx="1635449" cy="2823578"/>
                </a:xfrm>
                <a:custGeom>
                  <a:avLst/>
                  <a:gdLst>
                    <a:gd name="connsiteX0" fmla="*/ 1635449 w 1635449"/>
                    <a:gd name="connsiteY0" fmla="*/ 1411789 h 2823578"/>
                    <a:gd name="connsiteX1" fmla="*/ 817725 w 1635449"/>
                    <a:gd name="connsiteY1" fmla="*/ 2823578 h 2823578"/>
                    <a:gd name="connsiteX2" fmla="*/ 0 w 1635449"/>
                    <a:gd name="connsiteY2" fmla="*/ 1411789 h 2823578"/>
                    <a:gd name="connsiteX3" fmla="*/ 817725 w 1635449"/>
                    <a:gd name="connsiteY3" fmla="*/ 0 h 2823578"/>
                    <a:gd name="connsiteX4" fmla="*/ 1635449 w 1635449"/>
                    <a:gd name="connsiteY4" fmla="*/ 1411789 h 282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5449" h="2823578">
                      <a:moveTo>
                        <a:pt x="1635449" y="1411789"/>
                      </a:moveTo>
                      <a:cubicBezTo>
                        <a:pt x="1635449" y="2191499"/>
                        <a:pt x="1269341" y="2823578"/>
                        <a:pt x="817725" y="2823578"/>
                      </a:cubicBezTo>
                      <a:cubicBezTo>
                        <a:pt x="366108" y="2823578"/>
                        <a:pt x="0" y="2191499"/>
                        <a:pt x="0" y="1411789"/>
                      </a:cubicBezTo>
                      <a:cubicBezTo>
                        <a:pt x="0" y="632079"/>
                        <a:pt x="366108" y="0"/>
                        <a:pt x="817725" y="0"/>
                      </a:cubicBezTo>
                      <a:cubicBezTo>
                        <a:pt x="1269341" y="0"/>
                        <a:pt x="1635449" y="632079"/>
                        <a:pt x="1635449" y="1411789"/>
                      </a:cubicBezTo>
                      <a:close/>
                    </a:path>
                  </a:pathLst>
                </a:custGeom>
                <a:solidFill>
                  <a:srgbClr val="E3E7F0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grpSp>
              <p:nvGrpSpPr>
                <p:cNvPr id="54" name="Graphic 2">
                  <a:extLst>
                    <a:ext uri="{FF2B5EF4-FFF2-40B4-BE49-F238E27FC236}">
                      <a16:creationId xmlns:a16="http://schemas.microsoft.com/office/drawing/2014/main" id="{0BE2D76D-F760-6134-4577-A002FBD73583}"/>
                    </a:ext>
                  </a:extLst>
                </p:cNvPr>
                <p:cNvGrpSpPr/>
                <p:nvPr/>
              </p:nvGrpSpPr>
              <p:grpSpPr>
                <a:xfrm>
                  <a:off x="2969666" y="2386110"/>
                  <a:ext cx="1854249" cy="943103"/>
                  <a:chOff x="2969666" y="2386110"/>
                  <a:chExt cx="1854249" cy="943103"/>
                </a:xfrm>
                <a:solidFill>
                  <a:srgbClr val="FF342B"/>
                </a:solidFill>
              </p:grpSpPr>
              <p:sp>
                <p:nvSpPr>
                  <p:cNvPr id="55" name="Freeform 15">
                    <a:extLst>
                      <a:ext uri="{FF2B5EF4-FFF2-40B4-BE49-F238E27FC236}">
                        <a16:creationId xmlns:a16="http://schemas.microsoft.com/office/drawing/2014/main" id="{D25D3AA3-865D-C214-731A-0CD5DD8F6BDE}"/>
                      </a:ext>
                    </a:extLst>
                  </p:cNvPr>
                  <p:cNvSpPr/>
                  <p:nvPr/>
                </p:nvSpPr>
                <p:spPr>
                  <a:xfrm>
                    <a:off x="3636797" y="2644225"/>
                    <a:ext cx="910266" cy="401647"/>
                  </a:xfrm>
                  <a:custGeom>
                    <a:avLst/>
                    <a:gdLst>
                      <a:gd name="connsiteX0" fmla="*/ 901321 w 910266"/>
                      <a:gd name="connsiteY0" fmla="*/ 291475 h 401647"/>
                      <a:gd name="connsiteX1" fmla="*/ 832908 w 910266"/>
                      <a:gd name="connsiteY1" fmla="*/ 356447 h 401647"/>
                      <a:gd name="connsiteX2" fmla="*/ 720977 w 910266"/>
                      <a:gd name="connsiteY2" fmla="*/ 396321 h 401647"/>
                      <a:gd name="connsiteX3" fmla="*/ 580507 w 910266"/>
                      <a:gd name="connsiteY3" fmla="*/ 394297 h 401647"/>
                      <a:gd name="connsiteX4" fmla="*/ 423440 w 910266"/>
                      <a:gd name="connsiteY4" fmla="*/ 334790 h 401647"/>
                      <a:gd name="connsiteX5" fmla="*/ 270421 w 910266"/>
                      <a:gd name="connsiteY5" fmla="*/ 246338 h 401647"/>
                      <a:gd name="connsiteX6" fmla="*/ 91898 w 910266"/>
                      <a:gd name="connsiteY6" fmla="*/ 350173 h 401647"/>
                      <a:gd name="connsiteX7" fmla="*/ 54048 w 910266"/>
                      <a:gd name="connsiteY7" fmla="*/ 359079 h 401647"/>
                      <a:gd name="connsiteX8" fmla="*/ 15794 w 910266"/>
                      <a:gd name="connsiteY8" fmla="*/ 349768 h 401647"/>
                      <a:gd name="connsiteX9" fmla="*/ 6 w 910266"/>
                      <a:gd name="connsiteY9" fmla="*/ 327908 h 401647"/>
                      <a:gd name="connsiteX10" fmla="*/ 15591 w 910266"/>
                      <a:gd name="connsiteY10" fmla="*/ 306048 h 401647"/>
                      <a:gd name="connsiteX11" fmla="*/ 526262 w 910266"/>
                      <a:gd name="connsiteY11" fmla="*/ 9321 h 401647"/>
                      <a:gd name="connsiteX12" fmla="*/ 564315 w 910266"/>
                      <a:gd name="connsiteY12" fmla="*/ 10 h 401647"/>
                      <a:gd name="connsiteX13" fmla="*/ 602569 w 910266"/>
                      <a:gd name="connsiteY13" fmla="*/ 8916 h 401647"/>
                      <a:gd name="connsiteX14" fmla="*/ 794248 w 910266"/>
                      <a:gd name="connsiteY14" fmla="*/ 119632 h 401647"/>
                      <a:gd name="connsiteX15" fmla="*/ 897475 w 910266"/>
                      <a:gd name="connsiteY15" fmla="*/ 210310 h 401647"/>
                      <a:gd name="connsiteX16" fmla="*/ 901321 w 910266"/>
                      <a:gd name="connsiteY16" fmla="*/ 291475 h 401647"/>
                      <a:gd name="connsiteX17" fmla="*/ 640824 w 910266"/>
                      <a:gd name="connsiteY17" fmla="*/ 339445 h 401647"/>
                      <a:gd name="connsiteX18" fmla="*/ 756803 w 910266"/>
                      <a:gd name="connsiteY18" fmla="*/ 312525 h 401647"/>
                      <a:gd name="connsiteX19" fmla="*/ 802749 w 910266"/>
                      <a:gd name="connsiteY19" fmla="*/ 245529 h 401647"/>
                      <a:gd name="connsiteX20" fmla="*/ 714703 w 910266"/>
                      <a:gd name="connsiteY20" fmla="*/ 157077 h 401647"/>
                      <a:gd name="connsiteX21" fmla="*/ 569172 w 910266"/>
                      <a:gd name="connsiteY21" fmla="*/ 73079 h 401647"/>
                      <a:gd name="connsiteX22" fmla="*/ 342072 w 910266"/>
                      <a:gd name="connsiteY22" fmla="*/ 205047 h 401647"/>
                      <a:gd name="connsiteX23" fmla="*/ 487603 w 910266"/>
                      <a:gd name="connsiteY23" fmla="*/ 289046 h 401647"/>
                      <a:gd name="connsiteX24" fmla="*/ 640824 w 910266"/>
                      <a:gd name="connsiteY24" fmla="*/ 339445 h 401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10266" h="401647">
                        <a:moveTo>
                          <a:pt x="901321" y="291475"/>
                        </a:moveTo>
                        <a:cubicBezTo>
                          <a:pt x="887962" y="315966"/>
                          <a:pt x="865293" y="337624"/>
                          <a:pt x="832908" y="356447"/>
                        </a:cubicBezTo>
                        <a:cubicBezTo>
                          <a:pt x="800523" y="375271"/>
                          <a:pt x="763280" y="388428"/>
                          <a:pt x="720977" y="396321"/>
                        </a:cubicBezTo>
                        <a:cubicBezTo>
                          <a:pt x="678472" y="404013"/>
                          <a:pt x="631716" y="403406"/>
                          <a:pt x="580507" y="394297"/>
                        </a:cubicBezTo>
                        <a:cubicBezTo>
                          <a:pt x="528893" y="385392"/>
                          <a:pt x="476673" y="365353"/>
                          <a:pt x="423440" y="334790"/>
                        </a:cubicBezTo>
                        <a:lnTo>
                          <a:pt x="270421" y="246338"/>
                        </a:lnTo>
                        <a:lnTo>
                          <a:pt x="91898" y="350173"/>
                        </a:lnTo>
                        <a:cubicBezTo>
                          <a:pt x="81171" y="356447"/>
                          <a:pt x="68622" y="359484"/>
                          <a:pt x="54048" y="359079"/>
                        </a:cubicBezTo>
                        <a:cubicBezTo>
                          <a:pt x="39273" y="358876"/>
                          <a:pt x="26319" y="355840"/>
                          <a:pt x="15794" y="349768"/>
                        </a:cubicBezTo>
                        <a:cubicBezTo>
                          <a:pt x="5066" y="343493"/>
                          <a:pt x="-197" y="336207"/>
                          <a:pt x="6" y="327908"/>
                        </a:cubicBezTo>
                        <a:cubicBezTo>
                          <a:pt x="-197" y="319610"/>
                          <a:pt x="4864" y="312323"/>
                          <a:pt x="15591" y="306048"/>
                        </a:cubicBezTo>
                        <a:lnTo>
                          <a:pt x="526262" y="9321"/>
                        </a:lnTo>
                        <a:cubicBezTo>
                          <a:pt x="536787" y="3249"/>
                          <a:pt x="549539" y="10"/>
                          <a:pt x="564315" y="10"/>
                        </a:cubicBezTo>
                        <a:cubicBezTo>
                          <a:pt x="578888" y="-192"/>
                          <a:pt x="591842" y="2641"/>
                          <a:pt x="602569" y="8916"/>
                        </a:cubicBezTo>
                        <a:lnTo>
                          <a:pt x="794248" y="119632"/>
                        </a:lnTo>
                        <a:cubicBezTo>
                          <a:pt x="847481" y="150398"/>
                          <a:pt x="881688" y="180556"/>
                          <a:pt x="897475" y="210310"/>
                        </a:cubicBezTo>
                        <a:cubicBezTo>
                          <a:pt x="913061" y="239862"/>
                          <a:pt x="914477" y="266984"/>
                          <a:pt x="901321" y="291475"/>
                        </a:cubicBezTo>
                        <a:close/>
                        <a:moveTo>
                          <a:pt x="640824" y="339445"/>
                        </a:moveTo>
                        <a:cubicBezTo>
                          <a:pt x="685758" y="340053"/>
                          <a:pt x="724418" y="331147"/>
                          <a:pt x="756803" y="312525"/>
                        </a:cubicBezTo>
                        <a:cubicBezTo>
                          <a:pt x="789188" y="293702"/>
                          <a:pt x="804368" y="271437"/>
                          <a:pt x="802749" y="245529"/>
                        </a:cubicBezTo>
                        <a:cubicBezTo>
                          <a:pt x="801332" y="219419"/>
                          <a:pt x="771781" y="189867"/>
                          <a:pt x="714703" y="157077"/>
                        </a:cubicBezTo>
                        <a:lnTo>
                          <a:pt x="569172" y="73079"/>
                        </a:lnTo>
                        <a:lnTo>
                          <a:pt x="342072" y="205047"/>
                        </a:lnTo>
                        <a:lnTo>
                          <a:pt x="487603" y="289046"/>
                        </a:lnTo>
                        <a:cubicBezTo>
                          <a:pt x="544681" y="321634"/>
                          <a:pt x="595688" y="338636"/>
                          <a:pt x="640824" y="339445"/>
                        </a:cubicBezTo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56" name="Freeform 16">
                    <a:extLst>
                      <a:ext uri="{FF2B5EF4-FFF2-40B4-BE49-F238E27FC236}">
                        <a16:creationId xmlns:a16="http://schemas.microsoft.com/office/drawing/2014/main" id="{B2048489-A67A-1FF8-37D6-A3A8B661F388}"/>
                      </a:ext>
                    </a:extLst>
                  </p:cNvPr>
                  <p:cNvSpPr/>
                  <p:nvPr/>
                </p:nvSpPr>
                <p:spPr>
                  <a:xfrm>
                    <a:off x="2969666" y="2386110"/>
                    <a:ext cx="865858" cy="502034"/>
                  </a:xfrm>
                  <a:custGeom>
                    <a:avLst/>
                    <a:gdLst>
                      <a:gd name="connsiteX0" fmla="*/ 571601 w 865858"/>
                      <a:gd name="connsiteY0" fmla="*/ 480772 h 502034"/>
                      <a:gd name="connsiteX1" fmla="*/ 559051 w 865858"/>
                      <a:gd name="connsiteY1" fmla="*/ 492714 h 502034"/>
                      <a:gd name="connsiteX2" fmla="*/ 521809 w 865858"/>
                      <a:gd name="connsiteY2" fmla="*/ 502025 h 502034"/>
                      <a:gd name="connsiteX3" fmla="*/ 483554 w 865858"/>
                      <a:gd name="connsiteY3" fmla="*/ 492714 h 502034"/>
                      <a:gd name="connsiteX4" fmla="*/ 468374 w 865858"/>
                      <a:gd name="connsiteY4" fmla="*/ 476926 h 502034"/>
                      <a:gd name="connsiteX5" fmla="*/ 471005 w 865858"/>
                      <a:gd name="connsiteY5" fmla="*/ 458305 h 502034"/>
                      <a:gd name="connsiteX6" fmla="*/ 546300 w 865858"/>
                      <a:gd name="connsiteY6" fmla="*/ 351030 h 502034"/>
                      <a:gd name="connsiteX7" fmla="*/ 260705 w 865858"/>
                      <a:gd name="connsiteY7" fmla="*/ 186069 h 502034"/>
                      <a:gd name="connsiteX8" fmla="*/ 76110 w 865858"/>
                      <a:gd name="connsiteY8" fmla="*/ 230193 h 502034"/>
                      <a:gd name="connsiteX9" fmla="*/ 44130 w 865858"/>
                      <a:gd name="connsiteY9" fmla="*/ 231812 h 502034"/>
                      <a:gd name="connsiteX10" fmla="*/ 16400 w 865858"/>
                      <a:gd name="connsiteY10" fmla="*/ 222906 h 502034"/>
                      <a:gd name="connsiteX11" fmla="*/ 5 w 865858"/>
                      <a:gd name="connsiteY11" fmla="*/ 200844 h 502034"/>
                      <a:gd name="connsiteX12" fmla="*/ 16198 w 865858"/>
                      <a:gd name="connsiteY12" fmla="*/ 179187 h 502034"/>
                      <a:gd name="connsiteX13" fmla="*/ 37248 w 865858"/>
                      <a:gd name="connsiteY13" fmla="*/ 172103 h 502034"/>
                      <a:gd name="connsiteX14" fmla="*/ 753766 w 865858"/>
                      <a:gd name="connsiteY14" fmla="*/ 3700 h 502034"/>
                      <a:gd name="connsiteX15" fmla="*/ 797284 w 865858"/>
                      <a:gd name="connsiteY15" fmla="*/ 462 h 502034"/>
                      <a:gd name="connsiteX16" fmla="*/ 836550 w 865858"/>
                      <a:gd name="connsiteY16" fmla="*/ 12202 h 502034"/>
                      <a:gd name="connsiteX17" fmla="*/ 845052 w 865858"/>
                      <a:gd name="connsiteY17" fmla="*/ 17059 h 502034"/>
                      <a:gd name="connsiteX18" fmla="*/ 865292 w 865858"/>
                      <a:gd name="connsiteY18" fmla="*/ 39729 h 502034"/>
                      <a:gd name="connsiteX19" fmla="*/ 859422 w 865858"/>
                      <a:gd name="connsiteY19" fmla="*/ 64827 h 502034"/>
                      <a:gd name="connsiteX20" fmla="*/ 571601 w 865858"/>
                      <a:gd name="connsiteY20" fmla="*/ 480772 h 502034"/>
                      <a:gd name="connsiteX21" fmla="*/ 359884 w 865858"/>
                      <a:gd name="connsiteY21" fmla="*/ 163197 h 502034"/>
                      <a:gd name="connsiteX22" fmla="*/ 586579 w 865858"/>
                      <a:gd name="connsiteY22" fmla="*/ 294153 h 502034"/>
                      <a:gd name="connsiteX23" fmla="*/ 744253 w 865858"/>
                      <a:gd name="connsiteY23" fmla="*/ 71102 h 502034"/>
                      <a:gd name="connsiteX24" fmla="*/ 359884 w 865858"/>
                      <a:gd name="connsiteY24" fmla="*/ 163197 h 502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865858" h="502034">
                        <a:moveTo>
                          <a:pt x="571601" y="480772"/>
                        </a:moveTo>
                        <a:cubicBezTo>
                          <a:pt x="567755" y="486237"/>
                          <a:pt x="563504" y="490285"/>
                          <a:pt x="559051" y="492714"/>
                        </a:cubicBezTo>
                        <a:cubicBezTo>
                          <a:pt x="548324" y="498989"/>
                          <a:pt x="535977" y="502025"/>
                          <a:pt x="521809" y="502025"/>
                        </a:cubicBezTo>
                        <a:cubicBezTo>
                          <a:pt x="507640" y="502227"/>
                          <a:pt x="494889" y="499191"/>
                          <a:pt x="483554" y="492714"/>
                        </a:cubicBezTo>
                        <a:cubicBezTo>
                          <a:pt x="475660" y="488261"/>
                          <a:pt x="470802" y="482998"/>
                          <a:pt x="468374" y="476926"/>
                        </a:cubicBezTo>
                        <a:cubicBezTo>
                          <a:pt x="466349" y="470652"/>
                          <a:pt x="466957" y="464580"/>
                          <a:pt x="471005" y="458305"/>
                        </a:cubicBezTo>
                        <a:lnTo>
                          <a:pt x="546300" y="351030"/>
                        </a:lnTo>
                        <a:lnTo>
                          <a:pt x="260705" y="186069"/>
                        </a:lnTo>
                        <a:lnTo>
                          <a:pt x="76110" y="230193"/>
                        </a:lnTo>
                        <a:cubicBezTo>
                          <a:pt x="65382" y="232419"/>
                          <a:pt x="54857" y="233027"/>
                          <a:pt x="44130" y="231812"/>
                        </a:cubicBezTo>
                        <a:cubicBezTo>
                          <a:pt x="33605" y="230395"/>
                          <a:pt x="24497" y="227562"/>
                          <a:pt x="16400" y="222906"/>
                        </a:cubicBezTo>
                        <a:cubicBezTo>
                          <a:pt x="5268" y="216430"/>
                          <a:pt x="-197" y="209143"/>
                          <a:pt x="5" y="200844"/>
                        </a:cubicBezTo>
                        <a:cubicBezTo>
                          <a:pt x="208" y="192748"/>
                          <a:pt x="5470" y="185461"/>
                          <a:pt x="16198" y="179187"/>
                        </a:cubicBezTo>
                        <a:cubicBezTo>
                          <a:pt x="20448" y="176758"/>
                          <a:pt x="27735" y="174329"/>
                          <a:pt x="37248" y="172103"/>
                        </a:cubicBezTo>
                        <a:lnTo>
                          <a:pt x="753766" y="3700"/>
                        </a:lnTo>
                        <a:cubicBezTo>
                          <a:pt x="768340" y="462"/>
                          <a:pt x="782710" y="-752"/>
                          <a:pt x="797284" y="462"/>
                        </a:cubicBezTo>
                        <a:cubicBezTo>
                          <a:pt x="811655" y="1474"/>
                          <a:pt x="825013" y="5320"/>
                          <a:pt x="836550" y="12202"/>
                        </a:cubicBezTo>
                        <a:lnTo>
                          <a:pt x="845052" y="17059"/>
                        </a:lnTo>
                        <a:cubicBezTo>
                          <a:pt x="856791" y="23739"/>
                          <a:pt x="863470" y="31430"/>
                          <a:pt x="865292" y="39729"/>
                        </a:cubicBezTo>
                        <a:cubicBezTo>
                          <a:pt x="866911" y="48027"/>
                          <a:pt x="865090" y="56529"/>
                          <a:pt x="859422" y="64827"/>
                        </a:cubicBezTo>
                        <a:lnTo>
                          <a:pt x="571601" y="480772"/>
                        </a:lnTo>
                        <a:close/>
                        <a:moveTo>
                          <a:pt x="359884" y="163197"/>
                        </a:moveTo>
                        <a:lnTo>
                          <a:pt x="586579" y="294153"/>
                        </a:lnTo>
                        <a:lnTo>
                          <a:pt x="744253" y="71102"/>
                        </a:lnTo>
                        <a:lnTo>
                          <a:pt x="359884" y="163197"/>
                        </a:lnTo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61" name="Freeform 17">
                    <a:extLst>
                      <a:ext uri="{FF2B5EF4-FFF2-40B4-BE49-F238E27FC236}">
                        <a16:creationId xmlns:a16="http://schemas.microsoft.com/office/drawing/2014/main" id="{BDDD30FA-996A-47BF-7E1D-F8A95F97A2A3}"/>
                      </a:ext>
                    </a:extLst>
                  </p:cNvPr>
                  <p:cNvSpPr/>
                  <p:nvPr/>
                </p:nvSpPr>
                <p:spPr>
                  <a:xfrm>
                    <a:off x="4201510" y="2967670"/>
                    <a:ext cx="622405" cy="361543"/>
                  </a:xfrm>
                  <a:custGeom>
                    <a:avLst/>
                    <a:gdLst>
                      <a:gd name="connsiteX0" fmla="*/ 606415 w 622405"/>
                      <a:gd name="connsiteY0" fmla="*/ 8916 h 361543"/>
                      <a:gd name="connsiteX1" fmla="*/ 622405 w 622405"/>
                      <a:gd name="connsiteY1" fmla="*/ 31181 h 361543"/>
                      <a:gd name="connsiteX2" fmla="*/ 606617 w 622405"/>
                      <a:gd name="connsiteY2" fmla="*/ 53445 h 361543"/>
                      <a:gd name="connsiteX3" fmla="*/ 91898 w 622405"/>
                      <a:gd name="connsiteY3" fmla="*/ 352602 h 361543"/>
                      <a:gd name="connsiteX4" fmla="*/ 54048 w 622405"/>
                      <a:gd name="connsiteY4" fmla="*/ 361508 h 361543"/>
                      <a:gd name="connsiteX5" fmla="*/ 15794 w 622405"/>
                      <a:gd name="connsiteY5" fmla="*/ 352197 h 361543"/>
                      <a:gd name="connsiteX6" fmla="*/ 6 w 622405"/>
                      <a:gd name="connsiteY6" fmla="*/ 330337 h 361543"/>
                      <a:gd name="connsiteX7" fmla="*/ 15591 w 622405"/>
                      <a:gd name="connsiteY7" fmla="*/ 308477 h 361543"/>
                      <a:gd name="connsiteX8" fmla="*/ 530310 w 622405"/>
                      <a:gd name="connsiteY8" fmla="*/ 9321 h 361543"/>
                      <a:gd name="connsiteX9" fmla="*/ 568363 w 622405"/>
                      <a:gd name="connsiteY9" fmla="*/ 10 h 361543"/>
                      <a:gd name="connsiteX10" fmla="*/ 606415 w 622405"/>
                      <a:gd name="connsiteY10" fmla="*/ 8916 h 361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22405" h="361543">
                        <a:moveTo>
                          <a:pt x="606415" y="8916"/>
                        </a:moveTo>
                        <a:cubicBezTo>
                          <a:pt x="616940" y="14988"/>
                          <a:pt x="622202" y="22477"/>
                          <a:pt x="622405" y="31181"/>
                        </a:cubicBezTo>
                        <a:cubicBezTo>
                          <a:pt x="622405" y="39884"/>
                          <a:pt x="617142" y="47171"/>
                          <a:pt x="606617" y="53445"/>
                        </a:cubicBezTo>
                        <a:lnTo>
                          <a:pt x="91898" y="352602"/>
                        </a:lnTo>
                        <a:cubicBezTo>
                          <a:pt x="81171" y="358876"/>
                          <a:pt x="68621" y="361913"/>
                          <a:pt x="54048" y="361508"/>
                        </a:cubicBezTo>
                        <a:cubicBezTo>
                          <a:pt x="39272" y="361305"/>
                          <a:pt x="26319" y="358269"/>
                          <a:pt x="15794" y="352197"/>
                        </a:cubicBezTo>
                        <a:cubicBezTo>
                          <a:pt x="5066" y="345922"/>
                          <a:pt x="-197" y="338636"/>
                          <a:pt x="6" y="330337"/>
                        </a:cubicBezTo>
                        <a:cubicBezTo>
                          <a:pt x="-197" y="322039"/>
                          <a:pt x="4863" y="314752"/>
                          <a:pt x="15591" y="308477"/>
                        </a:cubicBezTo>
                        <a:lnTo>
                          <a:pt x="530310" y="9321"/>
                        </a:lnTo>
                        <a:cubicBezTo>
                          <a:pt x="541038" y="3046"/>
                          <a:pt x="553587" y="10"/>
                          <a:pt x="568363" y="10"/>
                        </a:cubicBezTo>
                        <a:cubicBezTo>
                          <a:pt x="582733" y="-192"/>
                          <a:pt x="595688" y="2641"/>
                          <a:pt x="606415" y="891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</p:grp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A40674B4-7053-7340-D2F8-E7BC54C61A5D}"/>
                  </a:ext>
                </a:extLst>
              </p:cNvPr>
              <p:cNvSpPr/>
              <p:nvPr/>
            </p:nvSpPr>
            <p:spPr>
              <a:xfrm>
                <a:off x="6503887" y="3345572"/>
                <a:ext cx="231957" cy="231957"/>
              </a:xfrm>
              <a:custGeom>
                <a:avLst/>
                <a:gdLst>
                  <a:gd name="connsiteX0" fmla="*/ 231958 w 231957"/>
                  <a:gd name="connsiteY0" fmla="*/ 115979 h 231957"/>
                  <a:gd name="connsiteX1" fmla="*/ 115979 w 231957"/>
                  <a:gd name="connsiteY1" fmla="*/ 231958 h 231957"/>
                  <a:gd name="connsiteX2" fmla="*/ 0 w 231957"/>
                  <a:gd name="connsiteY2" fmla="*/ 115979 h 231957"/>
                  <a:gd name="connsiteX3" fmla="*/ 115979 w 231957"/>
                  <a:gd name="connsiteY3" fmla="*/ 0 h 231957"/>
                  <a:gd name="connsiteX4" fmla="*/ 231958 w 231957"/>
                  <a:gd name="connsiteY4" fmla="*/ 115979 h 2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957" h="231957">
                    <a:moveTo>
                      <a:pt x="231958" y="115979"/>
                    </a:moveTo>
                    <a:cubicBezTo>
                      <a:pt x="231958" y="180032"/>
                      <a:pt x="180032" y="231958"/>
                      <a:pt x="115979" y="231958"/>
                    </a:cubicBezTo>
                    <a:cubicBezTo>
                      <a:pt x="51925" y="231958"/>
                      <a:pt x="0" y="180032"/>
                      <a:pt x="0" y="115979"/>
                    </a:cubicBezTo>
                    <a:cubicBezTo>
                      <a:pt x="0" y="51925"/>
                      <a:pt x="51925" y="0"/>
                      <a:pt x="115979" y="0"/>
                    </a:cubicBezTo>
                    <a:cubicBezTo>
                      <a:pt x="180032" y="0"/>
                      <a:pt x="231958" y="51925"/>
                      <a:pt x="231958" y="1159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9648DA-D0BC-EC87-A6A7-95B2C277DE46}"/>
                  </a:ext>
                </a:extLst>
              </p:cNvPr>
              <p:cNvSpPr/>
              <p:nvPr/>
            </p:nvSpPr>
            <p:spPr>
              <a:xfrm>
                <a:off x="3240896" y="1025997"/>
                <a:ext cx="255031" cy="255031"/>
              </a:xfrm>
              <a:custGeom>
                <a:avLst/>
                <a:gdLst>
                  <a:gd name="connsiteX0" fmla="*/ 127516 w 255031"/>
                  <a:gd name="connsiteY0" fmla="*/ 255032 h 255031"/>
                  <a:gd name="connsiteX1" fmla="*/ 0 w 255031"/>
                  <a:gd name="connsiteY1" fmla="*/ 127516 h 255031"/>
                  <a:gd name="connsiteX2" fmla="*/ 127516 w 255031"/>
                  <a:gd name="connsiteY2" fmla="*/ 0 h 255031"/>
                  <a:gd name="connsiteX3" fmla="*/ 255032 w 255031"/>
                  <a:gd name="connsiteY3" fmla="*/ 127516 h 255031"/>
                  <a:gd name="connsiteX4" fmla="*/ 127516 w 255031"/>
                  <a:gd name="connsiteY4" fmla="*/ 255032 h 255031"/>
                  <a:gd name="connsiteX5" fmla="*/ 127516 w 255031"/>
                  <a:gd name="connsiteY5" fmla="*/ 37850 h 255031"/>
                  <a:gd name="connsiteX6" fmla="*/ 37850 w 255031"/>
                  <a:gd name="connsiteY6" fmla="*/ 127516 h 255031"/>
                  <a:gd name="connsiteX7" fmla="*/ 127516 w 255031"/>
                  <a:gd name="connsiteY7" fmla="*/ 217182 h 255031"/>
                  <a:gd name="connsiteX8" fmla="*/ 217182 w 255031"/>
                  <a:gd name="connsiteY8" fmla="*/ 127516 h 255031"/>
                  <a:gd name="connsiteX9" fmla="*/ 127516 w 255031"/>
                  <a:gd name="connsiteY9" fmla="*/ 37850 h 2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5031" h="255031">
                    <a:moveTo>
                      <a:pt x="127516" y="255032"/>
                    </a:moveTo>
                    <a:cubicBezTo>
                      <a:pt x="57281" y="255032"/>
                      <a:pt x="0" y="197751"/>
                      <a:pt x="0" y="127516"/>
                    </a:cubicBezTo>
                    <a:cubicBezTo>
                      <a:pt x="0" y="57281"/>
                      <a:pt x="57281" y="0"/>
                      <a:pt x="127516" y="0"/>
                    </a:cubicBezTo>
                    <a:cubicBezTo>
                      <a:pt x="198965" y="0"/>
                      <a:pt x="255032" y="56066"/>
                      <a:pt x="255032" y="127516"/>
                    </a:cubicBezTo>
                    <a:cubicBezTo>
                      <a:pt x="254830" y="197953"/>
                      <a:pt x="197751" y="255032"/>
                      <a:pt x="127516" y="255032"/>
                    </a:cubicBezTo>
                    <a:close/>
                    <a:moveTo>
                      <a:pt x="127516" y="37850"/>
                    </a:moveTo>
                    <a:cubicBezTo>
                      <a:pt x="78129" y="37850"/>
                      <a:pt x="37850" y="78129"/>
                      <a:pt x="37850" y="127516"/>
                    </a:cubicBezTo>
                    <a:cubicBezTo>
                      <a:pt x="37850" y="176903"/>
                      <a:pt x="78129" y="217182"/>
                      <a:pt x="127516" y="217182"/>
                    </a:cubicBezTo>
                    <a:cubicBezTo>
                      <a:pt x="177105" y="217182"/>
                      <a:pt x="217182" y="176903"/>
                      <a:pt x="217182" y="127516"/>
                    </a:cubicBezTo>
                    <a:cubicBezTo>
                      <a:pt x="217182" y="77319"/>
                      <a:pt x="177713" y="37850"/>
                      <a:pt x="127516" y="37850"/>
                    </a:cubicBezTo>
                    <a:close/>
                  </a:path>
                </a:pathLst>
              </a:custGeom>
              <a:solidFill>
                <a:srgbClr val="B0B8C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840F4C85-61CD-9FF6-E582-EA6833A375B4}"/>
                </a:ext>
              </a:extLst>
            </p:cNvPr>
            <p:cNvGrpSpPr/>
            <p:nvPr/>
          </p:nvGrpSpPr>
          <p:grpSpPr>
            <a:xfrm>
              <a:off x="267022" y="-1451337"/>
              <a:ext cx="7267922" cy="7158106"/>
              <a:chOff x="267022" y="-1451337"/>
              <a:chExt cx="7267922" cy="7158106"/>
            </a:xfrm>
            <a:solidFill>
              <a:srgbClr val="2F2F2F"/>
            </a:solidFill>
          </p:grpSpPr>
          <p:sp>
            <p:nvSpPr>
              <p:cNvPr id="8" name="Freeform 21">
                <a:extLst>
                  <a:ext uri="{FF2B5EF4-FFF2-40B4-BE49-F238E27FC236}">
                    <a16:creationId xmlns:a16="http://schemas.microsoft.com/office/drawing/2014/main" id="{7D7069DB-DE6C-C9EA-F6C1-4AA85E6D949F}"/>
                  </a:ext>
                </a:extLst>
              </p:cNvPr>
              <p:cNvSpPr/>
              <p:nvPr/>
            </p:nvSpPr>
            <p:spPr>
              <a:xfrm>
                <a:off x="2419936" y="1022758"/>
                <a:ext cx="37647" cy="149375"/>
              </a:xfrm>
              <a:custGeom>
                <a:avLst/>
                <a:gdLst>
                  <a:gd name="connsiteX0" fmla="*/ 0 w 37647"/>
                  <a:gd name="connsiteY0" fmla="*/ 130552 h 149375"/>
                  <a:gd name="connsiteX1" fmla="*/ 18824 w 37647"/>
                  <a:gd name="connsiteY1" fmla="*/ 149376 h 149375"/>
                  <a:gd name="connsiteX2" fmla="*/ 37648 w 37647"/>
                  <a:gd name="connsiteY2" fmla="*/ 130552 h 149375"/>
                  <a:gd name="connsiteX3" fmla="*/ 37648 w 37647"/>
                  <a:gd name="connsiteY3" fmla="*/ 18824 h 149375"/>
                  <a:gd name="connsiteX4" fmla="*/ 18824 w 37647"/>
                  <a:gd name="connsiteY4" fmla="*/ 0 h 149375"/>
                  <a:gd name="connsiteX5" fmla="*/ 0 w 37647"/>
                  <a:gd name="connsiteY5" fmla="*/ 18824 h 149375"/>
                  <a:gd name="connsiteX6" fmla="*/ 0 w 37647"/>
                  <a:gd name="connsiteY6" fmla="*/ 130552 h 14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7" h="149375">
                    <a:moveTo>
                      <a:pt x="0" y="130552"/>
                    </a:moveTo>
                    <a:cubicBezTo>
                      <a:pt x="0" y="140268"/>
                      <a:pt x="8299" y="149376"/>
                      <a:pt x="18824" y="149376"/>
                    </a:cubicBezTo>
                    <a:cubicBezTo>
                      <a:pt x="28539" y="149376"/>
                      <a:pt x="37648" y="140268"/>
                      <a:pt x="37648" y="130552"/>
                    </a:cubicBezTo>
                    <a:lnTo>
                      <a:pt x="37648" y="18824"/>
                    </a:lnTo>
                    <a:cubicBezTo>
                      <a:pt x="37648" y="9108"/>
                      <a:pt x="29349" y="0"/>
                      <a:pt x="18824" y="0"/>
                    </a:cubicBezTo>
                    <a:cubicBezTo>
                      <a:pt x="8299" y="0"/>
                      <a:pt x="0" y="9108"/>
                      <a:pt x="0" y="18824"/>
                    </a:cubicBezTo>
                    <a:lnTo>
                      <a:pt x="0" y="130552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DF4099E4-5D50-7DAD-E92D-3F97AEF10E30}"/>
                  </a:ext>
                </a:extLst>
              </p:cNvPr>
              <p:cNvSpPr/>
              <p:nvPr/>
            </p:nvSpPr>
            <p:spPr>
              <a:xfrm>
                <a:off x="2419127" y="1237714"/>
                <a:ext cx="37647" cy="148566"/>
              </a:xfrm>
              <a:custGeom>
                <a:avLst/>
                <a:gdLst>
                  <a:gd name="connsiteX0" fmla="*/ 0 w 37647"/>
                  <a:gd name="connsiteY0" fmla="*/ 129742 h 148566"/>
                  <a:gd name="connsiteX1" fmla="*/ 18824 w 37647"/>
                  <a:gd name="connsiteY1" fmla="*/ 148566 h 148566"/>
                  <a:gd name="connsiteX2" fmla="*/ 37648 w 37647"/>
                  <a:gd name="connsiteY2" fmla="*/ 129742 h 148566"/>
                  <a:gd name="connsiteX3" fmla="*/ 37648 w 37647"/>
                  <a:gd name="connsiteY3" fmla="*/ 18824 h 148566"/>
                  <a:gd name="connsiteX4" fmla="*/ 18824 w 37647"/>
                  <a:gd name="connsiteY4" fmla="*/ 0 h 148566"/>
                  <a:gd name="connsiteX5" fmla="*/ 0 w 37647"/>
                  <a:gd name="connsiteY5" fmla="*/ 18824 h 148566"/>
                  <a:gd name="connsiteX6" fmla="*/ 0 w 37647"/>
                  <a:gd name="connsiteY6" fmla="*/ 129742 h 14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7" h="148566">
                    <a:moveTo>
                      <a:pt x="0" y="129742"/>
                    </a:moveTo>
                    <a:cubicBezTo>
                      <a:pt x="0" y="140268"/>
                      <a:pt x="8299" y="148566"/>
                      <a:pt x="18824" y="148566"/>
                    </a:cubicBezTo>
                    <a:cubicBezTo>
                      <a:pt x="29349" y="148566"/>
                      <a:pt x="37648" y="140268"/>
                      <a:pt x="37648" y="129742"/>
                    </a:cubicBezTo>
                    <a:lnTo>
                      <a:pt x="37648" y="18824"/>
                    </a:lnTo>
                    <a:cubicBezTo>
                      <a:pt x="37648" y="8299"/>
                      <a:pt x="29349" y="0"/>
                      <a:pt x="18824" y="0"/>
                    </a:cubicBezTo>
                    <a:cubicBezTo>
                      <a:pt x="8299" y="0"/>
                      <a:pt x="0" y="8299"/>
                      <a:pt x="0" y="18824"/>
                    </a:cubicBezTo>
                    <a:lnTo>
                      <a:pt x="0" y="129742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0" name="Freeform 23">
                <a:extLst>
                  <a:ext uri="{FF2B5EF4-FFF2-40B4-BE49-F238E27FC236}">
                    <a16:creationId xmlns:a16="http://schemas.microsoft.com/office/drawing/2014/main" id="{88704F37-CAA4-C418-BDF2-E48E66F01CC7}"/>
                  </a:ext>
                </a:extLst>
              </p:cNvPr>
              <p:cNvSpPr/>
              <p:nvPr/>
            </p:nvSpPr>
            <p:spPr>
              <a:xfrm>
                <a:off x="2420746" y="808410"/>
                <a:ext cx="37647" cy="148566"/>
              </a:xfrm>
              <a:custGeom>
                <a:avLst/>
                <a:gdLst>
                  <a:gd name="connsiteX0" fmla="*/ 18014 w 37647"/>
                  <a:gd name="connsiteY0" fmla="*/ 148566 h 148566"/>
                  <a:gd name="connsiteX1" fmla="*/ 18824 w 37647"/>
                  <a:gd name="connsiteY1" fmla="*/ 148566 h 148566"/>
                  <a:gd name="connsiteX2" fmla="*/ 37648 w 37647"/>
                  <a:gd name="connsiteY2" fmla="*/ 129742 h 148566"/>
                  <a:gd name="connsiteX3" fmla="*/ 37648 w 37647"/>
                  <a:gd name="connsiteY3" fmla="*/ 18824 h 148566"/>
                  <a:gd name="connsiteX4" fmla="*/ 18824 w 37647"/>
                  <a:gd name="connsiteY4" fmla="*/ 0 h 148566"/>
                  <a:gd name="connsiteX5" fmla="*/ 0 w 37647"/>
                  <a:gd name="connsiteY5" fmla="*/ 18824 h 148566"/>
                  <a:gd name="connsiteX6" fmla="*/ 0 w 37647"/>
                  <a:gd name="connsiteY6" fmla="*/ 129742 h 148566"/>
                  <a:gd name="connsiteX7" fmla="*/ 18014 w 37647"/>
                  <a:gd name="connsiteY7" fmla="*/ 148566 h 148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47" h="148566">
                    <a:moveTo>
                      <a:pt x="18014" y="148566"/>
                    </a:moveTo>
                    <a:cubicBezTo>
                      <a:pt x="18824" y="148566"/>
                      <a:pt x="18824" y="148566"/>
                      <a:pt x="18824" y="148566"/>
                    </a:cubicBezTo>
                    <a:cubicBezTo>
                      <a:pt x="28539" y="148566"/>
                      <a:pt x="37648" y="140268"/>
                      <a:pt x="37648" y="129742"/>
                    </a:cubicBezTo>
                    <a:lnTo>
                      <a:pt x="37648" y="18824"/>
                    </a:lnTo>
                    <a:cubicBezTo>
                      <a:pt x="37648" y="8299"/>
                      <a:pt x="29349" y="0"/>
                      <a:pt x="18824" y="0"/>
                    </a:cubicBezTo>
                    <a:cubicBezTo>
                      <a:pt x="8299" y="0"/>
                      <a:pt x="0" y="8299"/>
                      <a:pt x="0" y="18824"/>
                    </a:cubicBezTo>
                    <a:lnTo>
                      <a:pt x="0" y="129742"/>
                    </a:lnTo>
                    <a:cubicBezTo>
                      <a:pt x="0" y="140268"/>
                      <a:pt x="8299" y="148566"/>
                      <a:pt x="18014" y="14856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013951D8-F248-C6C8-30B6-EB8890D223D4}"/>
                  </a:ext>
                </a:extLst>
              </p:cNvPr>
              <p:cNvSpPr/>
              <p:nvPr/>
            </p:nvSpPr>
            <p:spPr>
              <a:xfrm>
                <a:off x="2418519" y="1452669"/>
                <a:ext cx="86645" cy="122515"/>
              </a:xfrm>
              <a:custGeom>
                <a:avLst/>
                <a:gdLst>
                  <a:gd name="connsiteX0" fmla="*/ 0 w 86645"/>
                  <a:gd name="connsiteY0" fmla="*/ 75295 h 122515"/>
                  <a:gd name="connsiteX1" fmla="*/ 9513 w 86645"/>
                  <a:gd name="connsiteY1" fmla="*/ 91690 h 122515"/>
                  <a:gd name="connsiteX2" fmla="*/ 58495 w 86645"/>
                  <a:gd name="connsiteY2" fmla="*/ 120027 h 122515"/>
                  <a:gd name="connsiteX3" fmla="*/ 84201 w 86645"/>
                  <a:gd name="connsiteY3" fmla="*/ 113145 h 122515"/>
                  <a:gd name="connsiteX4" fmla="*/ 77319 w 86645"/>
                  <a:gd name="connsiteY4" fmla="*/ 87440 h 122515"/>
                  <a:gd name="connsiteX5" fmla="*/ 37648 w 86645"/>
                  <a:gd name="connsiteY5" fmla="*/ 64568 h 122515"/>
                  <a:gd name="connsiteX6" fmla="*/ 37850 w 86645"/>
                  <a:gd name="connsiteY6" fmla="*/ 18824 h 122515"/>
                  <a:gd name="connsiteX7" fmla="*/ 19026 w 86645"/>
                  <a:gd name="connsiteY7" fmla="*/ 0 h 122515"/>
                  <a:gd name="connsiteX8" fmla="*/ 19026 w 86645"/>
                  <a:gd name="connsiteY8" fmla="*/ 0 h 122515"/>
                  <a:gd name="connsiteX9" fmla="*/ 202 w 86645"/>
                  <a:gd name="connsiteY9" fmla="*/ 18824 h 122515"/>
                  <a:gd name="connsiteX10" fmla="*/ 0 w 86645"/>
                  <a:gd name="connsiteY10" fmla="*/ 75295 h 12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645" h="122515">
                    <a:moveTo>
                      <a:pt x="0" y="75295"/>
                    </a:moveTo>
                    <a:cubicBezTo>
                      <a:pt x="0" y="81975"/>
                      <a:pt x="3643" y="88249"/>
                      <a:pt x="9513" y="91690"/>
                    </a:cubicBezTo>
                    <a:lnTo>
                      <a:pt x="58495" y="120027"/>
                    </a:lnTo>
                    <a:cubicBezTo>
                      <a:pt x="67199" y="125087"/>
                      <a:pt x="78938" y="122253"/>
                      <a:pt x="84201" y="113145"/>
                    </a:cubicBezTo>
                    <a:cubicBezTo>
                      <a:pt x="89261" y="104037"/>
                      <a:pt x="86225" y="92500"/>
                      <a:pt x="77319" y="87440"/>
                    </a:cubicBezTo>
                    <a:lnTo>
                      <a:pt x="37648" y="64568"/>
                    </a:lnTo>
                    <a:lnTo>
                      <a:pt x="37850" y="18824"/>
                    </a:lnTo>
                    <a:cubicBezTo>
                      <a:pt x="37850" y="8501"/>
                      <a:pt x="29349" y="0"/>
                      <a:pt x="19026" y="0"/>
                    </a:cubicBezTo>
                    <a:cubicBezTo>
                      <a:pt x="19026" y="0"/>
                      <a:pt x="19026" y="0"/>
                      <a:pt x="19026" y="0"/>
                    </a:cubicBezTo>
                    <a:cubicBezTo>
                      <a:pt x="8704" y="0"/>
                      <a:pt x="202" y="8501"/>
                      <a:pt x="202" y="18824"/>
                    </a:cubicBezTo>
                    <a:lnTo>
                      <a:pt x="0" y="75295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2" name="Freeform 25">
                <a:extLst>
                  <a:ext uri="{FF2B5EF4-FFF2-40B4-BE49-F238E27FC236}">
                    <a16:creationId xmlns:a16="http://schemas.microsoft.com/office/drawing/2014/main" id="{1D09ACBE-448B-D880-065E-6839D297B6E2}"/>
                  </a:ext>
                </a:extLst>
              </p:cNvPr>
              <p:cNvSpPr/>
              <p:nvPr/>
            </p:nvSpPr>
            <p:spPr>
              <a:xfrm>
                <a:off x="2558606" y="1589810"/>
                <a:ext cx="135538" cy="94816"/>
              </a:xfrm>
              <a:custGeom>
                <a:avLst/>
                <a:gdLst>
                  <a:gd name="connsiteX0" fmla="*/ 2407 w 135538"/>
                  <a:gd name="connsiteY0" fmla="*/ 9401 h 94816"/>
                  <a:gd name="connsiteX1" fmla="*/ 9289 w 135538"/>
                  <a:gd name="connsiteY1" fmla="*/ 35107 h 94816"/>
                  <a:gd name="connsiteX2" fmla="*/ 116362 w 135538"/>
                  <a:gd name="connsiteY2" fmla="*/ 94817 h 94816"/>
                  <a:gd name="connsiteX3" fmla="*/ 132959 w 135538"/>
                  <a:gd name="connsiteY3" fmla="*/ 85101 h 94816"/>
                  <a:gd name="connsiteX4" fmla="*/ 126077 w 135538"/>
                  <a:gd name="connsiteY4" fmla="*/ 59395 h 94816"/>
                  <a:gd name="connsiteX5" fmla="*/ 27910 w 135538"/>
                  <a:gd name="connsiteY5" fmla="*/ 2722 h 94816"/>
                  <a:gd name="connsiteX6" fmla="*/ 2407 w 135538"/>
                  <a:gd name="connsiteY6" fmla="*/ 9401 h 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538" h="94816">
                    <a:moveTo>
                      <a:pt x="2407" y="9401"/>
                    </a:moveTo>
                    <a:cubicBezTo>
                      <a:pt x="-2855" y="18509"/>
                      <a:pt x="991" y="30451"/>
                      <a:pt x="9289" y="35107"/>
                    </a:cubicBezTo>
                    <a:cubicBezTo>
                      <a:pt x="96729" y="85101"/>
                      <a:pt x="108873" y="94817"/>
                      <a:pt x="116362" y="94817"/>
                    </a:cubicBezTo>
                    <a:cubicBezTo>
                      <a:pt x="123244" y="94817"/>
                      <a:pt x="129114" y="90971"/>
                      <a:pt x="132959" y="85101"/>
                    </a:cubicBezTo>
                    <a:cubicBezTo>
                      <a:pt x="138222" y="75993"/>
                      <a:pt x="135186" y="64658"/>
                      <a:pt x="126077" y="59395"/>
                    </a:cubicBezTo>
                    <a:lnTo>
                      <a:pt x="27910" y="2722"/>
                    </a:lnTo>
                    <a:cubicBezTo>
                      <a:pt x="19814" y="-2743"/>
                      <a:pt x="7670" y="293"/>
                      <a:pt x="2407" y="940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17E9BAD6-4D03-5F24-5E94-98783A2FBCA6}"/>
                  </a:ext>
                </a:extLst>
              </p:cNvPr>
              <p:cNvSpPr/>
              <p:nvPr/>
            </p:nvSpPr>
            <p:spPr>
              <a:xfrm>
                <a:off x="2747626" y="1699312"/>
                <a:ext cx="135161" cy="94067"/>
              </a:xfrm>
              <a:custGeom>
                <a:avLst/>
                <a:gdLst>
                  <a:gd name="connsiteX0" fmla="*/ 2030 w 135161"/>
                  <a:gd name="connsiteY0" fmla="*/ 9401 h 94067"/>
                  <a:gd name="connsiteX1" fmla="*/ 9520 w 135161"/>
                  <a:gd name="connsiteY1" fmla="*/ 35107 h 94067"/>
                  <a:gd name="connsiteX2" fmla="*/ 106877 w 135161"/>
                  <a:gd name="connsiteY2" fmla="*/ 91780 h 94067"/>
                  <a:gd name="connsiteX3" fmla="*/ 132582 w 135161"/>
                  <a:gd name="connsiteY3" fmla="*/ 84291 h 94067"/>
                  <a:gd name="connsiteX4" fmla="*/ 125701 w 135161"/>
                  <a:gd name="connsiteY4" fmla="*/ 58586 h 94067"/>
                  <a:gd name="connsiteX5" fmla="*/ 28343 w 135161"/>
                  <a:gd name="connsiteY5" fmla="*/ 2722 h 94067"/>
                  <a:gd name="connsiteX6" fmla="*/ 2030 w 135161"/>
                  <a:gd name="connsiteY6" fmla="*/ 9401 h 9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161" h="94067">
                    <a:moveTo>
                      <a:pt x="2030" y="9401"/>
                    </a:moveTo>
                    <a:cubicBezTo>
                      <a:pt x="-2422" y="18509"/>
                      <a:pt x="614" y="29844"/>
                      <a:pt x="9520" y="35107"/>
                    </a:cubicBezTo>
                    <a:lnTo>
                      <a:pt x="106877" y="91780"/>
                    </a:lnTo>
                    <a:cubicBezTo>
                      <a:pt x="115985" y="96233"/>
                      <a:pt x="126915" y="94412"/>
                      <a:pt x="132582" y="84291"/>
                    </a:cubicBezTo>
                    <a:cubicBezTo>
                      <a:pt x="137845" y="75993"/>
                      <a:pt x="134809" y="63848"/>
                      <a:pt x="125701" y="58586"/>
                    </a:cubicBezTo>
                    <a:lnTo>
                      <a:pt x="28343" y="2722"/>
                    </a:lnTo>
                    <a:cubicBezTo>
                      <a:pt x="19438" y="-2743"/>
                      <a:pt x="7293" y="293"/>
                      <a:pt x="2030" y="940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F3F632E2-9FCF-A8A2-F364-3B5D97E7B29B}"/>
                  </a:ext>
                </a:extLst>
              </p:cNvPr>
              <p:cNvSpPr/>
              <p:nvPr/>
            </p:nvSpPr>
            <p:spPr>
              <a:xfrm>
                <a:off x="1035027" y="-1451337"/>
                <a:ext cx="2767751" cy="2667207"/>
              </a:xfrm>
              <a:custGeom>
                <a:avLst/>
                <a:gdLst>
                  <a:gd name="connsiteX0" fmla="*/ 143552 w 2767751"/>
                  <a:gd name="connsiteY0" fmla="*/ 2498993 h 2667207"/>
                  <a:gd name="connsiteX1" fmla="*/ 373688 w 2767751"/>
                  <a:gd name="connsiteY1" fmla="*/ 2632581 h 2667207"/>
                  <a:gd name="connsiteX2" fmla="*/ 376724 w 2767751"/>
                  <a:gd name="connsiteY2" fmla="*/ 2633998 h 2667207"/>
                  <a:gd name="connsiteX3" fmla="*/ 377533 w 2767751"/>
                  <a:gd name="connsiteY3" fmla="*/ 2633998 h 2667207"/>
                  <a:gd name="connsiteX4" fmla="*/ 720814 w 2767751"/>
                  <a:gd name="connsiteY4" fmla="*/ 2602220 h 2667207"/>
                  <a:gd name="connsiteX5" fmla="*/ 1763004 w 2767751"/>
                  <a:gd name="connsiteY5" fmla="*/ 2000061 h 2667207"/>
                  <a:gd name="connsiteX6" fmla="*/ 1769886 w 2767751"/>
                  <a:gd name="connsiteY6" fmla="*/ 1974356 h 2667207"/>
                  <a:gd name="connsiteX7" fmla="*/ 1744181 w 2767751"/>
                  <a:gd name="connsiteY7" fmla="*/ 1967474 h 2667207"/>
                  <a:gd name="connsiteX8" fmla="*/ 1423367 w 2767751"/>
                  <a:gd name="connsiteY8" fmla="*/ 2152271 h 2667207"/>
                  <a:gd name="connsiteX9" fmla="*/ 1385719 w 2767751"/>
                  <a:gd name="connsiteY9" fmla="*/ 2174131 h 2667207"/>
                  <a:gd name="connsiteX10" fmla="*/ 701991 w 2767751"/>
                  <a:gd name="connsiteY10" fmla="*/ 2568823 h 2667207"/>
                  <a:gd name="connsiteX11" fmla="*/ 395548 w 2767751"/>
                  <a:gd name="connsiteY11" fmla="*/ 2601208 h 2667207"/>
                  <a:gd name="connsiteX12" fmla="*/ 394738 w 2767751"/>
                  <a:gd name="connsiteY12" fmla="*/ 2600398 h 2667207"/>
                  <a:gd name="connsiteX13" fmla="*/ 341910 w 2767751"/>
                  <a:gd name="connsiteY13" fmla="*/ 2556679 h 2667207"/>
                  <a:gd name="connsiteX14" fmla="*/ 673856 w 2767751"/>
                  <a:gd name="connsiteY14" fmla="*/ 1574806 h 2667207"/>
                  <a:gd name="connsiteX15" fmla="*/ 681345 w 2767751"/>
                  <a:gd name="connsiteY15" fmla="*/ 1565698 h 2667207"/>
                  <a:gd name="connsiteX16" fmla="*/ 1256381 w 2767751"/>
                  <a:gd name="connsiteY16" fmla="*/ 894923 h 2667207"/>
                  <a:gd name="connsiteX17" fmla="*/ 1272169 w 2767751"/>
                  <a:gd name="connsiteY17" fmla="*/ 885208 h 2667207"/>
                  <a:gd name="connsiteX18" fmla="*/ 1273586 w 2767751"/>
                  <a:gd name="connsiteY18" fmla="*/ 882172 h 2667207"/>
                  <a:gd name="connsiteX19" fmla="*/ 1274395 w 2767751"/>
                  <a:gd name="connsiteY19" fmla="*/ 881362 h 2667207"/>
                  <a:gd name="connsiteX20" fmla="*/ 1290993 w 2767751"/>
                  <a:gd name="connsiteY20" fmla="*/ 832380 h 2667207"/>
                  <a:gd name="connsiteX21" fmla="*/ 1755920 w 2767751"/>
                  <a:gd name="connsiteY21" fmla="*/ 244592 h 2667207"/>
                  <a:gd name="connsiteX22" fmla="*/ 2119644 w 2767751"/>
                  <a:gd name="connsiteY22" fmla="*/ 206944 h 2667207"/>
                  <a:gd name="connsiteX23" fmla="*/ 2121061 w 2767751"/>
                  <a:gd name="connsiteY23" fmla="*/ 207754 h 2667207"/>
                  <a:gd name="connsiteX24" fmla="*/ 2269020 w 2767751"/>
                  <a:gd name="connsiteY24" fmla="*/ 537474 h 2667207"/>
                  <a:gd name="connsiteX25" fmla="*/ 2272866 w 2767751"/>
                  <a:gd name="connsiteY25" fmla="*/ 637058 h 2667207"/>
                  <a:gd name="connsiteX26" fmla="*/ 2276711 w 2767751"/>
                  <a:gd name="connsiteY26" fmla="*/ 638474 h 2667207"/>
                  <a:gd name="connsiteX27" fmla="*/ 2293309 w 2767751"/>
                  <a:gd name="connsiteY27" fmla="*/ 637058 h 2667207"/>
                  <a:gd name="connsiteX28" fmla="*/ 2605014 w 2767751"/>
                  <a:gd name="connsiteY28" fmla="*/ 603053 h 2667207"/>
                  <a:gd name="connsiteX29" fmla="*/ 2606431 w 2767751"/>
                  <a:gd name="connsiteY29" fmla="*/ 603863 h 2667207"/>
                  <a:gd name="connsiteX30" fmla="*/ 2730101 w 2767751"/>
                  <a:gd name="connsiteY30" fmla="*/ 880755 h 2667207"/>
                  <a:gd name="connsiteX31" fmla="*/ 2281772 w 2767751"/>
                  <a:gd name="connsiteY31" fmla="*/ 1656578 h 2667207"/>
                  <a:gd name="connsiteX32" fmla="*/ 2046980 w 2767751"/>
                  <a:gd name="connsiteY32" fmla="*/ 1792393 h 2667207"/>
                  <a:gd name="connsiteX33" fmla="*/ 2040098 w 2767751"/>
                  <a:gd name="connsiteY33" fmla="*/ 1818098 h 2667207"/>
                  <a:gd name="connsiteX34" fmla="*/ 2065804 w 2767751"/>
                  <a:gd name="connsiteY34" fmla="*/ 1824980 h 2667207"/>
                  <a:gd name="connsiteX35" fmla="*/ 2300595 w 2767751"/>
                  <a:gd name="connsiteY35" fmla="*/ 1689975 h 2667207"/>
                  <a:gd name="connsiteX36" fmla="*/ 2767749 w 2767751"/>
                  <a:gd name="connsiteY36" fmla="*/ 880957 h 2667207"/>
                  <a:gd name="connsiteX37" fmla="*/ 2624445 w 2767751"/>
                  <a:gd name="connsiteY37" fmla="*/ 571478 h 2667207"/>
                  <a:gd name="connsiteX38" fmla="*/ 2623636 w 2767751"/>
                  <a:gd name="connsiteY38" fmla="*/ 570668 h 2667207"/>
                  <a:gd name="connsiteX39" fmla="*/ 2620600 w 2767751"/>
                  <a:gd name="connsiteY39" fmla="*/ 569252 h 2667207"/>
                  <a:gd name="connsiteX40" fmla="*/ 2391881 w 2767751"/>
                  <a:gd name="connsiteY40" fmla="*/ 435663 h 2667207"/>
                  <a:gd name="connsiteX41" fmla="*/ 2292297 w 2767751"/>
                  <a:gd name="connsiteY41" fmla="*/ 404695 h 2667207"/>
                  <a:gd name="connsiteX42" fmla="*/ 2138265 w 2767751"/>
                  <a:gd name="connsiteY42" fmla="*/ 173750 h 2667207"/>
                  <a:gd name="connsiteX43" fmla="*/ 2130777 w 2767751"/>
                  <a:gd name="connsiteY43" fmla="*/ 169904 h 2667207"/>
                  <a:gd name="connsiteX44" fmla="*/ 1906713 w 2767751"/>
                  <a:gd name="connsiteY44" fmla="*/ 39352 h 2667207"/>
                  <a:gd name="connsiteX45" fmla="*/ 1504531 w 2767751"/>
                  <a:gd name="connsiteY45" fmla="*/ 77000 h 2667207"/>
                  <a:gd name="connsiteX46" fmla="*/ 1009446 w 2767751"/>
                  <a:gd name="connsiteY46" fmla="*/ 724497 h 2667207"/>
                  <a:gd name="connsiteX47" fmla="*/ 413966 w 2767751"/>
                  <a:gd name="connsiteY47" fmla="*/ 1412678 h 2667207"/>
                  <a:gd name="connsiteX48" fmla="*/ 143552 w 2767751"/>
                  <a:gd name="connsiteY48" fmla="*/ 2498993 h 2667207"/>
                  <a:gd name="connsiteX49" fmla="*/ 1523760 w 2767751"/>
                  <a:gd name="connsiteY49" fmla="*/ 109789 h 2667207"/>
                  <a:gd name="connsiteX50" fmla="*/ 1888294 w 2767751"/>
                  <a:gd name="connsiteY50" fmla="*/ 72142 h 2667207"/>
                  <a:gd name="connsiteX51" fmla="*/ 1996986 w 2767751"/>
                  <a:gd name="connsiteY51" fmla="*/ 135495 h 2667207"/>
                  <a:gd name="connsiteX52" fmla="*/ 1875542 w 2767751"/>
                  <a:gd name="connsiteY52" fmla="*/ 152902 h 2667207"/>
                  <a:gd name="connsiteX53" fmla="*/ 1246261 w 2767751"/>
                  <a:gd name="connsiteY53" fmla="*/ 848775 h 2667207"/>
                  <a:gd name="connsiteX54" fmla="*/ 1047093 w 2767751"/>
                  <a:gd name="connsiteY54" fmla="*/ 732593 h 2667207"/>
                  <a:gd name="connsiteX55" fmla="*/ 1523760 w 2767751"/>
                  <a:gd name="connsiteY55" fmla="*/ 109789 h 2667207"/>
                  <a:gd name="connsiteX56" fmla="*/ 1019566 w 2767751"/>
                  <a:gd name="connsiteY56" fmla="*/ 760323 h 2667207"/>
                  <a:gd name="connsiteX57" fmla="*/ 1020376 w 2767751"/>
                  <a:gd name="connsiteY57" fmla="*/ 760323 h 2667207"/>
                  <a:gd name="connsiteX58" fmla="*/ 1204565 w 2767751"/>
                  <a:gd name="connsiteY58" fmla="*/ 868206 h 2667207"/>
                  <a:gd name="connsiteX59" fmla="*/ 660497 w 2767751"/>
                  <a:gd name="connsiteY59" fmla="*/ 1499713 h 2667207"/>
                  <a:gd name="connsiteX60" fmla="*/ 651389 w 2767751"/>
                  <a:gd name="connsiteY60" fmla="*/ 1529872 h 2667207"/>
                  <a:gd name="connsiteX61" fmla="*/ 452828 w 2767751"/>
                  <a:gd name="connsiteY61" fmla="*/ 1415107 h 2667207"/>
                  <a:gd name="connsiteX62" fmla="*/ 452828 w 2767751"/>
                  <a:gd name="connsiteY62" fmla="*/ 1414298 h 2667207"/>
                  <a:gd name="connsiteX63" fmla="*/ 1019566 w 2767751"/>
                  <a:gd name="connsiteY63" fmla="*/ 760323 h 2667207"/>
                  <a:gd name="connsiteX64" fmla="*/ 432588 w 2767751"/>
                  <a:gd name="connsiteY64" fmla="*/ 1446278 h 2667207"/>
                  <a:gd name="connsiteX65" fmla="*/ 628720 w 2767751"/>
                  <a:gd name="connsiteY65" fmla="*/ 1561042 h 2667207"/>
                  <a:gd name="connsiteX66" fmla="*/ 446756 w 2767751"/>
                  <a:gd name="connsiteY66" fmla="*/ 1745232 h 2667207"/>
                  <a:gd name="connsiteX67" fmla="*/ 445947 w 2767751"/>
                  <a:gd name="connsiteY67" fmla="*/ 1746649 h 2667207"/>
                  <a:gd name="connsiteX68" fmla="*/ 269448 w 2767751"/>
                  <a:gd name="connsiteY68" fmla="*/ 2513364 h 2667207"/>
                  <a:gd name="connsiteX69" fmla="*/ 270258 w 2767751"/>
                  <a:gd name="connsiteY69" fmla="*/ 2514173 h 2667207"/>
                  <a:gd name="connsiteX70" fmla="*/ 280783 w 2767751"/>
                  <a:gd name="connsiteY70" fmla="*/ 2535224 h 2667207"/>
                  <a:gd name="connsiteX71" fmla="*/ 162375 w 2767751"/>
                  <a:gd name="connsiteY71" fmla="*/ 2465798 h 2667207"/>
                  <a:gd name="connsiteX72" fmla="*/ 432588 w 2767751"/>
                  <a:gd name="connsiteY72" fmla="*/ 1446278 h 2667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767751" h="2667207">
                    <a:moveTo>
                      <a:pt x="143552" y="2498993"/>
                    </a:moveTo>
                    <a:lnTo>
                      <a:pt x="373688" y="2632581"/>
                    </a:lnTo>
                    <a:cubicBezTo>
                      <a:pt x="374497" y="2632581"/>
                      <a:pt x="375914" y="2633391"/>
                      <a:pt x="376724" y="2633998"/>
                    </a:cubicBezTo>
                    <a:lnTo>
                      <a:pt x="377533" y="2633998"/>
                    </a:lnTo>
                    <a:cubicBezTo>
                      <a:pt x="483392" y="2696137"/>
                      <a:pt x="614753" y="2662740"/>
                      <a:pt x="720814" y="2602220"/>
                    </a:cubicBezTo>
                    <a:lnTo>
                      <a:pt x="1763004" y="2000061"/>
                    </a:lnTo>
                    <a:cubicBezTo>
                      <a:pt x="1772112" y="1995608"/>
                      <a:pt x="1775149" y="1983464"/>
                      <a:pt x="1769886" y="1974356"/>
                    </a:cubicBezTo>
                    <a:cubicBezTo>
                      <a:pt x="1764623" y="1965247"/>
                      <a:pt x="1752479" y="1962211"/>
                      <a:pt x="1744181" y="1967474"/>
                    </a:cubicBezTo>
                    <a:lnTo>
                      <a:pt x="1423367" y="2152271"/>
                    </a:lnTo>
                    <a:lnTo>
                      <a:pt x="1385719" y="2174131"/>
                    </a:lnTo>
                    <a:lnTo>
                      <a:pt x="701991" y="2568823"/>
                    </a:lnTo>
                    <a:cubicBezTo>
                      <a:pt x="585809" y="2636022"/>
                      <a:pt x="476308" y="2647964"/>
                      <a:pt x="395548" y="2601208"/>
                    </a:cubicBezTo>
                    <a:cubicBezTo>
                      <a:pt x="395548" y="2601208"/>
                      <a:pt x="394738" y="2601208"/>
                      <a:pt x="394738" y="2600398"/>
                    </a:cubicBezTo>
                    <a:cubicBezTo>
                      <a:pt x="375105" y="2589064"/>
                      <a:pt x="357090" y="2573883"/>
                      <a:pt x="341910" y="2556679"/>
                    </a:cubicBezTo>
                    <a:cubicBezTo>
                      <a:pt x="151648" y="2335246"/>
                      <a:pt x="359317" y="1791583"/>
                      <a:pt x="673856" y="1574806"/>
                    </a:cubicBezTo>
                    <a:cubicBezTo>
                      <a:pt x="681345" y="1570151"/>
                      <a:pt x="677702" y="1573389"/>
                      <a:pt x="681345" y="1565698"/>
                    </a:cubicBezTo>
                    <a:cubicBezTo>
                      <a:pt x="688834" y="1558209"/>
                      <a:pt x="839627" y="963134"/>
                      <a:pt x="1256381" y="894923"/>
                    </a:cubicBezTo>
                    <a:cubicBezTo>
                      <a:pt x="1257191" y="894114"/>
                      <a:pt x="1268121" y="894518"/>
                      <a:pt x="1272169" y="885208"/>
                    </a:cubicBezTo>
                    <a:cubicBezTo>
                      <a:pt x="1272979" y="884398"/>
                      <a:pt x="1273586" y="883791"/>
                      <a:pt x="1273586" y="882172"/>
                    </a:cubicBezTo>
                    <a:lnTo>
                      <a:pt x="1274395" y="881362"/>
                    </a:lnTo>
                    <a:cubicBezTo>
                      <a:pt x="1279658" y="864765"/>
                      <a:pt x="1284921" y="848977"/>
                      <a:pt x="1290993" y="832380"/>
                    </a:cubicBezTo>
                    <a:cubicBezTo>
                      <a:pt x="1382278" y="584027"/>
                      <a:pt x="1561205" y="356927"/>
                      <a:pt x="1755920" y="244592"/>
                    </a:cubicBezTo>
                    <a:cubicBezTo>
                      <a:pt x="1893961" y="164641"/>
                      <a:pt x="2023096" y="151080"/>
                      <a:pt x="2119644" y="206944"/>
                    </a:cubicBezTo>
                    <a:cubicBezTo>
                      <a:pt x="2120454" y="206944"/>
                      <a:pt x="2120454" y="207754"/>
                      <a:pt x="2121061" y="207754"/>
                    </a:cubicBezTo>
                    <a:cubicBezTo>
                      <a:pt x="2231372" y="273131"/>
                      <a:pt x="2269020" y="408946"/>
                      <a:pt x="2269020" y="537474"/>
                    </a:cubicBezTo>
                    <a:cubicBezTo>
                      <a:pt x="2269020" y="625116"/>
                      <a:pt x="2256673" y="621068"/>
                      <a:pt x="2272866" y="637058"/>
                    </a:cubicBezTo>
                    <a:cubicBezTo>
                      <a:pt x="2274282" y="637867"/>
                      <a:pt x="2275092" y="638474"/>
                      <a:pt x="2276711" y="638474"/>
                    </a:cubicBezTo>
                    <a:cubicBezTo>
                      <a:pt x="2277926" y="639689"/>
                      <a:pt x="2286022" y="640499"/>
                      <a:pt x="2293309" y="637058"/>
                    </a:cubicBezTo>
                    <a:cubicBezTo>
                      <a:pt x="2390869" y="580182"/>
                      <a:pt x="2505835" y="549011"/>
                      <a:pt x="2605014" y="603053"/>
                    </a:cubicBezTo>
                    <a:cubicBezTo>
                      <a:pt x="2605824" y="603053"/>
                      <a:pt x="2605824" y="603863"/>
                      <a:pt x="2606431" y="603863"/>
                    </a:cubicBezTo>
                    <a:cubicBezTo>
                      <a:pt x="2685572" y="650619"/>
                      <a:pt x="2729494" y="748786"/>
                      <a:pt x="2730101" y="880755"/>
                    </a:cubicBezTo>
                    <a:cubicBezTo>
                      <a:pt x="2730911" y="1165338"/>
                      <a:pt x="2529314" y="1513882"/>
                      <a:pt x="2281772" y="1656578"/>
                    </a:cubicBezTo>
                    <a:lnTo>
                      <a:pt x="2046980" y="1792393"/>
                    </a:lnTo>
                    <a:cubicBezTo>
                      <a:pt x="2037872" y="1797655"/>
                      <a:pt x="2034836" y="1808990"/>
                      <a:pt x="2040098" y="1818098"/>
                    </a:cubicBezTo>
                    <a:cubicBezTo>
                      <a:pt x="2045361" y="1827206"/>
                      <a:pt x="2057505" y="1830243"/>
                      <a:pt x="2065804" y="1824980"/>
                    </a:cubicBezTo>
                    <a:lnTo>
                      <a:pt x="2300595" y="1689975"/>
                    </a:lnTo>
                    <a:cubicBezTo>
                      <a:pt x="2558663" y="1540599"/>
                      <a:pt x="2768559" y="1177482"/>
                      <a:pt x="2767749" y="880957"/>
                    </a:cubicBezTo>
                    <a:cubicBezTo>
                      <a:pt x="2766939" y="734617"/>
                      <a:pt x="2715731" y="624306"/>
                      <a:pt x="2624445" y="571478"/>
                    </a:cubicBezTo>
                    <a:cubicBezTo>
                      <a:pt x="2624445" y="570668"/>
                      <a:pt x="2623636" y="570668"/>
                      <a:pt x="2623636" y="570668"/>
                    </a:cubicBezTo>
                    <a:cubicBezTo>
                      <a:pt x="2622826" y="569859"/>
                      <a:pt x="2621409" y="569859"/>
                      <a:pt x="2620600" y="569252"/>
                    </a:cubicBezTo>
                    <a:lnTo>
                      <a:pt x="2391881" y="435663"/>
                    </a:lnTo>
                    <a:cubicBezTo>
                      <a:pt x="2361722" y="418257"/>
                      <a:pt x="2328527" y="407731"/>
                      <a:pt x="2292297" y="404695"/>
                    </a:cubicBezTo>
                    <a:cubicBezTo>
                      <a:pt x="2268817" y="299039"/>
                      <a:pt x="2215989" y="219089"/>
                      <a:pt x="2138265" y="173750"/>
                    </a:cubicBezTo>
                    <a:cubicBezTo>
                      <a:pt x="2136039" y="172333"/>
                      <a:pt x="2133003" y="170714"/>
                      <a:pt x="2130777" y="169904"/>
                    </a:cubicBezTo>
                    <a:lnTo>
                      <a:pt x="1906713" y="39352"/>
                    </a:lnTo>
                    <a:cubicBezTo>
                      <a:pt x="1797211" y="-24001"/>
                      <a:pt x="1654717" y="-10440"/>
                      <a:pt x="1504531" y="77000"/>
                    </a:cubicBezTo>
                    <a:cubicBezTo>
                      <a:pt x="1291803" y="200063"/>
                      <a:pt x="1097695" y="452868"/>
                      <a:pt x="1009446" y="724497"/>
                    </a:cubicBezTo>
                    <a:cubicBezTo>
                      <a:pt x="799146" y="761133"/>
                      <a:pt x="503632" y="1033572"/>
                      <a:pt x="413966" y="1412678"/>
                    </a:cubicBezTo>
                    <a:cubicBezTo>
                      <a:pt x="27978" y="1684105"/>
                      <a:pt x="-143865" y="2331603"/>
                      <a:pt x="143552" y="2498993"/>
                    </a:cubicBezTo>
                    <a:close/>
                    <a:moveTo>
                      <a:pt x="1523760" y="109789"/>
                    </a:moveTo>
                    <a:cubicBezTo>
                      <a:pt x="1661801" y="29029"/>
                      <a:pt x="1790936" y="16278"/>
                      <a:pt x="1888294" y="72142"/>
                    </a:cubicBezTo>
                    <a:lnTo>
                      <a:pt x="1996986" y="135495"/>
                    </a:lnTo>
                    <a:cubicBezTo>
                      <a:pt x="1955088" y="136709"/>
                      <a:pt x="1924119" y="137519"/>
                      <a:pt x="1875542" y="152902"/>
                    </a:cubicBezTo>
                    <a:cubicBezTo>
                      <a:pt x="1594197" y="227995"/>
                      <a:pt x="1339165" y="570061"/>
                      <a:pt x="1246261" y="848775"/>
                    </a:cubicBezTo>
                    <a:lnTo>
                      <a:pt x="1047093" y="732593"/>
                    </a:lnTo>
                    <a:cubicBezTo>
                      <a:pt x="1132914" y="471287"/>
                      <a:pt x="1319330" y="227387"/>
                      <a:pt x="1523760" y="109789"/>
                    </a:cubicBezTo>
                    <a:close/>
                    <a:moveTo>
                      <a:pt x="1019566" y="760323"/>
                    </a:moveTo>
                    <a:lnTo>
                      <a:pt x="1020376" y="760323"/>
                    </a:lnTo>
                    <a:lnTo>
                      <a:pt x="1204565" y="868206"/>
                    </a:lnTo>
                    <a:cubicBezTo>
                      <a:pt x="949331" y="953216"/>
                      <a:pt x="735590" y="1230310"/>
                      <a:pt x="660497" y="1499713"/>
                    </a:cubicBezTo>
                    <a:cubicBezTo>
                      <a:pt x="656652" y="1509429"/>
                      <a:pt x="654425" y="1520156"/>
                      <a:pt x="651389" y="1529872"/>
                    </a:cubicBezTo>
                    <a:lnTo>
                      <a:pt x="452828" y="1415107"/>
                    </a:lnTo>
                    <a:lnTo>
                      <a:pt x="452828" y="1414298"/>
                    </a:lnTo>
                    <a:cubicBezTo>
                      <a:pt x="522051" y="1131536"/>
                      <a:pt x="765749" y="807686"/>
                      <a:pt x="1019566" y="760323"/>
                    </a:cubicBezTo>
                    <a:close/>
                    <a:moveTo>
                      <a:pt x="432588" y="1446278"/>
                    </a:moveTo>
                    <a:lnTo>
                      <a:pt x="628720" y="1561042"/>
                    </a:lnTo>
                    <a:cubicBezTo>
                      <a:pt x="563545" y="1614275"/>
                      <a:pt x="511324" y="1659816"/>
                      <a:pt x="446756" y="1745232"/>
                    </a:cubicBezTo>
                    <a:cubicBezTo>
                      <a:pt x="445947" y="1745232"/>
                      <a:pt x="445947" y="1746042"/>
                      <a:pt x="445947" y="1746649"/>
                    </a:cubicBezTo>
                    <a:cubicBezTo>
                      <a:pt x="289284" y="1945007"/>
                      <a:pt x="168650" y="2283025"/>
                      <a:pt x="269448" y="2513364"/>
                    </a:cubicBezTo>
                    <a:lnTo>
                      <a:pt x="270258" y="2514173"/>
                    </a:lnTo>
                    <a:cubicBezTo>
                      <a:pt x="273294" y="2521662"/>
                      <a:pt x="277140" y="2528544"/>
                      <a:pt x="280783" y="2535224"/>
                    </a:cubicBezTo>
                    <a:lnTo>
                      <a:pt x="162375" y="2465798"/>
                    </a:lnTo>
                    <a:cubicBezTo>
                      <a:pt x="-96502" y="2316827"/>
                      <a:pt x="72507" y="1702929"/>
                      <a:pt x="432588" y="1446278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5" name="Freeform 28">
                <a:extLst>
                  <a:ext uri="{FF2B5EF4-FFF2-40B4-BE49-F238E27FC236}">
                    <a16:creationId xmlns:a16="http://schemas.microsoft.com/office/drawing/2014/main" id="{0760BFBE-D59D-6EF6-D2BD-4BC76DD936FD}"/>
                  </a:ext>
                </a:extLst>
              </p:cNvPr>
              <p:cNvSpPr/>
              <p:nvPr/>
            </p:nvSpPr>
            <p:spPr>
              <a:xfrm>
                <a:off x="1489932" y="2536869"/>
                <a:ext cx="135774" cy="94819"/>
              </a:xfrm>
              <a:custGeom>
                <a:avLst/>
                <a:gdLst>
                  <a:gd name="connsiteX0" fmla="*/ 2579 w 135774"/>
                  <a:gd name="connsiteY0" fmla="*/ 9401 h 94819"/>
                  <a:gd name="connsiteX1" fmla="*/ 9461 w 135774"/>
                  <a:gd name="connsiteY1" fmla="*/ 35107 h 94819"/>
                  <a:gd name="connsiteX2" fmla="*/ 117343 w 135774"/>
                  <a:gd name="connsiteY2" fmla="*/ 94816 h 94819"/>
                  <a:gd name="connsiteX3" fmla="*/ 126451 w 135774"/>
                  <a:gd name="connsiteY3" fmla="*/ 59395 h 94819"/>
                  <a:gd name="connsiteX4" fmla="*/ 28284 w 135774"/>
                  <a:gd name="connsiteY4" fmla="*/ 2722 h 94819"/>
                  <a:gd name="connsiteX5" fmla="*/ 2579 w 135774"/>
                  <a:gd name="connsiteY5" fmla="*/ 9401 h 9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74" h="94819">
                    <a:moveTo>
                      <a:pt x="2579" y="9401"/>
                    </a:moveTo>
                    <a:cubicBezTo>
                      <a:pt x="-2684" y="18509"/>
                      <a:pt x="352" y="29844"/>
                      <a:pt x="9461" y="35107"/>
                    </a:cubicBezTo>
                    <a:cubicBezTo>
                      <a:pt x="116129" y="96233"/>
                      <a:pt x="109854" y="94816"/>
                      <a:pt x="117343" y="94816"/>
                    </a:cubicBezTo>
                    <a:cubicBezTo>
                      <a:pt x="134953" y="94816"/>
                      <a:pt x="143656" y="69516"/>
                      <a:pt x="126451" y="59395"/>
                    </a:cubicBezTo>
                    <a:lnTo>
                      <a:pt x="28284" y="2722"/>
                    </a:lnTo>
                    <a:cubicBezTo>
                      <a:pt x="19986" y="-2743"/>
                      <a:pt x="7841" y="293"/>
                      <a:pt x="2579" y="940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6" name="Freeform 29">
                <a:extLst>
                  <a:ext uri="{FF2B5EF4-FFF2-40B4-BE49-F238E27FC236}">
                    <a16:creationId xmlns:a16="http://schemas.microsoft.com/office/drawing/2014/main" id="{CC532FB8-08A3-8985-6031-796CA114B2DB}"/>
                  </a:ext>
                </a:extLst>
              </p:cNvPr>
              <p:cNvSpPr/>
              <p:nvPr/>
            </p:nvSpPr>
            <p:spPr>
              <a:xfrm>
                <a:off x="1679933" y="2646371"/>
                <a:ext cx="135319" cy="94816"/>
              </a:xfrm>
              <a:custGeom>
                <a:avLst/>
                <a:gdLst>
                  <a:gd name="connsiteX0" fmla="*/ 2031 w 135319"/>
                  <a:gd name="connsiteY0" fmla="*/ 9401 h 94816"/>
                  <a:gd name="connsiteX1" fmla="*/ 9520 w 135319"/>
                  <a:gd name="connsiteY1" fmla="*/ 35107 h 94816"/>
                  <a:gd name="connsiteX2" fmla="*/ 116592 w 135319"/>
                  <a:gd name="connsiteY2" fmla="*/ 94817 h 94816"/>
                  <a:gd name="connsiteX3" fmla="*/ 125701 w 135319"/>
                  <a:gd name="connsiteY3" fmla="*/ 59396 h 94816"/>
                  <a:gd name="connsiteX4" fmla="*/ 28343 w 135319"/>
                  <a:gd name="connsiteY4" fmla="*/ 2722 h 94816"/>
                  <a:gd name="connsiteX5" fmla="*/ 2031 w 135319"/>
                  <a:gd name="connsiteY5" fmla="*/ 9401 h 9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319" h="94816">
                    <a:moveTo>
                      <a:pt x="2031" y="9401"/>
                    </a:moveTo>
                    <a:cubicBezTo>
                      <a:pt x="-2422" y="18509"/>
                      <a:pt x="614" y="29844"/>
                      <a:pt x="9520" y="35107"/>
                    </a:cubicBezTo>
                    <a:cubicBezTo>
                      <a:pt x="113354" y="94614"/>
                      <a:pt x="108496" y="94817"/>
                      <a:pt x="116592" y="94817"/>
                    </a:cubicBezTo>
                    <a:cubicBezTo>
                      <a:pt x="136226" y="94817"/>
                      <a:pt x="142298" y="69111"/>
                      <a:pt x="125701" y="59396"/>
                    </a:cubicBezTo>
                    <a:lnTo>
                      <a:pt x="28343" y="2722"/>
                    </a:lnTo>
                    <a:cubicBezTo>
                      <a:pt x="19235" y="-2743"/>
                      <a:pt x="7293" y="293"/>
                      <a:pt x="2031" y="940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27732EFD-1AA3-C310-9A5E-3180599A6EE4}"/>
                  </a:ext>
                </a:extLst>
              </p:cNvPr>
              <p:cNvSpPr/>
              <p:nvPr/>
            </p:nvSpPr>
            <p:spPr>
              <a:xfrm>
                <a:off x="267022" y="1836302"/>
                <a:ext cx="1206476" cy="718102"/>
              </a:xfrm>
              <a:custGeom>
                <a:avLst/>
                <a:gdLst>
                  <a:gd name="connsiteX0" fmla="*/ 1033810 w 1206476"/>
                  <a:gd name="connsiteY0" fmla="*/ 609980 h 718102"/>
                  <a:gd name="connsiteX1" fmla="*/ 1042716 w 1206476"/>
                  <a:gd name="connsiteY1" fmla="*/ 626375 h 718102"/>
                  <a:gd name="connsiteX2" fmla="*/ 1150598 w 1206476"/>
                  <a:gd name="connsiteY2" fmla="*/ 686085 h 718102"/>
                  <a:gd name="connsiteX3" fmla="*/ 1159707 w 1206476"/>
                  <a:gd name="connsiteY3" fmla="*/ 650664 h 718102"/>
                  <a:gd name="connsiteX4" fmla="*/ 1061540 w 1206476"/>
                  <a:gd name="connsiteY4" fmla="*/ 593990 h 718102"/>
                  <a:gd name="connsiteX5" fmla="*/ 1059920 w 1206476"/>
                  <a:gd name="connsiteY5" fmla="*/ 593383 h 718102"/>
                  <a:gd name="connsiteX6" fmla="*/ 1026118 w 1206476"/>
                  <a:gd name="connsiteY6" fmla="*/ 101940 h 718102"/>
                  <a:gd name="connsiteX7" fmla="*/ 51735 w 1206476"/>
                  <a:gd name="connsiteY7" fmla="*/ 203548 h 718102"/>
                  <a:gd name="connsiteX8" fmla="*/ 54568 w 1206476"/>
                  <a:gd name="connsiteY8" fmla="*/ 230063 h 718102"/>
                  <a:gd name="connsiteX9" fmla="*/ 81084 w 1206476"/>
                  <a:gd name="connsiteY9" fmla="*/ 227230 h 718102"/>
                  <a:gd name="connsiteX10" fmla="*/ 1007295 w 1206476"/>
                  <a:gd name="connsiteY10" fmla="*/ 134528 h 718102"/>
                  <a:gd name="connsiteX11" fmla="*/ 1004663 w 1206476"/>
                  <a:gd name="connsiteY11" fmla="*/ 583869 h 718102"/>
                  <a:gd name="connsiteX12" fmla="*/ 36959 w 1206476"/>
                  <a:gd name="connsiteY12" fmla="*/ 410812 h 718102"/>
                  <a:gd name="connsiteX13" fmla="*/ 13682 w 1206476"/>
                  <a:gd name="connsiteY13" fmla="*/ 397858 h 718102"/>
                  <a:gd name="connsiteX14" fmla="*/ 728 w 1206476"/>
                  <a:gd name="connsiteY14" fmla="*/ 421135 h 718102"/>
                  <a:gd name="connsiteX15" fmla="*/ 1033810 w 1206476"/>
                  <a:gd name="connsiteY15" fmla="*/ 609980 h 71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06476" h="718102">
                    <a:moveTo>
                      <a:pt x="1033810" y="609980"/>
                    </a:moveTo>
                    <a:cubicBezTo>
                      <a:pt x="1033203" y="615850"/>
                      <a:pt x="1036846" y="622529"/>
                      <a:pt x="1042716" y="626375"/>
                    </a:cubicBezTo>
                    <a:cubicBezTo>
                      <a:pt x="1149384" y="687502"/>
                      <a:pt x="1143109" y="686085"/>
                      <a:pt x="1150598" y="686085"/>
                    </a:cubicBezTo>
                    <a:cubicBezTo>
                      <a:pt x="1168208" y="686085"/>
                      <a:pt x="1176911" y="660784"/>
                      <a:pt x="1159707" y="650664"/>
                    </a:cubicBezTo>
                    <a:lnTo>
                      <a:pt x="1061540" y="593990"/>
                    </a:lnTo>
                    <a:cubicBezTo>
                      <a:pt x="1060932" y="593990"/>
                      <a:pt x="1060325" y="593585"/>
                      <a:pt x="1059920" y="593383"/>
                    </a:cubicBezTo>
                    <a:cubicBezTo>
                      <a:pt x="1261315" y="454937"/>
                      <a:pt x="1259898" y="237755"/>
                      <a:pt x="1026118" y="101940"/>
                    </a:cubicBezTo>
                    <a:cubicBezTo>
                      <a:pt x="733439" y="-68081"/>
                      <a:pt x="232079" y="-19504"/>
                      <a:pt x="51735" y="203548"/>
                    </a:cubicBezTo>
                    <a:cubicBezTo>
                      <a:pt x="45258" y="211644"/>
                      <a:pt x="46472" y="223586"/>
                      <a:pt x="54568" y="230063"/>
                    </a:cubicBezTo>
                    <a:cubicBezTo>
                      <a:pt x="62462" y="236540"/>
                      <a:pt x="74607" y="235326"/>
                      <a:pt x="81084" y="227230"/>
                    </a:cubicBezTo>
                    <a:cubicBezTo>
                      <a:pt x="246045" y="23002"/>
                      <a:pt x="723724" y="-30231"/>
                      <a:pt x="1007295" y="134528"/>
                    </a:cubicBezTo>
                    <a:cubicBezTo>
                      <a:pt x="1223667" y="260222"/>
                      <a:pt x="1223060" y="457770"/>
                      <a:pt x="1004663" y="583869"/>
                    </a:cubicBezTo>
                    <a:cubicBezTo>
                      <a:pt x="681016" y="770691"/>
                      <a:pt x="111647" y="672523"/>
                      <a:pt x="36959" y="410812"/>
                    </a:cubicBezTo>
                    <a:cubicBezTo>
                      <a:pt x="34125" y="400894"/>
                      <a:pt x="23600" y="394822"/>
                      <a:pt x="13682" y="397858"/>
                    </a:cubicBezTo>
                    <a:cubicBezTo>
                      <a:pt x="3562" y="400692"/>
                      <a:pt x="-2105" y="411217"/>
                      <a:pt x="728" y="421135"/>
                    </a:cubicBezTo>
                    <a:cubicBezTo>
                      <a:pt x="85132" y="718267"/>
                      <a:pt x="698018" y="813398"/>
                      <a:pt x="1033810" y="60998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0" name="Freeform 31">
                <a:extLst>
                  <a:ext uri="{FF2B5EF4-FFF2-40B4-BE49-F238E27FC236}">
                    <a16:creationId xmlns:a16="http://schemas.microsoft.com/office/drawing/2014/main" id="{EE043C0B-C7BB-D4CC-7846-916ACD1BD56D}"/>
                  </a:ext>
                </a:extLst>
              </p:cNvPr>
              <p:cNvSpPr/>
              <p:nvPr/>
            </p:nvSpPr>
            <p:spPr>
              <a:xfrm>
                <a:off x="5978493" y="2646109"/>
                <a:ext cx="135911" cy="94876"/>
              </a:xfrm>
              <a:custGeom>
                <a:avLst/>
                <a:gdLst>
                  <a:gd name="connsiteX0" fmla="*/ 19176 w 135911"/>
                  <a:gd name="connsiteY0" fmla="*/ 94876 h 94876"/>
                  <a:gd name="connsiteX1" fmla="*/ 28284 w 135911"/>
                  <a:gd name="connsiteY1" fmla="*/ 91840 h 94876"/>
                  <a:gd name="connsiteX2" fmla="*/ 126451 w 135911"/>
                  <a:gd name="connsiteY2" fmla="*/ 35166 h 94876"/>
                  <a:gd name="connsiteX3" fmla="*/ 133333 w 135911"/>
                  <a:gd name="connsiteY3" fmla="*/ 9461 h 94876"/>
                  <a:gd name="connsiteX4" fmla="*/ 107628 w 135911"/>
                  <a:gd name="connsiteY4" fmla="*/ 2579 h 94876"/>
                  <a:gd name="connsiteX5" fmla="*/ 9461 w 135911"/>
                  <a:gd name="connsiteY5" fmla="*/ 59253 h 94876"/>
                  <a:gd name="connsiteX6" fmla="*/ 2579 w 135911"/>
                  <a:gd name="connsiteY6" fmla="*/ 84958 h 94876"/>
                  <a:gd name="connsiteX7" fmla="*/ 19176 w 135911"/>
                  <a:gd name="connsiteY7" fmla="*/ 94876 h 9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11" h="94876">
                    <a:moveTo>
                      <a:pt x="19176" y="94876"/>
                    </a:moveTo>
                    <a:cubicBezTo>
                      <a:pt x="22212" y="94876"/>
                      <a:pt x="25248" y="93459"/>
                      <a:pt x="28284" y="91840"/>
                    </a:cubicBezTo>
                    <a:lnTo>
                      <a:pt x="126451" y="35166"/>
                    </a:lnTo>
                    <a:cubicBezTo>
                      <a:pt x="135559" y="29904"/>
                      <a:pt x="138596" y="18569"/>
                      <a:pt x="133333" y="9461"/>
                    </a:cubicBezTo>
                    <a:cubicBezTo>
                      <a:pt x="128071" y="352"/>
                      <a:pt x="116736" y="-2684"/>
                      <a:pt x="107628" y="2579"/>
                    </a:cubicBezTo>
                    <a:lnTo>
                      <a:pt x="9461" y="59253"/>
                    </a:lnTo>
                    <a:cubicBezTo>
                      <a:pt x="352" y="64515"/>
                      <a:pt x="-2684" y="75850"/>
                      <a:pt x="2579" y="84958"/>
                    </a:cubicBezTo>
                    <a:cubicBezTo>
                      <a:pt x="6222" y="91031"/>
                      <a:pt x="12294" y="94876"/>
                      <a:pt x="19176" y="9487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CAD347AE-A788-2041-EFA7-27FCD4E19E72}"/>
                  </a:ext>
                </a:extLst>
              </p:cNvPr>
              <p:cNvSpPr/>
              <p:nvPr/>
            </p:nvSpPr>
            <p:spPr>
              <a:xfrm>
                <a:off x="6167945" y="2536607"/>
                <a:ext cx="135912" cy="94876"/>
              </a:xfrm>
              <a:custGeom>
                <a:avLst/>
                <a:gdLst>
                  <a:gd name="connsiteX0" fmla="*/ 19176 w 135912"/>
                  <a:gd name="connsiteY0" fmla="*/ 94876 h 94876"/>
                  <a:gd name="connsiteX1" fmla="*/ 28284 w 135912"/>
                  <a:gd name="connsiteY1" fmla="*/ 91840 h 94876"/>
                  <a:gd name="connsiteX2" fmla="*/ 126452 w 135912"/>
                  <a:gd name="connsiteY2" fmla="*/ 35166 h 94876"/>
                  <a:gd name="connsiteX3" fmla="*/ 133333 w 135912"/>
                  <a:gd name="connsiteY3" fmla="*/ 9461 h 94876"/>
                  <a:gd name="connsiteX4" fmla="*/ 107628 w 135912"/>
                  <a:gd name="connsiteY4" fmla="*/ 2579 h 94876"/>
                  <a:gd name="connsiteX5" fmla="*/ 9461 w 135912"/>
                  <a:gd name="connsiteY5" fmla="*/ 59253 h 94876"/>
                  <a:gd name="connsiteX6" fmla="*/ 2579 w 135912"/>
                  <a:gd name="connsiteY6" fmla="*/ 84958 h 94876"/>
                  <a:gd name="connsiteX7" fmla="*/ 19176 w 135912"/>
                  <a:gd name="connsiteY7" fmla="*/ 94876 h 9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12" h="94876">
                    <a:moveTo>
                      <a:pt x="19176" y="94876"/>
                    </a:moveTo>
                    <a:cubicBezTo>
                      <a:pt x="22212" y="94876"/>
                      <a:pt x="25248" y="94066"/>
                      <a:pt x="28284" y="91840"/>
                    </a:cubicBezTo>
                    <a:lnTo>
                      <a:pt x="126452" y="35166"/>
                    </a:lnTo>
                    <a:cubicBezTo>
                      <a:pt x="135560" y="29904"/>
                      <a:pt x="138596" y="18569"/>
                      <a:pt x="133333" y="9461"/>
                    </a:cubicBezTo>
                    <a:cubicBezTo>
                      <a:pt x="128071" y="352"/>
                      <a:pt x="116736" y="-2684"/>
                      <a:pt x="107628" y="2579"/>
                    </a:cubicBezTo>
                    <a:lnTo>
                      <a:pt x="9461" y="59253"/>
                    </a:lnTo>
                    <a:cubicBezTo>
                      <a:pt x="352" y="64515"/>
                      <a:pt x="-2684" y="75850"/>
                      <a:pt x="2579" y="84958"/>
                    </a:cubicBezTo>
                    <a:cubicBezTo>
                      <a:pt x="6222" y="91233"/>
                      <a:pt x="12295" y="94876"/>
                      <a:pt x="19176" y="9487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93ABC569-C165-F40D-DF33-CD852CE22FDF}"/>
                  </a:ext>
                </a:extLst>
              </p:cNvPr>
              <p:cNvSpPr/>
              <p:nvPr/>
            </p:nvSpPr>
            <p:spPr>
              <a:xfrm>
                <a:off x="6320167" y="1836229"/>
                <a:ext cx="1214777" cy="718263"/>
              </a:xfrm>
              <a:custGeom>
                <a:avLst/>
                <a:gdLst>
                  <a:gd name="connsiteX0" fmla="*/ 1031398 w 1214777"/>
                  <a:gd name="connsiteY0" fmla="*/ 101810 h 718263"/>
                  <a:gd name="connsiteX1" fmla="*/ 642171 w 1214777"/>
                  <a:gd name="connsiteY1" fmla="*/ 0 h 718263"/>
                  <a:gd name="connsiteX2" fmla="*/ 622739 w 1214777"/>
                  <a:gd name="connsiteY2" fmla="*/ 18217 h 718263"/>
                  <a:gd name="connsiteX3" fmla="*/ 640956 w 1214777"/>
                  <a:gd name="connsiteY3" fmla="*/ 37648 h 718263"/>
                  <a:gd name="connsiteX4" fmla="*/ 1012574 w 1214777"/>
                  <a:gd name="connsiteY4" fmla="*/ 134398 h 718263"/>
                  <a:gd name="connsiteX5" fmla="*/ 1015205 w 1214777"/>
                  <a:gd name="connsiteY5" fmla="*/ 583740 h 718263"/>
                  <a:gd name="connsiteX6" fmla="*/ 201937 w 1214777"/>
                  <a:gd name="connsiteY6" fmla="*/ 583740 h 718263"/>
                  <a:gd name="connsiteX7" fmla="*/ 199306 w 1214777"/>
                  <a:gd name="connsiteY7" fmla="*/ 134398 h 718263"/>
                  <a:gd name="connsiteX8" fmla="*/ 400700 w 1214777"/>
                  <a:gd name="connsiteY8" fmla="*/ 58698 h 718263"/>
                  <a:gd name="connsiteX9" fmla="*/ 415071 w 1214777"/>
                  <a:gd name="connsiteY9" fmla="*/ 36231 h 718263"/>
                  <a:gd name="connsiteX10" fmla="*/ 392604 w 1214777"/>
                  <a:gd name="connsiteY10" fmla="*/ 21860 h 718263"/>
                  <a:gd name="connsiteX11" fmla="*/ 180280 w 1214777"/>
                  <a:gd name="connsiteY11" fmla="*/ 101608 h 718263"/>
                  <a:gd name="connsiteX12" fmla="*/ 146478 w 1214777"/>
                  <a:gd name="connsiteY12" fmla="*/ 593050 h 718263"/>
                  <a:gd name="connsiteX13" fmla="*/ 144656 w 1214777"/>
                  <a:gd name="connsiteY13" fmla="*/ 593658 h 718263"/>
                  <a:gd name="connsiteX14" fmla="*/ 46489 w 1214777"/>
                  <a:gd name="connsiteY14" fmla="*/ 650331 h 718263"/>
                  <a:gd name="connsiteX15" fmla="*/ 39607 w 1214777"/>
                  <a:gd name="connsiteY15" fmla="*/ 676037 h 718263"/>
                  <a:gd name="connsiteX16" fmla="*/ 56205 w 1214777"/>
                  <a:gd name="connsiteY16" fmla="*/ 685752 h 718263"/>
                  <a:gd name="connsiteX17" fmla="*/ 65313 w 1214777"/>
                  <a:gd name="connsiteY17" fmla="*/ 682716 h 718263"/>
                  <a:gd name="connsiteX18" fmla="*/ 163480 w 1214777"/>
                  <a:gd name="connsiteY18" fmla="*/ 626043 h 718263"/>
                  <a:gd name="connsiteX19" fmla="*/ 172588 w 1214777"/>
                  <a:gd name="connsiteY19" fmla="*/ 609445 h 718263"/>
                  <a:gd name="connsiteX20" fmla="*/ 183316 w 1214777"/>
                  <a:gd name="connsiteY20" fmla="*/ 616327 h 718263"/>
                  <a:gd name="connsiteX21" fmla="*/ 1034434 w 1214777"/>
                  <a:gd name="connsiteY21" fmla="*/ 616327 h 718263"/>
                  <a:gd name="connsiteX22" fmla="*/ 1031398 w 1214777"/>
                  <a:gd name="connsiteY22" fmla="*/ 101810 h 7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14777" h="718263">
                    <a:moveTo>
                      <a:pt x="1031398" y="101810"/>
                    </a:moveTo>
                    <a:cubicBezTo>
                      <a:pt x="926754" y="41291"/>
                      <a:pt x="788510" y="5263"/>
                      <a:pt x="642171" y="0"/>
                    </a:cubicBezTo>
                    <a:cubicBezTo>
                      <a:pt x="632860" y="810"/>
                      <a:pt x="622942" y="7691"/>
                      <a:pt x="622739" y="18217"/>
                    </a:cubicBezTo>
                    <a:cubicBezTo>
                      <a:pt x="622335" y="28539"/>
                      <a:pt x="630634" y="37445"/>
                      <a:pt x="640956" y="37648"/>
                    </a:cubicBezTo>
                    <a:cubicBezTo>
                      <a:pt x="781426" y="42708"/>
                      <a:pt x="913395" y="76914"/>
                      <a:pt x="1012574" y="134398"/>
                    </a:cubicBezTo>
                    <a:cubicBezTo>
                      <a:pt x="1230970" y="260497"/>
                      <a:pt x="1231578" y="458045"/>
                      <a:pt x="1015205" y="583740"/>
                    </a:cubicBezTo>
                    <a:cubicBezTo>
                      <a:pt x="791749" y="713685"/>
                      <a:pt x="426811" y="713482"/>
                      <a:pt x="201937" y="583740"/>
                    </a:cubicBezTo>
                    <a:cubicBezTo>
                      <a:pt x="-16459" y="457641"/>
                      <a:pt x="-17066" y="260092"/>
                      <a:pt x="199306" y="134398"/>
                    </a:cubicBezTo>
                    <a:cubicBezTo>
                      <a:pt x="256789" y="101001"/>
                      <a:pt x="324595" y="75498"/>
                      <a:pt x="400700" y="58698"/>
                    </a:cubicBezTo>
                    <a:cubicBezTo>
                      <a:pt x="410820" y="56471"/>
                      <a:pt x="417297" y="46351"/>
                      <a:pt x="415071" y="36231"/>
                    </a:cubicBezTo>
                    <a:cubicBezTo>
                      <a:pt x="412844" y="26110"/>
                      <a:pt x="403331" y="19633"/>
                      <a:pt x="392604" y="21860"/>
                    </a:cubicBezTo>
                    <a:cubicBezTo>
                      <a:pt x="312653" y="39469"/>
                      <a:pt x="241204" y="66389"/>
                      <a:pt x="180280" y="101608"/>
                    </a:cubicBezTo>
                    <a:cubicBezTo>
                      <a:pt x="-53500" y="237625"/>
                      <a:pt x="-54714" y="454402"/>
                      <a:pt x="146478" y="593050"/>
                    </a:cubicBezTo>
                    <a:cubicBezTo>
                      <a:pt x="145871" y="593253"/>
                      <a:pt x="145263" y="593658"/>
                      <a:pt x="144656" y="593658"/>
                    </a:cubicBezTo>
                    <a:lnTo>
                      <a:pt x="46489" y="650331"/>
                    </a:lnTo>
                    <a:cubicBezTo>
                      <a:pt x="37381" y="655594"/>
                      <a:pt x="34345" y="666929"/>
                      <a:pt x="39607" y="676037"/>
                    </a:cubicBezTo>
                    <a:cubicBezTo>
                      <a:pt x="43453" y="682109"/>
                      <a:pt x="49323" y="685752"/>
                      <a:pt x="56205" y="685752"/>
                    </a:cubicBezTo>
                    <a:cubicBezTo>
                      <a:pt x="59241" y="685752"/>
                      <a:pt x="62277" y="684336"/>
                      <a:pt x="65313" y="682716"/>
                    </a:cubicBezTo>
                    <a:lnTo>
                      <a:pt x="163480" y="626043"/>
                    </a:lnTo>
                    <a:cubicBezTo>
                      <a:pt x="169552" y="622197"/>
                      <a:pt x="173195" y="615518"/>
                      <a:pt x="172588" y="609445"/>
                    </a:cubicBezTo>
                    <a:cubicBezTo>
                      <a:pt x="176232" y="611672"/>
                      <a:pt x="179470" y="614101"/>
                      <a:pt x="183316" y="616327"/>
                    </a:cubicBezTo>
                    <a:cubicBezTo>
                      <a:pt x="419119" y="752546"/>
                      <a:pt x="801060" y="751939"/>
                      <a:pt x="1034434" y="616327"/>
                    </a:cubicBezTo>
                    <a:cubicBezTo>
                      <a:pt x="1274285" y="477072"/>
                      <a:pt x="1276512" y="243090"/>
                      <a:pt x="1031398" y="1018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F7701835-BC47-4825-CC1B-48600352737A}"/>
                  </a:ext>
                </a:extLst>
              </p:cNvPr>
              <p:cNvSpPr/>
              <p:nvPr/>
            </p:nvSpPr>
            <p:spPr>
              <a:xfrm>
                <a:off x="2163518" y="4692649"/>
                <a:ext cx="136026" cy="94310"/>
              </a:xfrm>
              <a:custGeom>
                <a:avLst/>
                <a:gdLst>
                  <a:gd name="connsiteX0" fmla="*/ 107650 w 136026"/>
                  <a:gd name="connsiteY0" fmla="*/ 2771 h 94310"/>
                  <a:gd name="connsiteX1" fmla="*/ 9483 w 136026"/>
                  <a:gd name="connsiteY1" fmla="*/ 59445 h 94310"/>
                  <a:gd name="connsiteX2" fmla="*/ 28307 w 136026"/>
                  <a:gd name="connsiteY2" fmla="*/ 91830 h 94310"/>
                  <a:gd name="connsiteX3" fmla="*/ 126474 w 136026"/>
                  <a:gd name="connsiteY3" fmla="*/ 35156 h 94310"/>
                  <a:gd name="connsiteX4" fmla="*/ 107650 w 136026"/>
                  <a:gd name="connsiteY4" fmla="*/ 2771 h 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026" h="94310">
                    <a:moveTo>
                      <a:pt x="107650" y="2771"/>
                    </a:moveTo>
                    <a:lnTo>
                      <a:pt x="9483" y="59445"/>
                    </a:lnTo>
                    <a:cubicBezTo>
                      <a:pt x="-11365" y="71589"/>
                      <a:pt x="5435" y="103367"/>
                      <a:pt x="28307" y="91830"/>
                    </a:cubicBezTo>
                    <a:lnTo>
                      <a:pt x="126474" y="35156"/>
                    </a:lnTo>
                    <a:cubicBezTo>
                      <a:pt x="148132" y="22607"/>
                      <a:pt x="129105" y="-9576"/>
                      <a:pt x="107650" y="277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42959037-0518-0D9D-A2C9-EE2970A29C9D}"/>
                  </a:ext>
                </a:extLst>
              </p:cNvPr>
              <p:cNvSpPr/>
              <p:nvPr/>
            </p:nvSpPr>
            <p:spPr>
              <a:xfrm>
                <a:off x="1784838" y="4911754"/>
                <a:ext cx="135912" cy="94117"/>
              </a:xfrm>
              <a:custGeom>
                <a:avLst/>
                <a:gdLst>
                  <a:gd name="connsiteX0" fmla="*/ 107628 w 135912"/>
                  <a:gd name="connsiteY0" fmla="*/ 2669 h 94117"/>
                  <a:gd name="connsiteX1" fmla="*/ 9461 w 135912"/>
                  <a:gd name="connsiteY1" fmla="*/ 59343 h 94117"/>
                  <a:gd name="connsiteX2" fmla="*/ 2579 w 135912"/>
                  <a:gd name="connsiteY2" fmla="*/ 85048 h 94117"/>
                  <a:gd name="connsiteX3" fmla="*/ 28284 w 135912"/>
                  <a:gd name="connsiteY3" fmla="*/ 91930 h 94117"/>
                  <a:gd name="connsiteX4" fmla="*/ 126451 w 135912"/>
                  <a:gd name="connsiteY4" fmla="*/ 35256 h 94117"/>
                  <a:gd name="connsiteX5" fmla="*/ 133333 w 135912"/>
                  <a:gd name="connsiteY5" fmla="*/ 9550 h 94117"/>
                  <a:gd name="connsiteX6" fmla="*/ 107628 w 135912"/>
                  <a:gd name="connsiteY6" fmla="*/ 2669 h 94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12" h="94117">
                    <a:moveTo>
                      <a:pt x="107628" y="2669"/>
                    </a:moveTo>
                    <a:lnTo>
                      <a:pt x="9461" y="59343"/>
                    </a:lnTo>
                    <a:cubicBezTo>
                      <a:pt x="352" y="64605"/>
                      <a:pt x="-2684" y="75940"/>
                      <a:pt x="2579" y="85048"/>
                    </a:cubicBezTo>
                    <a:cubicBezTo>
                      <a:pt x="6627" y="93144"/>
                      <a:pt x="18164" y="96788"/>
                      <a:pt x="28284" y="91930"/>
                    </a:cubicBezTo>
                    <a:lnTo>
                      <a:pt x="126451" y="35256"/>
                    </a:lnTo>
                    <a:cubicBezTo>
                      <a:pt x="135560" y="29994"/>
                      <a:pt x="138596" y="18659"/>
                      <a:pt x="133333" y="9550"/>
                    </a:cubicBezTo>
                    <a:cubicBezTo>
                      <a:pt x="128071" y="442"/>
                      <a:pt x="116736" y="-2796"/>
                      <a:pt x="107628" y="2669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CA3EF665-F4B4-A4AE-0DC3-A356D7A03671}"/>
                  </a:ext>
                </a:extLst>
              </p:cNvPr>
              <p:cNvSpPr/>
              <p:nvPr/>
            </p:nvSpPr>
            <p:spPr>
              <a:xfrm>
                <a:off x="1974290" y="4802343"/>
                <a:ext cx="135912" cy="94061"/>
              </a:xfrm>
              <a:custGeom>
                <a:avLst/>
                <a:gdLst>
                  <a:gd name="connsiteX0" fmla="*/ 107628 w 135912"/>
                  <a:gd name="connsiteY0" fmla="*/ 2579 h 94061"/>
                  <a:gd name="connsiteX1" fmla="*/ 9461 w 135912"/>
                  <a:gd name="connsiteY1" fmla="*/ 59252 h 94061"/>
                  <a:gd name="connsiteX2" fmla="*/ 2579 w 135912"/>
                  <a:gd name="connsiteY2" fmla="*/ 84958 h 94061"/>
                  <a:gd name="connsiteX3" fmla="*/ 28284 w 135912"/>
                  <a:gd name="connsiteY3" fmla="*/ 91840 h 94061"/>
                  <a:gd name="connsiteX4" fmla="*/ 126451 w 135912"/>
                  <a:gd name="connsiteY4" fmla="*/ 35166 h 94061"/>
                  <a:gd name="connsiteX5" fmla="*/ 133333 w 135912"/>
                  <a:gd name="connsiteY5" fmla="*/ 9461 h 94061"/>
                  <a:gd name="connsiteX6" fmla="*/ 107628 w 135912"/>
                  <a:gd name="connsiteY6" fmla="*/ 2579 h 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12" h="94061">
                    <a:moveTo>
                      <a:pt x="107628" y="2579"/>
                    </a:moveTo>
                    <a:lnTo>
                      <a:pt x="9461" y="59252"/>
                    </a:lnTo>
                    <a:cubicBezTo>
                      <a:pt x="352" y="64515"/>
                      <a:pt x="-2684" y="75850"/>
                      <a:pt x="2579" y="84958"/>
                    </a:cubicBezTo>
                    <a:cubicBezTo>
                      <a:pt x="8044" y="93661"/>
                      <a:pt x="18974" y="96495"/>
                      <a:pt x="28284" y="91840"/>
                    </a:cubicBezTo>
                    <a:lnTo>
                      <a:pt x="126451" y="35166"/>
                    </a:lnTo>
                    <a:cubicBezTo>
                      <a:pt x="135560" y="29903"/>
                      <a:pt x="138596" y="18569"/>
                      <a:pt x="133333" y="9461"/>
                    </a:cubicBezTo>
                    <a:cubicBezTo>
                      <a:pt x="127868" y="352"/>
                      <a:pt x="116533" y="-2684"/>
                      <a:pt x="107628" y="2579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51E183E2-2299-8165-6218-89F13B50457B}"/>
                  </a:ext>
                </a:extLst>
              </p:cNvPr>
              <p:cNvSpPr/>
              <p:nvPr/>
            </p:nvSpPr>
            <p:spPr>
              <a:xfrm>
                <a:off x="553267" y="4988087"/>
                <a:ext cx="1215115" cy="718681"/>
              </a:xfrm>
              <a:custGeom>
                <a:avLst/>
                <a:gdLst>
                  <a:gd name="connsiteX0" fmla="*/ 1068582 w 1215115"/>
                  <a:gd name="connsiteY0" fmla="*/ 125302 h 718681"/>
                  <a:gd name="connsiteX1" fmla="*/ 1070403 w 1215115"/>
                  <a:gd name="connsiteY1" fmla="*/ 124695 h 718681"/>
                  <a:gd name="connsiteX2" fmla="*/ 1168570 w 1215115"/>
                  <a:gd name="connsiteY2" fmla="*/ 68021 h 718681"/>
                  <a:gd name="connsiteX3" fmla="*/ 1175452 w 1215115"/>
                  <a:gd name="connsiteY3" fmla="*/ 42315 h 718681"/>
                  <a:gd name="connsiteX4" fmla="*/ 1149747 w 1215115"/>
                  <a:gd name="connsiteY4" fmla="*/ 35433 h 718681"/>
                  <a:gd name="connsiteX5" fmla="*/ 1051579 w 1215115"/>
                  <a:gd name="connsiteY5" fmla="*/ 92107 h 718681"/>
                  <a:gd name="connsiteX6" fmla="*/ 1042471 w 1215115"/>
                  <a:gd name="connsiteY6" fmla="*/ 108705 h 718681"/>
                  <a:gd name="connsiteX7" fmla="*/ 180625 w 1215115"/>
                  <a:gd name="connsiteY7" fmla="*/ 102025 h 718681"/>
                  <a:gd name="connsiteX8" fmla="*/ 25785 w 1215115"/>
                  <a:gd name="connsiteY8" fmla="*/ 462510 h 718681"/>
                  <a:gd name="connsiteX9" fmla="*/ 51085 w 1215115"/>
                  <a:gd name="connsiteY9" fmla="*/ 471012 h 718681"/>
                  <a:gd name="connsiteX10" fmla="*/ 59586 w 1215115"/>
                  <a:gd name="connsiteY10" fmla="*/ 445711 h 718681"/>
                  <a:gd name="connsiteX11" fmla="*/ 199652 w 1215115"/>
                  <a:gd name="connsiteY11" fmla="*/ 134815 h 718681"/>
                  <a:gd name="connsiteX12" fmla="*/ 1012920 w 1215115"/>
                  <a:gd name="connsiteY12" fmla="*/ 134815 h 718681"/>
                  <a:gd name="connsiteX13" fmla="*/ 1015551 w 1215115"/>
                  <a:gd name="connsiteY13" fmla="*/ 584157 h 718681"/>
                  <a:gd name="connsiteX14" fmla="*/ 202283 w 1215115"/>
                  <a:gd name="connsiteY14" fmla="*/ 584157 h 718681"/>
                  <a:gd name="connsiteX15" fmla="*/ 176577 w 1215115"/>
                  <a:gd name="connsiteY15" fmla="*/ 591038 h 718681"/>
                  <a:gd name="connsiteX16" fmla="*/ 183459 w 1215115"/>
                  <a:gd name="connsiteY16" fmla="*/ 616744 h 718681"/>
                  <a:gd name="connsiteX17" fmla="*/ 1034577 w 1215115"/>
                  <a:gd name="connsiteY17" fmla="*/ 616744 h 718681"/>
                  <a:gd name="connsiteX18" fmla="*/ 1068582 w 1215115"/>
                  <a:gd name="connsiteY18" fmla="*/ 125302 h 7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15115" h="718681">
                    <a:moveTo>
                      <a:pt x="1068582" y="125302"/>
                    </a:moveTo>
                    <a:cubicBezTo>
                      <a:pt x="1069189" y="125099"/>
                      <a:pt x="1069796" y="124695"/>
                      <a:pt x="1070403" y="124695"/>
                    </a:cubicBezTo>
                    <a:lnTo>
                      <a:pt x="1168570" y="68021"/>
                    </a:lnTo>
                    <a:cubicBezTo>
                      <a:pt x="1177679" y="62758"/>
                      <a:pt x="1180715" y="51424"/>
                      <a:pt x="1175452" y="42315"/>
                    </a:cubicBezTo>
                    <a:cubicBezTo>
                      <a:pt x="1170190" y="33207"/>
                      <a:pt x="1158045" y="30171"/>
                      <a:pt x="1149747" y="35433"/>
                    </a:cubicBezTo>
                    <a:lnTo>
                      <a:pt x="1051579" y="92107"/>
                    </a:lnTo>
                    <a:cubicBezTo>
                      <a:pt x="1045507" y="95953"/>
                      <a:pt x="1041864" y="102633"/>
                      <a:pt x="1042471" y="108705"/>
                    </a:cubicBezTo>
                    <a:cubicBezTo>
                      <a:pt x="805251" y="-35409"/>
                      <a:pt x="416024" y="-34802"/>
                      <a:pt x="180625" y="102025"/>
                    </a:cubicBezTo>
                    <a:cubicBezTo>
                      <a:pt x="20320" y="195334"/>
                      <a:pt x="-38985" y="333376"/>
                      <a:pt x="25785" y="462510"/>
                    </a:cubicBezTo>
                    <a:cubicBezTo>
                      <a:pt x="30440" y="471821"/>
                      <a:pt x="41977" y="475667"/>
                      <a:pt x="51085" y="471012"/>
                    </a:cubicBezTo>
                    <a:cubicBezTo>
                      <a:pt x="60396" y="466356"/>
                      <a:pt x="64039" y="455022"/>
                      <a:pt x="59586" y="445711"/>
                    </a:cubicBezTo>
                    <a:cubicBezTo>
                      <a:pt x="4532" y="336209"/>
                      <a:pt x="58170" y="217194"/>
                      <a:pt x="199652" y="134815"/>
                    </a:cubicBezTo>
                    <a:cubicBezTo>
                      <a:pt x="423108" y="4870"/>
                      <a:pt x="788047" y="4870"/>
                      <a:pt x="1012920" y="134815"/>
                    </a:cubicBezTo>
                    <a:cubicBezTo>
                      <a:pt x="1231316" y="260914"/>
                      <a:pt x="1231924" y="458462"/>
                      <a:pt x="1015551" y="584157"/>
                    </a:cubicBezTo>
                    <a:cubicBezTo>
                      <a:pt x="792095" y="713899"/>
                      <a:pt x="427359" y="714102"/>
                      <a:pt x="202283" y="584157"/>
                    </a:cubicBezTo>
                    <a:cubicBezTo>
                      <a:pt x="193377" y="578894"/>
                      <a:pt x="181840" y="581930"/>
                      <a:pt x="176577" y="591038"/>
                    </a:cubicBezTo>
                    <a:cubicBezTo>
                      <a:pt x="171517" y="600147"/>
                      <a:pt x="174553" y="611684"/>
                      <a:pt x="183459" y="616744"/>
                    </a:cubicBezTo>
                    <a:cubicBezTo>
                      <a:pt x="419262" y="752963"/>
                      <a:pt x="801203" y="752357"/>
                      <a:pt x="1034577" y="616744"/>
                    </a:cubicBezTo>
                    <a:cubicBezTo>
                      <a:pt x="1268559" y="480727"/>
                      <a:pt x="1269976" y="263950"/>
                      <a:pt x="1068582" y="12530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965B2AA7-4DAF-4B54-5F2F-A027E8A7BF3D}"/>
                  </a:ext>
                </a:extLst>
              </p:cNvPr>
              <p:cNvSpPr/>
              <p:nvPr/>
            </p:nvSpPr>
            <p:spPr>
              <a:xfrm>
                <a:off x="5686362" y="4802343"/>
                <a:ext cx="135799" cy="94156"/>
              </a:xfrm>
              <a:custGeom>
                <a:avLst/>
                <a:gdLst>
                  <a:gd name="connsiteX0" fmla="*/ 28344 w 135799"/>
                  <a:gd name="connsiteY0" fmla="*/ 2579 h 94156"/>
                  <a:gd name="connsiteX1" fmla="*/ 2031 w 135799"/>
                  <a:gd name="connsiteY1" fmla="*/ 9461 h 94156"/>
                  <a:gd name="connsiteX2" fmla="*/ 9520 w 135799"/>
                  <a:gd name="connsiteY2" fmla="*/ 35166 h 94156"/>
                  <a:gd name="connsiteX3" fmla="*/ 107687 w 135799"/>
                  <a:gd name="connsiteY3" fmla="*/ 91840 h 94156"/>
                  <a:gd name="connsiteX4" fmla="*/ 133392 w 135799"/>
                  <a:gd name="connsiteY4" fmla="*/ 84958 h 94156"/>
                  <a:gd name="connsiteX5" fmla="*/ 126511 w 135799"/>
                  <a:gd name="connsiteY5" fmla="*/ 59252 h 94156"/>
                  <a:gd name="connsiteX6" fmla="*/ 28344 w 135799"/>
                  <a:gd name="connsiteY6" fmla="*/ 2579 h 9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799" h="94156">
                    <a:moveTo>
                      <a:pt x="28344" y="2579"/>
                    </a:moveTo>
                    <a:cubicBezTo>
                      <a:pt x="19235" y="-2684"/>
                      <a:pt x="7900" y="352"/>
                      <a:pt x="2031" y="9461"/>
                    </a:cubicBezTo>
                    <a:cubicBezTo>
                      <a:pt x="-2423" y="18569"/>
                      <a:pt x="614" y="29903"/>
                      <a:pt x="9520" y="35166"/>
                    </a:cubicBezTo>
                    <a:lnTo>
                      <a:pt x="107687" y="91840"/>
                    </a:lnTo>
                    <a:cubicBezTo>
                      <a:pt x="114164" y="96091"/>
                      <a:pt x="127117" y="94876"/>
                      <a:pt x="133392" y="84958"/>
                    </a:cubicBezTo>
                    <a:cubicBezTo>
                      <a:pt x="138655" y="75850"/>
                      <a:pt x="134809" y="64515"/>
                      <a:pt x="126511" y="59252"/>
                    </a:cubicBezTo>
                    <a:lnTo>
                      <a:pt x="28344" y="2579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4A8DE594-825B-A398-FFAE-BA1AFEDCFC41}"/>
                  </a:ext>
                </a:extLst>
              </p:cNvPr>
              <p:cNvSpPr/>
              <p:nvPr/>
            </p:nvSpPr>
            <p:spPr>
              <a:xfrm>
                <a:off x="5496330" y="4692841"/>
                <a:ext cx="135799" cy="94109"/>
              </a:xfrm>
              <a:custGeom>
                <a:avLst/>
                <a:gdLst>
                  <a:gd name="connsiteX0" fmla="*/ 28113 w 135799"/>
                  <a:gd name="connsiteY0" fmla="*/ 2579 h 94109"/>
                  <a:gd name="connsiteX1" fmla="*/ 2407 w 135799"/>
                  <a:gd name="connsiteY1" fmla="*/ 9461 h 94109"/>
                  <a:gd name="connsiteX2" fmla="*/ 9289 w 135799"/>
                  <a:gd name="connsiteY2" fmla="*/ 35166 h 94109"/>
                  <a:gd name="connsiteX3" fmla="*/ 107456 w 135799"/>
                  <a:gd name="connsiteY3" fmla="*/ 91840 h 94109"/>
                  <a:gd name="connsiteX4" fmla="*/ 133769 w 135799"/>
                  <a:gd name="connsiteY4" fmla="*/ 84958 h 94109"/>
                  <a:gd name="connsiteX5" fmla="*/ 126280 w 135799"/>
                  <a:gd name="connsiteY5" fmla="*/ 59253 h 94109"/>
                  <a:gd name="connsiteX6" fmla="*/ 28113 w 135799"/>
                  <a:gd name="connsiteY6" fmla="*/ 2579 h 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799" h="94109">
                    <a:moveTo>
                      <a:pt x="28113" y="2579"/>
                    </a:moveTo>
                    <a:cubicBezTo>
                      <a:pt x="19814" y="-2684"/>
                      <a:pt x="7670" y="352"/>
                      <a:pt x="2407" y="9461"/>
                    </a:cubicBezTo>
                    <a:cubicBezTo>
                      <a:pt x="-2855" y="18569"/>
                      <a:pt x="990" y="29904"/>
                      <a:pt x="9289" y="35166"/>
                    </a:cubicBezTo>
                    <a:lnTo>
                      <a:pt x="107456" y="91840"/>
                    </a:lnTo>
                    <a:cubicBezTo>
                      <a:pt x="117172" y="96698"/>
                      <a:pt x="128709" y="93459"/>
                      <a:pt x="133769" y="84958"/>
                    </a:cubicBezTo>
                    <a:cubicBezTo>
                      <a:pt x="138222" y="75850"/>
                      <a:pt x="135186" y="64515"/>
                      <a:pt x="126280" y="59253"/>
                    </a:cubicBezTo>
                    <a:lnTo>
                      <a:pt x="28113" y="2579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51886DDD-8DFD-A845-63CF-930E794BACE3}"/>
                  </a:ext>
                </a:extLst>
              </p:cNvPr>
              <p:cNvSpPr/>
              <p:nvPr/>
            </p:nvSpPr>
            <p:spPr>
              <a:xfrm>
                <a:off x="5875873" y="4911844"/>
                <a:ext cx="135715" cy="94066"/>
              </a:xfrm>
              <a:custGeom>
                <a:avLst/>
                <a:gdLst>
                  <a:gd name="connsiteX0" fmla="*/ 28284 w 135715"/>
                  <a:gd name="connsiteY0" fmla="*/ 2579 h 94066"/>
                  <a:gd name="connsiteX1" fmla="*/ 2579 w 135715"/>
                  <a:gd name="connsiteY1" fmla="*/ 9461 h 94066"/>
                  <a:gd name="connsiteX2" fmla="*/ 9461 w 135715"/>
                  <a:gd name="connsiteY2" fmla="*/ 35167 h 94066"/>
                  <a:gd name="connsiteX3" fmla="*/ 116534 w 135715"/>
                  <a:gd name="connsiteY3" fmla="*/ 94067 h 94066"/>
                  <a:gd name="connsiteX4" fmla="*/ 126249 w 135715"/>
                  <a:gd name="connsiteY4" fmla="*/ 59455 h 94066"/>
                  <a:gd name="connsiteX5" fmla="*/ 28284 w 135715"/>
                  <a:gd name="connsiteY5" fmla="*/ 2579 h 9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15" h="94066">
                    <a:moveTo>
                      <a:pt x="28284" y="2579"/>
                    </a:moveTo>
                    <a:cubicBezTo>
                      <a:pt x="19176" y="-2684"/>
                      <a:pt x="7842" y="352"/>
                      <a:pt x="2579" y="9461"/>
                    </a:cubicBezTo>
                    <a:cubicBezTo>
                      <a:pt x="-2684" y="18569"/>
                      <a:pt x="352" y="29904"/>
                      <a:pt x="9461" y="35167"/>
                    </a:cubicBezTo>
                    <a:cubicBezTo>
                      <a:pt x="106616" y="90018"/>
                      <a:pt x="107021" y="94067"/>
                      <a:pt x="116534" y="94067"/>
                    </a:cubicBezTo>
                    <a:cubicBezTo>
                      <a:pt x="136370" y="94067"/>
                      <a:pt x="142847" y="68968"/>
                      <a:pt x="126249" y="59455"/>
                    </a:cubicBezTo>
                    <a:lnTo>
                      <a:pt x="28284" y="2579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2" name="Freeform 43">
                <a:extLst>
                  <a:ext uri="{FF2B5EF4-FFF2-40B4-BE49-F238E27FC236}">
                    <a16:creationId xmlns:a16="http://schemas.microsoft.com/office/drawing/2014/main" id="{8E26AF19-1300-EA29-C56F-AB083558D542}"/>
                  </a:ext>
                </a:extLst>
              </p:cNvPr>
              <p:cNvSpPr/>
              <p:nvPr/>
            </p:nvSpPr>
            <p:spPr>
              <a:xfrm>
                <a:off x="6027827" y="4988175"/>
                <a:ext cx="1214817" cy="717656"/>
              </a:xfrm>
              <a:custGeom>
                <a:avLst/>
                <a:gdLst>
                  <a:gd name="connsiteX0" fmla="*/ 1034296 w 1214817"/>
                  <a:gd name="connsiteY0" fmla="*/ 101937 h 717656"/>
                  <a:gd name="connsiteX1" fmla="*/ 183178 w 1214817"/>
                  <a:gd name="connsiteY1" fmla="*/ 101937 h 717656"/>
                  <a:gd name="connsiteX2" fmla="*/ 172855 w 1214817"/>
                  <a:gd name="connsiteY2" fmla="*/ 108616 h 717656"/>
                  <a:gd name="connsiteX3" fmla="*/ 172855 w 1214817"/>
                  <a:gd name="connsiteY3" fmla="*/ 108009 h 717656"/>
                  <a:gd name="connsiteX4" fmla="*/ 163747 w 1214817"/>
                  <a:gd name="connsiteY4" fmla="*/ 92221 h 717656"/>
                  <a:gd name="connsiteX5" fmla="*/ 65580 w 1214817"/>
                  <a:gd name="connsiteY5" fmla="*/ 35548 h 717656"/>
                  <a:gd name="connsiteX6" fmla="*/ 39874 w 1214817"/>
                  <a:gd name="connsiteY6" fmla="*/ 42429 h 717656"/>
                  <a:gd name="connsiteX7" fmla="*/ 46756 w 1214817"/>
                  <a:gd name="connsiteY7" fmla="*/ 68135 h 717656"/>
                  <a:gd name="connsiteX8" fmla="*/ 144923 w 1214817"/>
                  <a:gd name="connsiteY8" fmla="*/ 124809 h 717656"/>
                  <a:gd name="connsiteX9" fmla="*/ 146340 w 1214817"/>
                  <a:gd name="connsiteY9" fmla="*/ 125618 h 717656"/>
                  <a:gd name="connsiteX10" fmla="*/ 0 w 1214817"/>
                  <a:gd name="connsiteY10" fmla="*/ 360410 h 717656"/>
                  <a:gd name="connsiteX11" fmla="*/ 180344 w 1214817"/>
                  <a:gd name="connsiteY11" fmla="*/ 616858 h 717656"/>
                  <a:gd name="connsiteX12" fmla="*/ 427482 w 1214817"/>
                  <a:gd name="connsiteY12" fmla="*/ 703691 h 717656"/>
                  <a:gd name="connsiteX13" fmla="*/ 449342 w 1214817"/>
                  <a:gd name="connsiteY13" fmla="*/ 688510 h 717656"/>
                  <a:gd name="connsiteX14" fmla="*/ 434162 w 1214817"/>
                  <a:gd name="connsiteY14" fmla="*/ 666650 h 717656"/>
                  <a:gd name="connsiteX15" fmla="*/ 199371 w 1214817"/>
                  <a:gd name="connsiteY15" fmla="*/ 584271 h 717656"/>
                  <a:gd name="connsiteX16" fmla="*/ 37850 w 1214817"/>
                  <a:gd name="connsiteY16" fmla="*/ 360410 h 717656"/>
                  <a:gd name="connsiteX17" fmla="*/ 1015473 w 1214817"/>
                  <a:gd name="connsiteY17" fmla="*/ 134929 h 717656"/>
                  <a:gd name="connsiteX18" fmla="*/ 663286 w 1214817"/>
                  <a:gd name="connsiteY18" fmla="*/ 680009 h 717656"/>
                  <a:gd name="connsiteX19" fmla="*/ 645474 w 1214817"/>
                  <a:gd name="connsiteY19" fmla="*/ 699845 h 717656"/>
                  <a:gd name="connsiteX20" fmla="*/ 664298 w 1214817"/>
                  <a:gd name="connsiteY20" fmla="*/ 717657 h 717656"/>
                  <a:gd name="connsiteX21" fmla="*/ 665310 w 1214817"/>
                  <a:gd name="connsiteY21" fmla="*/ 717657 h 717656"/>
                  <a:gd name="connsiteX22" fmla="*/ 1031462 w 1214817"/>
                  <a:gd name="connsiteY22" fmla="*/ 617061 h 717656"/>
                  <a:gd name="connsiteX23" fmla="*/ 1034296 w 1214817"/>
                  <a:gd name="connsiteY23" fmla="*/ 101937 h 71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14817" h="717656">
                    <a:moveTo>
                      <a:pt x="1034296" y="101937"/>
                    </a:moveTo>
                    <a:cubicBezTo>
                      <a:pt x="800315" y="-33878"/>
                      <a:pt x="418577" y="-34080"/>
                      <a:pt x="183178" y="101937"/>
                    </a:cubicBezTo>
                    <a:cubicBezTo>
                      <a:pt x="179535" y="103961"/>
                      <a:pt x="176296" y="106390"/>
                      <a:pt x="172855" y="108616"/>
                    </a:cubicBezTo>
                    <a:lnTo>
                      <a:pt x="172855" y="108009"/>
                    </a:lnTo>
                    <a:cubicBezTo>
                      <a:pt x="172855" y="101937"/>
                      <a:pt x="169819" y="95865"/>
                      <a:pt x="163747" y="92221"/>
                    </a:cubicBezTo>
                    <a:lnTo>
                      <a:pt x="65580" y="35548"/>
                    </a:lnTo>
                    <a:cubicBezTo>
                      <a:pt x="56472" y="30285"/>
                      <a:pt x="45137" y="33321"/>
                      <a:pt x="39874" y="42429"/>
                    </a:cubicBezTo>
                    <a:cubicBezTo>
                      <a:pt x="34612" y="51537"/>
                      <a:pt x="37648" y="62872"/>
                      <a:pt x="46756" y="68135"/>
                    </a:cubicBezTo>
                    <a:lnTo>
                      <a:pt x="144923" y="124809"/>
                    </a:lnTo>
                    <a:cubicBezTo>
                      <a:pt x="145733" y="124809"/>
                      <a:pt x="145733" y="125618"/>
                      <a:pt x="146340" y="125618"/>
                    </a:cubicBezTo>
                    <a:cubicBezTo>
                      <a:pt x="51816" y="190591"/>
                      <a:pt x="0" y="272768"/>
                      <a:pt x="0" y="360410"/>
                    </a:cubicBezTo>
                    <a:cubicBezTo>
                      <a:pt x="-202" y="458172"/>
                      <a:pt x="63961" y="549255"/>
                      <a:pt x="180344" y="616858"/>
                    </a:cubicBezTo>
                    <a:cubicBezTo>
                      <a:pt x="249365" y="656935"/>
                      <a:pt x="334780" y="687093"/>
                      <a:pt x="427482" y="703691"/>
                    </a:cubicBezTo>
                    <a:cubicBezTo>
                      <a:pt x="437603" y="705310"/>
                      <a:pt x="447520" y="698631"/>
                      <a:pt x="449342" y="688510"/>
                    </a:cubicBezTo>
                    <a:cubicBezTo>
                      <a:pt x="451164" y="678187"/>
                      <a:pt x="444282" y="668472"/>
                      <a:pt x="434162" y="666650"/>
                    </a:cubicBezTo>
                    <a:cubicBezTo>
                      <a:pt x="345913" y="650863"/>
                      <a:pt x="264748" y="622323"/>
                      <a:pt x="199371" y="584271"/>
                    </a:cubicBezTo>
                    <a:cubicBezTo>
                      <a:pt x="94929" y="523751"/>
                      <a:pt x="37648" y="444206"/>
                      <a:pt x="37850" y="360410"/>
                    </a:cubicBezTo>
                    <a:cubicBezTo>
                      <a:pt x="38053" y="76029"/>
                      <a:pt x="657011" y="-73549"/>
                      <a:pt x="1015473" y="134929"/>
                    </a:cubicBezTo>
                    <a:cubicBezTo>
                      <a:pt x="1355110" y="332275"/>
                      <a:pt x="1124367" y="653494"/>
                      <a:pt x="663286" y="680009"/>
                    </a:cubicBezTo>
                    <a:cubicBezTo>
                      <a:pt x="652963" y="680616"/>
                      <a:pt x="644867" y="689522"/>
                      <a:pt x="645474" y="699845"/>
                    </a:cubicBezTo>
                    <a:cubicBezTo>
                      <a:pt x="646081" y="709965"/>
                      <a:pt x="654380" y="717657"/>
                      <a:pt x="664298" y="717657"/>
                    </a:cubicBezTo>
                    <a:cubicBezTo>
                      <a:pt x="664702" y="717657"/>
                      <a:pt x="665107" y="717657"/>
                      <a:pt x="665310" y="717657"/>
                    </a:cubicBezTo>
                    <a:cubicBezTo>
                      <a:pt x="802743" y="709763"/>
                      <a:pt x="932891" y="673937"/>
                      <a:pt x="1031462" y="617061"/>
                    </a:cubicBezTo>
                    <a:cubicBezTo>
                      <a:pt x="1276577" y="475174"/>
                      <a:pt x="1274350" y="241395"/>
                      <a:pt x="1034296" y="101937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3" name="Freeform 44">
                <a:extLst>
                  <a:ext uri="{FF2B5EF4-FFF2-40B4-BE49-F238E27FC236}">
                    <a16:creationId xmlns:a16="http://schemas.microsoft.com/office/drawing/2014/main" id="{41B17AEE-D940-6712-6C63-6A5A4D83A702}"/>
                  </a:ext>
                </a:extLst>
              </p:cNvPr>
              <p:cNvSpPr/>
              <p:nvPr/>
            </p:nvSpPr>
            <p:spPr>
              <a:xfrm>
                <a:off x="1545147" y="1726214"/>
                <a:ext cx="4703826" cy="3274636"/>
              </a:xfrm>
              <a:custGeom>
                <a:avLst/>
                <a:gdLst>
                  <a:gd name="connsiteX0" fmla="*/ 4294038 w 4703826"/>
                  <a:gd name="connsiteY0" fmla="*/ 1134797 h 3274636"/>
                  <a:gd name="connsiteX1" fmla="*/ 4294038 w 4703826"/>
                  <a:gd name="connsiteY1" fmla="*/ 1133988 h 3274636"/>
                  <a:gd name="connsiteX2" fmla="*/ 4293228 w 4703826"/>
                  <a:gd name="connsiteY2" fmla="*/ 1109092 h 3274636"/>
                  <a:gd name="connsiteX3" fmla="*/ 4370143 w 4703826"/>
                  <a:gd name="connsiteY3" fmla="*/ 1064563 h 3274636"/>
                  <a:gd name="connsiteX4" fmla="*/ 4377025 w 4703826"/>
                  <a:gd name="connsiteY4" fmla="*/ 1038857 h 3274636"/>
                  <a:gd name="connsiteX5" fmla="*/ 4351319 w 4703826"/>
                  <a:gd name="connsiteY5" fmla="*/ 1031975 h 3274636"/>
                  <a:gd name="connsiteX6" fmla="*/ 4290192 w 4703826"/>
                  <a:gd name="connsiteY6" fmla="*/ 1067396 h 3274636"/>
                  <a:gd name="connsiteX7" fmla="*/ 4144460 w 4703826"/>
                  <a:gd name="connsiteY7" fmla="*/ 696790 h 3274636"/>
                  <a:gd name="connsiteX8" fmla="*/ 3716573 w 4703826"/>
                  <a:gd name="connsiteY8" fmla="*/ 327804 h 3274636"/>
                  <a:gd name="connsiteX9" fmla="*/ 1475531 w 4703826"/>
                  <a:gd name="connsiteY9" fmla="*/ 119730 h 3274636"/>
                  <a:gd name="connsiteX10" fmla="*/ 1474316 w 4703826"/>
                  <a:gd name="connsiteY10" fmla="*/ 120135 h 3274636"/>
                  <a:gd name="connsiteX11" fmla="*/ 1419667 w 4703826"/>
                  <a:gd name="connsiteY11" fmla="*/ 84309 h 3274636"/>
                  <a:gd name="connsiteX12" fmla="*/ 1393961 w 4703826"/>
                  <a:gd name="connsiteY12" fmla="*/ 91191 h 3274636"/>
                  <a:gd name="connsiteX13" fmla="*/ 1400843 w 4703826"/>
                  <a:gd name="connsiteY13" fmla="*/ 116896 h 3274636"/>
                  <a:gd name="connsiteX14" fmla="*/ 1429382 w 4703826"/>
                  <a:gd name="connsiteY14" fmla="*/ 133291 h 3274636"/>
                  <a:gd name="connsiteX15" fmla="*/ 978421 w 4703826"/>
                  <a:gd name="connsiteY15" fmla="*/ 327804 h 3274636"/>
                  <a:gd name="connsiteX16" fmla="*/ 413303 w 4703826"/>
                  <a:gd name="connsiteY16" fmla="*/ 1066587 h 3274636"/>
                  <a:gd name="connsiteX17" fmla="*/ 352986 w 4703826"/>
                  <a:gd name="connsiteY17" fmla="*/ 1031975 h 3274636"/>
                  <a:gd name="connsiteX18" fmla="*/ 334162 w 4703826"/>
                  <a:gd name="connsiteY18" fmla="*/ 1064360 h 3274636"/>
                  <a:gd name="connsiteX19" fmla="*/ 411076 w 4703826"/>
                  <a:gd name="connsiteY19" fmla="*/ 1108889 h 3274636"/>
                  <a:gd name="connsiteX20" fmla="*/ 410267 w 4703826"/>
                  <a:gd name="connsiteY20" fmla="*/ 1126904 h 3274636"/>
                  <a:gd name="connsiteX21" fmla="*/ 697684 w 4703826"/>
                  <a:gd name="connsiteY21" fmla="*/ 2876908 h 3274636"/>
                  <a:gd name="connsiteX22" fmla="*/ 4017348 w 4703826"/>
                  <a:gd name="connsiteY22" fmla="*/ 2876908 h 3274636"/>
                  <a:gd name="connsiteX23" fmla="*/ 4294038 w 4703826"/>
                  <a:gd name="connsiteY23" fmla="*/ 1134797 h 3274636"/>
                  <a:gd name="connsiteX24" fmla="*/ 997042 w 4703826"/>
                  <a:gd name="connsiteY24" fmla="*/ 360593 h 3274636"/>
                  <a:gd name="connsiteX25" fmla="*/ 2345473 w 4703826"/>
                  <a:gd name="connsiteY25" fmla="*/ 36743 h 3274636"/>
                  <a:gd name="connsiteX26" fmla="*/ 3064622 w 4703826"/>
                  <a:gd name="connsiteY26" fmla="*/ 117504 h 3274636"/>
                  <a:gd name="connsiteX27" fmla="*/ 3697749 w 4703826"/>
                  <a:gd name="connsiteY27" fmla="*/ 360593 h 3274636"/>
                  <a:gd name="connsiteX28" fmla="*/ 3706048 w 4703826"/>
                  <a:gd name="connsiteY28" fmla="*/ 1903132 h 3274636"/>
                  <a:gd name="connsiteX29" fmla="*/ 721567 w 4703826"/>
                  <a:gd name="connsiteY29" fmla="*/ 1694855 h 3274636"/>
                  <a:gd name="connsiteX30" fmla="*/ 542640 w 4703826"/>
                  <a:gd name="connsiteY30" fmla="*/ 1469982 h 3274636"/>
                  <a:gd name="connsiteX31" fmla="*/ 541831 w 4703826"/>
                  <a:gd name="connsiteY31" fmla="*/ 1468565 h 3274636"/>
                  <a:gd name="connsiteX32" fmla="*/ 473822 w 4703826"/>
                  <a:gd name="connsiteY32" fmla="*/ 1310891 h 3274636"/>
                  <a:gd name="connsiteX33" fmla="*/ 997042 w 4703826"/>
                  <a:gd name="connsiteY33" fmla="*/ 360593 h 3274636"/>
                  <a:gd name="connsiteX34" fmla="*/ 716305 w 4703826"/>
                  <a:gd name="connsiteY34" fmla="*/ 2844726 h 3274636"/>
                  <a:gd name="connsiteX35" fmla="*/ 409862 w 4703826"/>
                  <a:gd name="connsiteY35" fmla="*/ 1176898 h 3274636"/>
                  <a:gd name="connsiteX36" fmla="*/ 407635 w 4703826"/>
                  <a:gd name="connsiteY36" fmla="*/ 1753351 h 3274636"/>
                  <a:gd name="connsiteX37" fmla="*/ 810626 w 4703826"/>
                  <a:gd name="connsiteY37" fmla="*/ 2447605 h 3274636"/>
                  <a:gd name="connsiteX38" fmla="*/ 833296 w 4703826"/>
                  <a:gd name="connsiteY38" fmla="*/ 2417446 h 3274636"/>
                  <a:gd name="connsiteX39" fmla="*/ 445485 w 4703826"/>
                  <a:gd name="connsiteY39" fmla="*/ 1753351 h 3274636"/>
                  <a:gd name="connsiteX40" fmla="*/ 446902 w 4703826"/>
                  <a:gd name="connsiteY40" fmla="*/ 1350360 h 3274636"/>
                  <a:gd name="connsiteX41" fmla="*/ 448319 w 4703826"/>
                  <a:gd name="connsiteY41" fmla="*/ 1353396 h 3274636"/>
                  <a:gd name="connsiteX42" fmla="*/ 500337 w 4703826"/>
                  <a:gd name="connsiteY42" fmla="*/ 1472614 h 3274636"/>
                  <a:gd name="connsiteX43" fmla="*/ 4255378 w 4703826"/>
                  <a:gd name="connsiteY43" fmla="*/ 1361695 h 3274636"/>
                  <a:gd name="connsiteX44" fmla="*/ 4253962 w 4703826"/>
                  <a:gd name="connsiteY44" fmla="*/ 1763876 h 3274636"/>
                  <a:gd name="connsiteX45" fmla="*/ 3704631 w 4703826"/>
                  <a:gd name="connsiteY45" fmla="*/ 2529781 h 3274636"/>
                  <a:gd name="connsiteX46" fmla="*/ 3154491 w 4703826"/>
                  <a:gd name="connsiteY46" fmla="*/ 2752428 h 3274636"/>
                  <a:gd name="connsiteX47" fmla="*/ 3141739 w 4703826"/>
                  <a:gd name="connsiteY47" fmla="*/ 2775907 h 3274636"/>
                  <a:gd name="connsiteX48" fmla="*/ 3159753 w 4703826"/>
                  <a:gd name="connsiteY48" fmla="*/ 2789469 h 3274636"/>
                  <a:gd name="connsiteX49" fmla="*/ 3164206 w 4703826"/>
                  <a:gd name="connsiteY49" fmla="*/ 2789469 h 3274636"/>
                  <a:gd name="connsiteX50" fmla="*/ 3723455 w 4703826"/>
                  <a:gd name="connsiteY50" fmla="*/ 2563178 h 3274636"/>
                  <a:gd name="connsiteX51" fmla="*/ 4291609 w 4703826"/>
                  <a:gd name="connsiteY51" fmla="*/ 1764686 h 3274636"/>
                  <a:gd name="connsiteX52" fmla="*/ 4293836 w 4703826"/>
                  <a:gd name="connsiteY52" fmla="*/ 1184387 h 3274636"/>
                  <a:gd name="connsiteX53" fmla="*/ 3997310 w 4703826"/>
                  <a:gd name="connsiteY53" fmla="*/ 2844523 h 3274636"/>
                  <a:gd name="connsiteX54" fmla="*/ 716305 w 4703826"/>
                  <a:gd name="connsiteY54" fmla="*/ 2844726 h 327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703826" h="3274636">
                    <a:moveTo>
                      <a:pt x="4294038" y="1134797"/>
                    </a:moveTo>
                    <a:lnTo>
                      <a:pt x="4294038" y="1133988"/>
                    </a:lnTo>
                    <a:cubicBezTo>
                      <a:pt x="4294038" y="1125689"/>
                      <a:pt x="4294038" y="1117391"/>
                      <a:pt x="4293228" y="1109092"/>
                    </a:cubicBezTo>
                    <a:lnTo>
                      <a:pt x="4370143" y="1064563"/>
                    </a:lnTo>
                    <a:cubicBezTo>
                      <a:pt x="4379251" y="1059300"/>
                      <a:pt x="4382287" y="1047965"/>
                      <a:pt x="4377025" y="1038857"/>
                    </a:cubicBezTo>
                    <a:cubicBezTo>
                      <a:pt x="4371762" y="1029749"/>
                      <a:pt x="4359618" y="1026712"/>
                      <a:pt x="4351319" y="1031975"/>
                    </a:cubicBezTo>
                    <a:lnTo>
                      <a:pt x="4290192" y="1067396"/>
                    </a:lnTo>
                    <a:cubicBezTo>
                      <a:pt x="4277441" y="938261"/>
                      <a:pt x="4227649" y="813174"/>
                      <a:pt x="4144460" y="696790"/>
                    </a:cubicBezTo>
                    <a:cubicBezTo>
                      <a:pt x="4046293" y="560166"/>
                      <a:pt x="3902179" y="434876"/>
                      <a:pt x="3716573" y="327804"/>
                    </a:cubicBezTo>
                    <a:cubicBezTo>
                      <a:pt x="3109152" y="-22764"/>
                      <a:pt x="2199943" y="-92189"/>
                      <a:pt x="1475531" y="119730"/>
                    </a:cubicBezTo>
                    <a:cubicBezTo>
                      <a:pt x="1475126" y="119932"/>
                      <a:pt x="1474721" y="119932"/>
                      <a:pt x="1474316" y="120135"/>
                    </a:cubicBezTo>
                    <a:cubicBezTo>
                      <a:pt x="1467232" y="107990"/>
                      <a:pt x="1475126" y="118920"/>
                      <a:pt x="1419667" y="84309"/>
                    </a:cubicBezTo>
                    <a:cubicBezTo>
                      <a:pt x="1410761" y="79046"/>
                      <a:pt x="1399021" y="82083"/>
                      <a:pt x="1393961" y="91191"/>
                    </a:cubicBezTo>
                    <a:cubicBezTo>
                      <a:pt x="1388901" y="100299"/>
                      <a:pt x="1391937" y="111836"/>
                      <a:pt x="1400843" y="116896"/>
                    </a:cubicBezTo>
                    <a:lnTo>
                      <a:pt x="1429382" y="133291"/>
                    </a:lnTo>
                    <a:cubicBezTo>
                      <a:pt x="1267255" y="183893"/>
                      <a:pt x="1114843" y="248663"/>
                      <a:pt x="978421" y="327804"/>
                    </a:cubicBezTo>
                    <a:cubicBezTo>
                      <a:pt x="636557" y="525555"/>
                      <a:pt x="438199" y="786659"/>
                      <a:pt x="413303" y="1066587"/>
                    </a:cubicBezTo>
                    <a:lnTo>
                      <a:pt x="352986" y="1031975"/>
                    </a:lnTo>
                    <a:cubicBezTo>
                      <a:pt x="331531" y="1019426"/>
                      <a:pt x="312504" y="1051811"/>
                      <a:pt x="334162" y="1064360"/>
                    </a:cubicBezTo>
                    <a:lnTo>
                      <a:pt x="411076" y="1108889"/>
                    </a:lnTo>
                    <a:cubicBezTo>
                      <a:pt x="410267" y="1115164"/>
                      <a:pt x="410267" y="1120629"/>
                      <a:pt x="410267" y="1126904"/>
                    </a:cubicBezTo>
                    <a:cubicBezTo>
                      <a:pt x="-194928" y="1636360"/>
                      <a:pt x="-156066" y="2384049"/>
                      <a:pt x="697684" y="2876908"/>
                    </a:cubicBezTo>
                    <a:cubicBezTo>
                      <a:pt x="1619442" y="3408224"/>
                      <a:pt x="3105104" y="3406200"/>
                      <a:pt x="4017348" y="2876908"/>
                    </a:cubicBezTo>
                    <a:cubicBezTo>
                      <a:pt x="4864621" y="2384251"/>
                      <a:pt x="4892351" y="1641623"/>
                      <a:pt x="4294038" y="1134797"/>
                    </a:cubicBezTo>
                    <a:close/>
                    <a:moveTo>
                      <a:pt x="997042" y="360593"/>
                    </a:moveTo>
                    <a:cubicBezTo>
                      <a:pt x="1368255" y="144626"/>
                      <a:pt x="1856459" y="36743"/>
                      <a:pt x="2345473" y="36743"/>
                    </a:cubicBezTo>
                    <a:cubicBezTo>
                      <a:pt x="2589980" y="36743"/>
                      <a:pt x="2834486" y="63866"/>
                      <a:pt x="3064622" y="117504"/>
                    </a:cubicBezTo>
                    <a:cubicBezTo>
                      <a:pt x="3294758" y="171748"/>
                      <a:pt x="3510523" y="252508"/>
                      <a:pt x="3697749" y="360593"/>
                    </a:cubicBezTo>
                    <a:cubicBezTo>
                      <a:pt x="4420744" y="777348"/>
                      <a:pt x="4463452" y="1464112"/>
                      <a:pt x="3706048" y="1903132"/>
                    </a:cubicBezTo>
                    <a:cubicBezTo>
                      <a:pt x="2846024" y="2402670"/>
                      <a:pt x="1376352" y="2315231"/>
                      <a:pt x="721567" y="1694855"/>
                    </a:cubicBezTo>
                    <a:cubicBezTo>
                      <a:pt x="628056" y="1604582"/>
                      <a:pt x="564703" y="1513904"/>
                      <a:pt x="542640" y="1469982"/>
                    </a:cubicBezTo>
                    <a:cubicBezTo>
                      <a:pt x="542640" y="1469982"/>
                      <a:pt x="541831" y="1469172"/>
                      <a:pt x="541831" y="1468565"/>
                    </a:cubicBezTo>
                    <a:cubicBezTo>
                      <a:pt x="511267" y="1420798"/>
                      <a:pt x="473822" y="1318380"/>
                      <a:pt x="473822" y="1310891"/>
                    </a:cubicBezTo>
                    <a:cubicBezTo>
                      <a:pt x="355010" y="913567"/>
                      <a:pt x="638379" y="568667"/>
                      <a:pt x="997042" y="360593"/>
                    </a:cubicBezTo>
                    <a:close/>
                    <a:moveTo>
                      <a:pt x="716305" y="2844726"/>
                    </a:moveTo>
                    <a:cubicBezTo>
                      <a:pt x="-109917" y="2367452"/>
                      <a:pt x="-145136" y="1663078"/>
                      <a:pt x="409862" y="1176898"/>
                    </a:cubicBezTo>
                    <a:lnTo>
                      <a:pt x="407635" y="1753351"/>
                    </a:lnTo>
                    <a:cubicBezTo>
                      <a:pt x="406826" y="2003930"/>
                      <a:pt x="550332" y="2250663"/>
                      <a:pt x="810626" y="2447605"/>
                    </a:cubicBezTo>
                    <a:cubicBezTo>
                      <a:pt x="830057" y="2461773"/>
                      <a:pt x="853132" y="2433638"/>
                      <a:pt x="833296" y="2417446"/>
                    </a:cubicBezTo>
                    <a:cubicBezTo>
                      <a:pt x="582717" y="2227994"/>
                      <a:pt x="444676" y="1991786"/>
                      <a:pt x="445485" y="1753351"/>
                    </a:cubicBezTo>
                    <a:lnTo>
                      <a:pt x="446902" y="1350360"/>
                    </a:lnTo>
                    <a:cubicBezTo>
                      <a:pt x="446902" y="1351170"/>
                      <a:pt x="447712" y="1352587"/>
                      <a:pt x="448319" y="1353396"/>
                    </a:cubicBezTo>
                    <a:cubicBezTo>
                      <a:pt x="461273" y="1392258"/>
                      <a:pt x="481109" y="1436787"/>
                      <a:pt x="500337" y="1472614"/>
                    </a:cubicBezTo>
                    <a:cubicBezTo>
                      <a:pt x="1110592" y="2570465"/>
                      <a:pt x="3839029" y="2506302"/>
                      <a:pt x="4255378" y="1361695"/>
                    </a:cubicBezTo>
                    <a:lnTo>
                      <a:pt x="4253962" y="1763876"/>
                    </a:lnTo>
                    <a:cubicBezTo>
                      <a:pt x="4253152" y="2052912"/>
                      <a:pt x="4057830" y="2324542"/>
                      <a:pt x="3704631" y="2529781"/>
                    </a:cubicBezTo>
                    <a:cubicBezTo>
                      <a:pt x="3543920" y="2623293"/>
                      <a:pt x="3358921" y="2697981"/>
                      <a:pt x="3154491" y="2752428"/>
                    </a:cubicBezTo>
                    <a:cubicBezTo>
                      <a:pt x="3144775" y="2755464"/>
                      <a:pt x="3138703" y="2765989"/>
                      <a:pt x="3141739" y="2775907"/>
                    </a:cubicBezTo>
                    <a:cubicBezTo>
                      <a:pt x="3143965" y="2784206"/>
                      <a:pt x="3151455" y="2789469"/>
                      <a:pt x="3159753" y="2789469"/>
                    </a:cubicBezTo>
                    <a:lnTo>
                      <a:pt x="3164206" y="2789469"/>
                    </a:lnTo>
                    <a:cubicBezTo>
                      <a:pt x="3372482" y="2733604"/>
                      <a:pt x="3560315" y="2657500"/>
                      <a:pt x="3723455" y="2563178"/>
                    </a:cubicBezTo>
                    <a:cubicBezTo>
                      <a:pt x="4088596" y="2350449"/>
                      <a:pt x="4291002" y="2066676"/>
                      <a:pt x="4291609" y="1764686"/>
                    </a:cubicBezTo>
                    <a:lnTo>
                      <a:pt x="4293836" y="1184387"/>
                    </a:lnTo>
                    <a:cubicBezTo>
                      <a:pt x="4846405" y="1671579"/>
                      <a:pt x="4811591" y="2370488"/>
                      <a:pt x="3997310" y="2844523"/>
                    </a:cubicBezTo>
                    <a:cubicBezTo>
                      <a:pt x="3096400" y="3368553"/>
                      <a:pt x="1624097" y="3368553"/>
                      <a:pt x="716305" y="284472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4" name="Freeform 45">
                <a:extLst>
                  <a:ext uri="{FF2B5EF4-FFF2-40B4-BE49-F238E27FC236}">
                    <a16:creationId xmlns:a16="http://schemas.microsoft.com/office/drawing/2014/main" id="{80D4AAD0-E617-889C-4E60-3FF58EB4D2A4}"/>
                  </a:ext>
                </a:extLst>
              </p:cNvPr>
              <p:cNvSpPr/>
              <p:nvPr/>
            </p:nvSpPr>
            <p:spPr>
              <a:xfrm>
                <a:off x="2560383" y="4276576"/>
                <a:ext cx="1813561" cy="341726"/>
              </a:xfrm>
              <a:custGeom>
                <a:avLst/>
                <a:gdLst>
                  <a:gd name="connsiteX0" fmla="*/ 1792129 w 1813561"/>
                  <a:gd name="connsiteY0" fmla="*/ 272504 h 341726"/>
                  <a:gd name="connsiteX1" fmla="*/ 27956 w 1813561"/>
                  <a:gd name="connsiteY1" fmla="*/ 2291 h 341726"/>
                  <a:gd name="connsiteX2" fmla="*/ 2250 w 1813561"/>
                  <a:gd name="connsiteY2" fmla="*/ 9780 h 341726"/>
                  <a:gd name="connsiteX3" fmla="*/ 9739 w 1813561"/>
                  <a:gd name="connsiteY3" fmla="*/ 35284 h 341726"/>
                  <a:gd name="connsiteX4" fmla="*/ 1338334 w 1813561"/>
                  <a:gd name="connsiteY4" fmla="*/ 341727 h 341726"/>
                  <a:gd name="connsiteX5" fmla="*/ 1797391 w 1813561"/>
                  <a:gd name="connsiteY5" fmla="*/ 309949 h 341726"/>
                  <a:gd name="connsiteX6" fmla="*/ 1813381 w 1813561"/>
                  <a:gd name="connsiteY6" fmla="*/ 288696 h 341726"/>
                  <a:gd name="connsiteX7" fmla="*/ 1792129 w 1813561"/>
                  <a:gd name="connsiteY7" fmla="*/ 272504 h 34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3561" h="341726">
                    <a:moveTo>
                      <a:pt x="1792129" y="272504"/>
                    </a:moveTo>
                    <a:cubicBezTo>
                      <a:pt x="1160014" y="360955"/>
                      <a:pt x="500574" y="260157"/>
                      <a:pt x="27956" y="2291"/>
                    </a:cubicBezTo>
                    <a:cubicBezTo>
                      <a:pt x="19050" y="-2566"/>
                      <a:pt x="7310" y="470"/>
                      <a:pt x="2250" y="9780"/>
                    </a:cubicBezTo>
                    <a:cubicBezTo>
                      <a:pt x="-2608" y="18889"/>
                      <a:pt x="631" y="30426"/>
                      <a:pt x="9739" y="35284"/>
                    </a:cubicBezTo>
                    <a:cubicBezTo>
                      <a:pt x="375285" y="234654"/>
                      <a:pt x="849927" y="341727"/>
                      <a:pt x="1338334" y="341727"/>
                    </a:cubicBezTo>
                    <a:cubicBezTo>
                      <a:pt x="1490948" y="341727"/>
                      <a:pt x="1644979" y="331202"/>
                      <a:pt x="1797391" y="309949"/>
                    </a:cubicBezTo>
                    <a:cubicBezTo>
                      <a:pt x="1807714" y="308532"/>
                      <a:pt x="1814798" y="299019"/>
                      <a:pt x="1813381" y="288696"/>
                    </a:cubicBezTo>
                    <a:cubicBezTo>
                      <a:pt x="1812167" y="278171"/>
                      <a:pt x="1802047" y="271087"/>
                      <a:pt x="1792129" y="272504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5" name="Freeform 46">
                <a:extLst>
                  <a:ext uri="{FF2B5EF4-FFF2-40B4-BE49-F238E27FC236}">
                    <a16:creationId xmlns:a16="http://schemas.microsoft.com/office/drawing/2014/main" id="{99294749-D672-1980-6AB0-CA38C69C7860}"/>
                  </a:ext>
                </a:extLst>
              </p:cNvPr>
              <p:cNvSpPr/>
              <p:nvPr/>
            </p:nvSpPr>
            <p:spPr>
              <a:xfrm>
                <a:off x="2466692" y="2020012"/>
                <a:ext cx="2860809" cy="1674078"/>
              </a:xfrm>
              <a:custGeom>
                <a:avLst/>
                <a:gdLst>
                  <a:gd name="connsiteX0" fmla="*/ 425660 w 2860809"/>
                  <a:gd name="connsiteY0" fmla="*/ 1432633 h 1674078"/>
                  <a:gd name="connsiteX1" fmla="*/ 2441222 w 2860809"/>
                  <a:gd name="connsiteY1" fmla="*/ 1432633 h 1674078"/>
                  <a:gd name="connsiteX2" fmla="*/ 2860810 w 2860809"/>
                  <a:gd name="connsiteY2" fmla="*/ 839583 h 1674078"/>
                  <a:gd name="connsiteX3" fmla="*/ 2754344 w 2860809"/>
                  <a:gd name="connsiteY3" fmla="*/ 521805 h 1674078"/>
                  <a:gd name="connsiteX4" fmla="*/ 2753535 w 2860809"/>
                  <a:gd name="connsiteY4" fmla="*/ 521805 h 1674078"/>
                  <a:gd name="connsiteX5" fmla="*/ 2707589 w 2860809"/>
                  <a:gd name="connsiteY5" fmla="*/ 462095 h 1674078"/>
                  <a:gd name="connsiteX6" fmla="*/ 2434340 w 2860809"/>
                  <a:gd name="connsiteY6" fmla="*/ 243294 h 1674078"/>
                  <a:gd name="connsiteX7" fmla="*/ 2338399 w 2860809"/>
                  <a:gd name="connsiteY7" fmla="*/ 192692 h 1674078"/>
                  <a:gd name="connsiteX8" fmla="*/ 2313503 w 2860809"/>
                  <a:gd name="connsiteY8" fmla="*/ 201800 h 1674078"/>
                  <a:gd name="connsiteX9" fmla="*/ 2322612 w 2860809"/>
                  <a:gd name="connsiteY9" fmla="*/ 226697 h 1674078"/>
                  <a:gd name="connsiteX10" fmla="*/ 2415516 w 2860809"/>
                  <a:gd name="connsiteY10" fmla="*/ 275679 h 1674078"/>
                  <a:gd name="connsiteX11" fmla="*/ 2629055 w 2860809"/>
                  <a:gd name="connsiteY11" fmla="*/ 434163 h 1674078"/>
                  <a:gd name="connsiteX12" fmla="*/ 2685729 w 2860809"/>
                  <a:gd name="connsiteY12" fmla="*/ 494480 h 1674078"/>
                  <a:gd name="connsiteX13" fmla="*/ 2823162 w 2860809"/>
                  <a:gd name="connsiteY13" fmla="*/ 840190 h 1674078"/>
                  <a:gd name="connsiteX14" fmla="*/ 2422398 w 2860809"/>
                  <a:gd name="connsiteY14" fmla="*/ 1399438 h 1674078"/>
                  <a:gd name="connsiteX15" fmla="*/ 444484 w 2860809"/>
                  <a:gd name="connsiteY15" fmla="*/ 1399438 h 1674078"/>
                  <a:gd name="connsiteX16" fmla="*/ 37648 w 2860809"/>
                  <a:gd name="connsiteY16" fmla="*/ 835737 h 1674078"/>
                  <a:gd name="connsiteX17" fmla="*/ 175081 w 2860809"/>
                  <a:gd name="connsiteY17" fmla="*/ 489420 h 1674078"/>
                  <a:gd name="connsiteX18" fmla="*/ 175891 w 2860809"/>
                  <a:gd name="connsiteY18" fmla="*/ 489420 h 1674078"/>
                  <a:gd name="connsiteX19" fmla="*/ 230945 w 2860809"/>
                  <a:gd name="connsiteY19" fmla="*/ 429710 h 1674078"/>
                  <a:gd name="connsiteX20" fmla="*/ 438412 w 2860809"/>
                  <a:gd name="connsiteY20" fmla="*/ 275679 h 1674078"/>
                  <a:gd name="connsiteX21" fmla="*/ 2081343 w 2860809"/>
                  <a:gd name="connsiteY21" fmla="*/ 132982 h 1674078"/>
                  <a:gd name="connsiteX22" fmla="*/ 2105430 w 2860809"/>
                  <a:gd name="connsiteY22" fmla="*/ 120231 h 1674078"/>
                  <a:gd name="connsiteX23" fmla="*/ 2092678 w 2860809"/>
                  <a:gd name="connsiteY23" fmla="*/ 96752 h 1674078"/>
                  <a:gd name="connsiteX24" fmla="*/ 419588 w 2860809"/>
                  <a:gd name="connsiteY24" fmla="*/ 243091 h 1674078"/>
                  <a:gd name="connsiteX25" fmla="*/ 153221 w 2860809"/>
                  <a:gd name="connsiteY25" fmla="*/ 457440 h 1674078"/>
                  <a:gd name="connsiteX26" fmla="*/ 107882 w 2860809"/>
                  <a:gd name="connsiteY26" fmla="*/ 515530 h 1674078"/>
                  <a:gd name="connsiteX27" fmla="*/ 0 w 2860809"/>
                  <a:gd name="connsiteY27" fmla="*/ 835535 h 1674078"/>
                  <a:gd name="connsiteX28" fmla="*/ 425660 w 2860809"/>
                  <a:gd name="connsiteY28" fmla="*/ 1432633 h 16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60809" h="1674078">
                    <a:moveTo>
                      <a:pt x="425660" y="1432633"/>
                    </a:moveTo>
                    <a:cubicBezTo>
                      <a:pt x="985718" y="1755066"/>
                      <a:pt x="1887236" y="1754054"/>
                      <a:pt x="2441222" y="1432633"/>
                    </a:cubicBezTo>
                    <a:cubicBezTo>
                      <a:pt x="2712042" y="1274959"/>
                      <a:pt x="2860810" y="1064456"/>
                      <a:pt x="2860810" y="839583"/>
                    </a:cubicBezTo>
                    <a:cubicBezTo>
                      <a:pt x="2860810" y="729474"/>
                      <a:pt x="2823770" y="620781"/>
                      <a:pt x="2754344" y="521805"/>
                    </a:cubicBezTo>
                    <a:lnTo>
                      <a:pt x="2753535" y="521805"/>
                    </a:lnTo>
                    <a:cubicBezTo>
                      <a:pt x="2739974" y="501362"/>
                      <a:pt x="2724186" y="481121"/>
                      <a:pt x="2707589" y="462095"/>
                    </a:cubicBezTo>
                    <a:cubicBezTo>
                      <a:pt x="2638163" y="382145"/>
                      <a:pt x="2546878" y="308064"/>
                      <a:pt x="2434340" y="243294"/>
                    </a:cubicBezTo>
                    <a:cubicBezTo>
                      <a:pt x="2404181" y="225887"/>
                      <a:pt x="2371796" y="208480"/>
                      <a:pt x="2338399" y="192692"/>
                    </a:cubicBezTo>
                    <a:cubicBezTo>
                      <a:pt x="2329291" y="188239"/>
                      <a:pt x="2317957" y="191883"/>
                      <a:pt x="2313503" y="201800"/>
                    </a:cubicBezTo>
                    <a:cubicBezTo>
                      <a:pt x="2309050" y="210909"/>
                      <a:pt x="2312694" y="222244"/>
                      <a:pt x="2322612" y="226697"/>
                    </a:cubicBezTo>
                    <a:cubicBezTo>
                      <a:pt x="2354390" y="242484"/>
                      <a:pt x="2385965" y="259082"/>
                      <a:pt x="2415516" y="275679"/>
                    </a:cubicBezTo>
                    <a:cubicBezTo>
                      <a:pt x="2499312" y="324054"/>
                      <a:pt x="2570964" y="376882"/>
                      <a:pt x="2629055" y="434163"/>
                    </a:cubicBezTo>
                    <a:cubicBezTo>
                      <a:pt x="2649498" y="453796"/>
                      <a:pt x="2668322" y="474239"/>
                      <a:pt x="2685729" y="494480"/>
                    </a:cubicBezTo>
                    <a:cubicBezTo>
                      <a:pt x="2775597" y="600946"/>
                      <a:pt x="2822353" y="718544"/>
                      <a:pt x="2823162" y="840190"/>
                    </a:cubicBezTo>
                    <a:cubicBezTo>
                      <a:pt x="2823162" y="1050692"/>
                      <a:pt x="2681276" y="1249253"/>
                      <a:pt x="2422398" y="1399438"/>
                    </a:cubicBezTo>
                    <a:cubicBezTo>
                      <a:pt x="1879140" y="1715597"/>
                      <a:pt x="991588" y="1715597"/>
                      <a:pt x="444484" y="1399438"/>
                    </a:cubicBezTo>
                    <a:cubicBezTo>
                      <a:pt x="182570" y="1248443"/>
                      <a:pt x="37648" y="1047859"/>
                      <a:pt x="37648" y="835737"/>
                    </a:cubicBezTo>
                    <a:cubicBezTo>
                      <a:pt x="36838" y="714293"/>
                      <a:pt x="84403" y="596493"/>
                      <a:pt x="175081" y="489420"/>
                    </a:cubicBezTo>
                    <a:lnTo>
                      <a:pt x="175891" y="489420"/>
                    </a:lnTo>
                    <a:cubicBezTo>
                      <a:pt x="192488" y="468977"/>
                      <a:pt x="211312" y="449343"/>
                      <a:pt x="230945" y="429710"/>
                    </a:cubicBezTo>
                    <a:cubicBezTo>
                      <a:pt x="288227" y="374655"/>
                      <a:pt x="357652" y="322637"/>
                      <a:pt x="438412" y="275679"/>
                    </a:cubicBezTo>
                    <a:cubicBezTo>
                      <a:pt x="873788" y="22873"/>
                      <a:pt x="1534239" y="-34408"/>
                      <a:pt x="2081343" y="132982"/>
                    </a:cubicBezTo>
                    <a:cubicBezTo>
                      <a:pt x="2091868" y="136018"/>
                      <a:pt x="2102394" y="130756"/>
                      <a:pt x="2105430" y="120231"/>
                    </a:cubicBezTo>
                    <a:cubicBezTo>
                      <a:pt x="2108466" y="110515"/>
                      <a:pt x="2102394" y="99788"/>
                      <a:pt x="2092678" y="96752"/>
                    </a:cubicBezTo>
                    <a:cubicBezTo>
                      <a:pt x="1535859" y="-73877"/>
                      <a:pt x="863465" y="-14977"/>
                      <a:pt x="419588" y="243091"/>
                    </a:cubicBezTo>
                    <a:cubicBezTo>
                      <a:pt x="310086" y="306445"/>
                      <a:pt x="220420" y="378906"/>
                      <a:pt x="153221" y="457440"/>
                    </a:cubicBezTo>
                    <a:cubicBezTo>
                      <a:pt x="136624" y="476264"/>
                      <a:pt x="120836" y="495897"/>
                      <a:pt x="107882" y="515530"/>
                    </a:cubicBezTo>
                    <a:cubicBezTo>
                      <a:pt x="36231" y="615924"/>
                      <a:pt x="0" y="723806"/>
                      <a:pt x="0" y="835535"/>
                    </a:cubicBezTo>
                    <a:cubicBezTo>
                      <a:pt x="0" y="1062027"/>
                      <a:pt x="151602" y="1274149"/>
                      <a:pt x="425660" y="1432633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6" name="Freeform 47">
                <a:extLst>
                  <a:ext uri="{FF2B5EF4-FFF2-40B4-BE49-F238E27FC236}">
                    <a16:creationId xmlns:a16="http://schemas.microsoft.com/office/drawing/2014/main" id="{20459531-82D6-EF2F-96B0-CC7D00179C31}"/>
                  </a:ext>
                </a:extLst>
              </p:cNvPr>
              <p:cNvSpPr/>
              <p:nvPr/>
            </p:nvSpPr>
            <p:spPr>
              <a:xfrm>
                <a:off x="1197157" y="5355432"/>
                <a:ext cx="272240" cy="173352"/>
              </a:xfrm>
              <a:custGeom>
                <a:avLst/>
                <a:gdLst>
                  <a:gd name="connsiteX0" fmla="*/ 448 w 272240"/>
                  <a:gd name="connsiteY0" fmla="*/ 98202 h 173352"/>
                  <a:gd name="connsiteX1" fmla="*/ 14819 w 272240"/>
                  <a:gd name="connsiteY1" fmla="*/ 120669 h 173352"/>
                  <a:gd name="connsiteX2" fmla="*/ 249205 w 272240"/>
                  <a:gd name="connsiteY2" fmla="*/ 172890 h 173352"/>
                  <a:gd name="connsiteX3" fmla="*/ 269041 w 272240"/>
                  <a:gd name="connsiteY3" fmla="*/ 143946 h 173352"/>
                  <a:gd name="connsiteX4" fmla="*/ 178161 w 272240"/>
                  <a:gd name="connsiteY4" fmla="*/ 8333 h 173352"/>
                  <a:gd name="connsiteX5" fmla="*/ 152050 w 272240"/>
                  <a:gd name="connsiteY5" fmla="*/ 3273 h 173352"/>
                  <a:gd name="connsiteX6" fmla="*/ 146788 w 272240"/>
                  <a:gd name="connsiteY6" fmla="*/ 29384 h 173352"/>
                  <a:gd name="connsiteX7" fmla="*/ 211355 w 272240"/>
                  <a:gd name="connsiteY7" fmla="*/ 125729 h 173352"/>
                  <a:gd name="connsiteX8" fmla="*/ 22915 w 272240"/>
                  <a:gd name="connsiteY8" fmla="*/ 83831 h 173352"/>
                  <a:gd name="connsiteX9" fmla="*/ 448 w 272240"/>
                  <a:gd name="connsiteY9" fmla="*/ 98202 h 1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240" h="173352">
                    <a:moveTo>
                      <a:pt x="448" y="98202"/>
                    </a:moveTo>
                    <a:cubicBezTo>
                      <a:pt x="-1779" y="108322"/>
                      <a:pt x="4496" y="118442"/>
                      <a:pt x="14819" y="120669"/>
                    </a:cubicBezTo>
                    <a:lnTo>
                      <a:pt x="249205" y="172890"/>
                    </a:lnTo>
                    <a:cubicBezTo>
                      <a:pt x="266005" y="176533"/>
                      <a:pt x="278352" y="157911"/>
                      <a:pt x="269041" y="143946"/>
                    </a:cubicBezTo>
                    <a:lnTo>
                      <a:pt x="178161" y="8333"/>
                    </a:lnTo>
                    <a:cubicBezTo>
                      <a:pt x="172291" y="-370"/>
                      <a:pt x="160551" y="-2596"/>
                      <a:pt x="152050" y="3273"/>
                    </a:cubicBezTo>
                    <a:cubicBezTo>
                      <a:pt x="143347" y="9143"/>
                      <a:pt x="141120" y="20680"/>
                      <a:pt x="146788" y="29384"/>
                    </a:cubicBezTo>
                    <a:lnTo>
                      <a:pt x="211355" y="125729"/>
                    </a:lnTo>
                    <a:lnTo>
                      <a:pt x="22915" y="83831"/>
                    </a:lnTo>
                    <a:cubicBezTo>
                      <a:pt x="12390" y="81604"/>
                      <a:pt x="2674" y="88081"/>
                      <a:pt x="448" y="9820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88C1AB09-D410-7827-6926-F11FF146A271}"/>
                  </a:ext>
                </a:extLst>
              </p:cNvPr>
              <p:cNvSpPr/>
              <p:nvPr/>
            </p:nvSpPr>
            <p:spPr>
              <a:xfrm>
                <a:off x="925243" y="5257200"/>
                <a:ext cx="504701" cy="170930"/>
              </a:xfrm>
              <a:custGeom>
                <a:avLst/>
                <a:gdLst>
                  <a:gd name="connsiteX0" fmla="*/ 480436 w 504701"/>
                  <a:gd name="connsiteY0" fmla="*/ 505 h 170930"/>
                  <a:gd name="connsiteX1" fmla="*/ 414856 w 504701"/>
                  <a:gd name="connsiteY1" fmla="*/ 19328 h 170930"/>
                  <a:gd name="connsiteX2" fmla="*/ 292603 w 504701"/>
                  <a:gd name="connsiteY2" fmla="*/ 53940 h 170930"/>
                  <a:gd name="connsiteX3" fmla="*/ 13485 w 504701"/>
                  <a:gd name="connsiteY3" fmla="*/ 133890 h 170930"/>
                  <a:gd name="connsiteX4" fmla="*/ 18747 w 504701"/>
                  <a:gd name="connsiteY4" fmla="*/ 170931 h 170930"/>
                  <a:gd name="connsiteX5" fmla="*/ 24010 w 504701"/>
                  <a:gd name="connsiteY5" fmla="*/ 170121 h 170930"/>
                  <a:gd name="connsiteX6" fmla="*/ 491163 w 504701"/>
                  <a:gd name="connsiteY6" fmla="*/ 36533 h 170930"/>
                  <a:gd name="connsiteX7" fmla="*/ 503915 w 504701"/>
                  <a:gd name="connsiteY7" fmla="*/ 13863 h 170930"/>
                  <a:gd name="connsiteX8" fmla="*/ 480436 w 504701"/>
                  <a:gd name="connsiteY8" fmla="*/ 505 h 17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701" h="170930">
                    <a:moveTo>
                      <a:pt x="480436" y="505"/>
                    </a:moveTo>
                    <a:lnTo>
                      <a:pt x="414856" y="19328"/>
                    </a:lnTo>
                    <a:lnTo>
                      <a:pt x="292603" y="53940"/>
                    </a:lnTo>
                    <a:lnTo>
                      <a:pt x="13485" y="133890"/>
                    </a:lnTo>
                    <a:cubicBezTo>
                      <a:pt x="-7768" y="138748"/>
                      <a:pt x="-2303" y="170931"/>
                      <a:pt x="18747" y="170931"/>
                    </a:cubicBezTo>
                    <a:cubicBezTo>
                      <a:pt x="20164" y="170931"/>
                      <a:pt x="21783" y="170121"/>
                      <a:pt x="24010" y="170121"/>
                    </a:cubicBezTo>
                    <a:lnTo>
                      <a:pt x="491163" y="36533"/>
                    </a:lnTo>
                    <a:cubicBezTo>
                      <a:pt x="500879" y="34307"/>
                      <a:pt x="506951" y="23782"/>
                      <a:pt x="503915" y="13863"/>
                    </a:cubicBezTo>
                    <a:cubicBezTo>
                      <a:pt x="500879" y="3541"/>
                      <a:pt x="490354" y="-1722"/>
                      <a:pt x="480436" y="50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CA37B05A-F415-0A46-612E-A1AA78E56FCA}"/>
                  </a:ext>
                </a:extLst>
              </p:cNvPr>
              <p:cNvSpPr/>
              <p:nvPr/>
            </p:nvSpPr>
            <p:spPr>
              <a:xfrm>
                <a:off x="852978" y="5166205"/>
                <a:ext cx="272139" cy="173305"/>
              </a:xfrm>
              <a:custGeom>
                <a:avLst/>
                <a:gdLst>
                  <a:gd name="connsiteX0" fmla="*/ 257188 w 272139"/>
                  <a:gd name="connsiteY0" fmla="*/ 52637 h 173305"/>
                  <a:gd name="connsiteX1" fmla="*/ 23004 w 272139"/>
                  <a:gd name="connsiteY1" fmla="*/ 416 h 173305"/>
                  <a:gd name="connsiteX2" fmla="*/ 3168 w 272139"/>
                  <a:gd name="connsiteY2" fmla="*/ 29360 h 173305"/>
                  <a:gd name="connsiteX3" fmla="*/ 94049 w 272139"/>
                  <a:gd name="connsiteY3" fmla="*/ 164972 h 173305"/>
                  <a:gd name="connsiteX4" fmla="*/ 120159 w 272139"/>
                  <a:gd name="connsiteY4" fmla="*/ 170032 h 173305"/>
                  <a:gd name="connsiteX5" fmla="*/ 125421 w 272139"/>
                  <a:gd name="connsiteY5" fmla="*/ 143922 h 173305"/>
                  <a:gd name="connsiteX6" fmla="*/ 60854 w 272139"/>
                  <a:gd name="connsiteY6" fmla="*/ 47577 h 173305"/>
                  <a:gd name="connsiteX7" fmla="*/ 249294 w 272139"/>
                  <a:gd name="connsiteY7" fmla="*/ 89475 h 173305"/>
                  <a:gd name="connsiteX8" fmla="*/ 271761 w 272139"/>
                  <a:gd name="connsiteY8" fmla="*/ 75104 h 173305"/>
                  <a:gd name="connsiteX9" fmla="*/ 257188 w 272139"/>
                  <a:gd name="connsiteY9" fmla="*/ 52637 h 17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139" h="173305">
                    <a:moveTo>
                      <a:pt x="257188" y="52637"/>
                    </a:moveTo>
                    <a:lnTo>
                      <a:pt x="23004" y="416"/>
                    </a:lnTo>
                    <a:cubicBezTo>
                      <a:pt x="5799" y="-3025"/>
                      <a:pt x="-5940" y="15597"/>
                      <a:pt x="3168" y="29360"/>
                    </a:cubicBezTo>
                    <a:lnTo>
                      <a:pt x="94049" y="164972"/>
                    </a:lnTo>
                    <a:cubicBezTo>
                      <a:pt x="99918" y="173676"/>
                      <a:pt x="111860" y="175902"/>
                      <a:pt x="120159" y="170032"/>
                    </a:cubicBezTo>
                    <a:cubicBezTo>
                      <a:pt x="128862" y="164163"/>
                      <a:pt x="131089" y="152626"/>
                      <a:pt x="125421" y="143922"/>
                    </a:cubicBezTo>
                    <a:lnTo>
                      <a:pt x="60854" y="47577"/>
                    </a:lnTo>
                    <a:lnTo>
                      <a:pt x="249294" y="89475"/>
                    </a:lnTo>
                    <a:cubicBezTo>
                      <a:pt x="260022" y="91904"/>
                      <a:pt x="269535" y="85224"/>
                      <a:pt x="271761" y="75104"/>
                    </a:cubicBezTo>
                    <a:cubicBezTo>
                      <a:pt x="273785" y="64984"/>
                      <a:pt x="267511" y="54863"/>
                      <a:pt x="257188" y="52637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9" name="Freeform 50">
                <a:extLst>
                  <a:ext uri="{FF2B5EF4-FFF2-40B4-BE49-F238E27FC236}">
                    <a16:creationId xmlns:a16="http://schemas.microsoft.com/office/drawing/2014/main" id="{A6ADE434-E407-336F-B19E-7C34889C3FE4}"/>
                  </a:ext>
                </a:extLst>
              </p:cNvPr>
              <p:cNvSpPr/>
              <p:nvPr/>
            </p:nvSpPr>
            <p:spPr>
              <a:xfrm>
                <a:off x="6549247" y="2001848"/>
                <a:ext cx="698636" cy="420681"/>
              </a:xfrm>
              <a:custGeom>
                <a:avLst/>
                <a:gdLst>
                  <a:gd name="connsiteX0" fmla="*/ 26494 w 698636"/>
                  <a:gd name="connsiteY0" fmla="*/ 245671 h 420681"/>
                  <a:gd name="connsiteX1" fmla="*/ 308649 w 698636"/>
                  <a:gd name="connsiteY1" fmla="*/ 408608 h 420681"/>
                  <a:gd name="connsiteX2" fmla="*/ 408233 w 698636"/>
                  <a:gd name="connsiteY2" fmla="*/ 408608 h 420681"/>
                  <a:gd name="connsiteX3" fmla="*/ 584731 w 698636"/>
                  <a:gd name="connsiteY3" fmla="*/ 305988 h 420681"/>
                  <a:gd name="connsiteX4" fmla="*/ 586957 w 698636"/>
                  <a:gd name="connsiteY4" fmla="*/ 228264 h 420681"/>
                  <a:gd name="connsiteX5" fmla="*/ 641202 w 698636"/>
                  <a:gd name="connsiteY5" fmla="*/ 196486 h 420681"/>
                  <a:gd name="connsiteX6" fmla="*/ 640393 w 698636"/>
                  <a:gd name="connsiteY6" fmla="*/ 30513 h 420681"/>
                  <a:gd name="connsiteX7" fmla="*/ 390623 w 698636"/>
                  <a:gd name="connsiteY7" fmla="*/ 30513 h 420681"/>
                  <a:gd name="connsiteX8" fmla="*/ 317352 w 698636"/>
                  <a:gd name="connsiteY8" fmla="*/ 72816 h 420681"/>
                  <a:gd name="connsiteX9" fmla="*/ 302172 w 698636"/>
                  <a:gd name="connsiteY9" fmla="*/ 63707 h 420681"/>
                  <a:gd name="connsiteX10" fmla="*/ 201778 w 698636"/>
                  <a:gd name="connsiteY10" fmla="*/ 63707 h 420681"/>
                  <a:gd name="connsiteX11" fmla="*/ 25887 w 698636"/>
                  <a:gd name="connsiteY11" fmla="*/ 166327 h 420681"/>
                  <a:gd name="connsiteX12" fmla="*/ 26494 w 698636"/>
                  <a:gd name="connsiteY12" fmla="*/ 245671 h 420681"/>
                  <a:gd name="connsiteX13" fmla="*/ 409852 w 698636"/>
                  <a:gd name="connsiteY13" fmla="*/ 62898 h 420681"/>
                  <a:gd name="connsiteX14" fmla="*/ 621974 w 698636"/>
                  <a:gd name="connsiteY14" fmla="*/ 62898 h 420681"/>
                  <a:gd name="connsiteX15" fmla="*/ 622783 w 698636"/>
                  <a:gd name="connsiteY15" fmla="*/ 164101 h 420681"/>
                  <a:gd name="connsiteX16" fmla="*/ 550322 w 698636"/>
                  <a:gd name="connsiteY16" fmla="*/ 206404 h 420681"/>
                  <a:gd name="connsiteX17" fmla="*/ 356417 w 698636"/>
                  <a:gd name="connsiteY17" fmla="*/ 94676 h 420681"/>
                  <a:gd name="connsiteX18" fmla="*/ 409852 w 698636"/>
                  <a:gd name="connsiteY18" fmla="*/ 62898 h 420681"/>
                  <a:gd name="connsiteX19" fmla="*/ 45318 w 698636"/>
                  <a:gd name="connsiteY19" fmla="*/ 198915 h 420681"/>
                  <a:gd name="connsiteX20" fmla="*/ 221816 w 698636"/>
                  <a:gd name="connsiteY20" fmla="*/ 96295 h 420681"/>
                  <a:gd name="connsiteX21" fmla="*/ 252785 w 698636"/>
                  <a:gd name="connsiteY21" fmla="*/ 89413 h 420681"/>
                  <a:gd name="connsiteX22" fmla="*/ 565300 w 698636"/>
                  <a:gd name="connsiteY22" fmla="*/ 259232 h 420681"/>
                  <a:gd name="connsiteX23" fmla="*/ 572789 w 698636"/>
                  <a:gd name="connsiteY23" fmla="*/ 266114 h 420681"/>
                  <a:gd name="connsiteX24" fmla="*/ 389409 w 698636"/>
                  <a:gd name="connsiteY24" fmla="*/ 375615 h 420681"/>
                  <a:gd name="connsiteX25" fmla="*/ 327472 w 698636"/>
                  <a:gd name="connsiteY25" fmla="*/ 375615 h 420681"/>
                  <a:gd name="connsiteX26" fmla="*/ 37627 w 698636"/>
                  <a:gd name="connsiteY26" fmla="*/ 205796 h 420681"/>
                  <a:gd name="connsiteX27" fmla="*/ 45318 w 698636"/>
                  <a:gd name="connsiteY27" fmla="*/ 198915 h 42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8636" h="420681">
                    <a:moveTo>
                      <a:pt x="26494" y="245671"/>
                    </a:moveTo>
                    <a:lnTo>
                      <a:pt x="308649" y="408608"/>
                    </a:lnTo>
                    <a:cubicBezTo>
                      <a:pt x="333747" y="423991"/>
                      <a:pt x="379086" y="425407"/>
                      <a:pt x="408233" y="408608"/>
                    </a:cubicBezTo>
                    <a:lnTo>
                      <a:pt x="584731" y="305988"/>
                    </a:lnTo>
                    <a:cubicBezTo>
                      <a:pt x="616711" y="286152"/>
                      <a:pt x="620354" y="249921"/>
                      <a:pt x="586957" y="228264"/>
                    </a:cubicBezTo>
                    <a:lnTo>
                      <a:pt x="641202" y="196486"/>
                    </a:lnTo>
                    <a:cubicBezTo>
                      <a:pt x="716700" y="153373"/>
                      <a:pt x="719129" y="74435"/>
                      <a:pt x="640393" y="30513"/>
                    </a:cubicBezTo>
                    <a:cubicBezTo>
                      <a:pt x="570158" y="-10171"/>
                      <a:pt x="460858" y="-10171"/>
                      <a:pt x="390623" y="30513"/>
                    </a:cubicBezTo>
                    <a:lnTo>
                      <a:pt x="317352" y="72816"/>
                    </a:lnTo>
                    <a:lnTo>
                      <a:pt x="302172" y="63707"/>
                    </a:lnTo>
                    <a:cubicBezTo>
                      <a:pt x="273430" y="47110"/>
                      <a:pt x="230520" y="47110"/>
                      <a:pt x="201778" y="63707"/>
                    </a:cubicBezTo>
                    <a:lnTo>
                      <a:pt x="25887" y="166327"/>
                    </a:lnTo>
                    <a:cubicBezTo>
                      <a:pt x="-9331" y="187580"/>
                      <a:pt x="-8117" y="225228"/>
                      <a:pt x="26494" y="245671"/>
                    </a:cubicBezTo>
                    <a:close/>
                    <a:moveTo>
                      <a:pt x="409852" y="62898"/>
                    </a:moveTo>
                    <a:cubicBezTo>
                      <a:pt x="467133" y="29703"/>
                      <a:pt x="564490" y="29703"/>
                      <a:pt x="621974" y="62898"/>
                    </a:cubicBezTo>
                    <a:cubicBezTo>
                      <a:pt x="673992" y="91842"/>
                      <a:pt x="674397" y="134347"/>
                      <a:pt x="622783" y="164101"/>
                    </a:cubicBezTo>
                    <a:lnTo>
                      <a:pt x="550322" y="206404"/>
                    </a:lnTo>
                    <a:lnTo>
                      <a:pt x="356417" y="94676"/>
                    </a:lnTo>
                    <a:lnTo>
                      <a:pt x="409852" y="62898"/>
                    </a:lnTo>
                    <a:close/>
                    <a:moveTo>
                      <a:pt x="45318" y="198915"/>
                    </a:moveTo>
                    <a:lnTo>
                      <a:pt x="221816" y="96295"/>
                    </a:lnTo>
                    <a:cubicBezTo>
                      <a:pt x="229305" y="91842"/>
                      <a:pt x="241450" y="89413"/>
                      <a:pt x="252785" y="89413"/>
                    </a:cubicBezTo>
                    <a:cubicBezTo>
                      <a:pt x="282538" y="89413"/>
                      <a:pt x="408840" y="164506"/>
                      <a:pt x="565300" y="259232"/>
                    </a:cubicBezTo>
                    <a:cubicBezTo>
                      <a:pt x="571372" y="262268"/>
                      <a:pt x="572789" y="266114"/>
                      <a:pt x="572789" y="266114"/>
                    </a:cubicBezTo>
                    <a:cubicBezTo>
                      <a:pt x="572789" y="273603"/>
                      <a:pt x="521378" y="297284"/>
                      <a:pt x="389409" y="375615"/>
                    </a:cubicBezTo>
                    <a:cubicBezTo>
                      <a:pt x="372812" y="385331"/>
                      <a:pt x="344070" y="385331"/>
                      <a:pt x="327472" y="375615"/>
                    </a:cubicBezTo>
                    <a:cubicBezTo>
                      <a:pt x="94098" y="239396"/>
                      <a:pt x="37627" y="213488"/>
                      <a:pt x="37627" y="205796"/>
                    </a:cubicBezTo>
                    <a:cubicBezTo>
                      <a:pt x="37829" y="205594"/>
                      <a:pt x="39246" y="202558"/>
                      <a:pt x="45318" y="19891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0" name="Freeform 51">
                <a:extLst>
                  <a:ext uri="{FF2B5EF4-FFF2-40B4-BE49-F238E27FC236}">
                    <a16:creationId xmlns:a16="http://schemas.microsoft.com/office/drawing/2014/main" id="{23E083FC-9BD5-7E05-C65C-E716CF663E3D}"/>
                  </a:ext>
                </a:extLst>
              </p:cNvPr>
              <p:cNvSpPr/>
              <p:nvPr/>
            </p:nvSpPr>
            <p:spPr>
              <a:xfrm>
                <a:off x="559270" y="1922192"/>
                <a:ext cx="711174" cy="534152"/>
              </a:xfrm>
              <a:custGeom>
                <a:avLst/>
                <a:gdLst>
                  <a:gd name="connsiteX0" fmla="*/ 604128 w 711174"/>
                  <a:gd name="connsiteY0" fmla="*/ 411956 h 534152"/>
                  <a:gd name="connsiteX1" fmla="*/ 570124 w 711174"/>
                  <a:gd name="connsiteY1" fmla="*/ 434626 h 534152"/>
                  <a:gd name="connsiteX2" fmla="*/ 568707 w 711174"/>
                  <a:gd name="connsiteY2" fmla="*/ 435435 h 534152"/>
                  <a:gd name="connsiteX3" fmla="*/ 47916 w 711174"/>
                  <a:gd name="connsiteY3" fmla="*/ 434018 h 534152"/>
                  <a:gd name="connsiteX4" fmla="*/ 29092 w 711174"/>
                  <a:gd name="connsiteY4" fmla="*/ 422684 h 534152"/>
                  <a:gd name="connsiteX5" fmla="*/ 8042 w 711174"/>
                  <a:gd name="connsiteY5" fmla="*/ 453652 h 534152"/>
                  <a:gd name="connsiteX6" fmla="*/ 638942 w 711174"/>
                  <a:gd name="connsiteY6" fmla="*/ 432602 h 534152"/>
                  <a:gd name="connsiteX7" fmla="*/ 241214 w 711174"/>
                  <a:gd name="connsiteY7" fmla="*/ 57543 h 534152"/>
                  <a:gd name="connsiteX8" fmla="*/ 240809 w 711174"/>
                  <a:gd name="connsiteY8" fmla="*/ 57543 h 534152"/>
                  <a:gd name="connsiteX9" fmla="*/ 278659 w 711174"/>
                  <a:gd name="connsiteY9" fmla="*/ 35481 h 534152"/>
                  <a:gd name="connsiteX10" fmla="*/ 259633 w 711174"/>
                  <a:gd name="connsiteY10" fmla="*/ 2893 h 534152"/>
                  <a:gd name="connsiteX11" fmla="*/ 150536 w 711174"/>
                  <a:gd name="connsiteY11" fmla="*/ 66246 h 534152"/>
                  <a:gd name="connsiteX12" fmla="*/ 153977 w 711174"/>
                  <a:gd name="connsiteY12" fmla="*/ 100858 h 534152"/>
                  <a:gd name="connsiteX13" fmla="*/ 260443 w 711174"/>
                  <a:gd name="connsiteY13" fmla="*/ 162389 h 534152"/>
                  <a:gd name="connsiteX14" fmla="*/ 279266 w 711174"/>
                  <a:gd name="connsiteY14" fmla="*/ 129802 h 534152"/>
                  <a:gd name="connsiteX15" fmla="*/ 223402 w 711174"/>
                  <a:gd name="connsiteY15" fmla="*/ 97619 h 534152"/>
                  <a:gd name="connsiteX16" fmla="*/ 604128 w 711174"/>
                  <a:gd name="connsiteY16" fmla="*/ 411956 h 534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11174" h="534152">
                    <a:moveTo>
                      <a:pt x="604128" y="411956"/>
                    </a:moveTo>
                    <a:cubicBezTo>
                      <a:pt x="594413" y="419445"/>
                      <a:pt x="583078" y="427744"/>
                      <a:pt x="570124" y="434626"/>
                    </a:cubicBezTo>
                    <a:cubicBezTo>
                      <a:pt x="569315" y="434626"/>
                      <a:pt x="569315" y="435435"/>
                      <a:pt x="568707" y="435435"/>
                    </a:cubicBezTo>
                    <a:cubicBezTo>
                      <a:pt x="425404" y="517612"/>
                      <a:pt x="192232" y="517612"/>
                      <a:pt x="47916" y="434018"/>
                    </a:cubicBezTo>
                    <a:cubicBezTo>
                      <a:pt x="41034" y="430173"/>
                      <a:pt x="35164" y="426529"/>
                      <a:pt x="29092" y="422684"/>
                    </a:cubicBezTo>
                    <a:cubicBezTo>
                      <a:pt x="8852" y="407908"/>
                      <a:pt x="-11794" y="441103"/>
                      <a:pt x="8042" y="453652"/>
                    </a:cubicBezTo>
                    <a:cubicBezTo>
                      <a:pt x="194661" y="578132"/>
                      <a:pt x="513653" y="548176"/>
                      <a:pt x="638942" y="432602"/>
                    </a:cubicBezTo>
                    <a:cubicBezTo>
                      <a:pt x="839325" y="261366"/>
                      <a:pt x="595627" y="19086"/>
                      <a:pt x="241214" y="57543"/>
                    </a:cubicBezTo>
                    <a:lnTo>
                      <a:pt x="240809" y="57543"/>
                    </a:lnTo>
                    <a:lnTo>
                      <a:pt x="278659" y="35481"/>
                    </a:lnTo>
                    <a:cubicBezTo>
                      <a:pt x="300114" y="22931"/>
                      <a:pt x="281290" y="-9859"/>
                      <a:pt x="259633" y="2893"/>
                    </a:cubicBezTo>
                    <a:lnTo>
                      <a:pt x="150536" y="66246"/>
                    </a:lnTo>
                    <a:cubicBezTo>
                      <a:pt x="140618" y="71914"/>
                      <a:pt x="138796" y="92154"/>
                      <a:pt x="153977" y="100858"/>
                    </a:cubicBezTo>
                    <a:lnTo>
                      <a:pt x="260443" y="162389"/>
                    </a:lnTo>
                    <a:cubicBezTo>
                      <a:pt x="281898" y="174938"/>
                      <a:pt x="300924" y="142149"/>
                      <a:pt x="279266" y="129802"/>
                    </a:cubicBezTo>
                    <a:lnTo>
                      <a:pt x="223402" y="97619"/>
                    </a:lnTo>
                    <a:cubicBezTo>
                      <a:pt x="536120" y="52078"/>
                      <a:pt x="804511" y="255901"/>
                      <a:pt x="604128" y="41195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1" name="Freeform 52">
                <a:extLst>
                  <a:ext uri="{FF2B5EF4-FFF2-40B4-BE49-F238E27FC236}">
                    <a16:creationId xmlns:a16="http://schemas.microsoft.com/office/drawing/2014/main" id="{0B48385A-FB7F-44EB-C34F-38E76A9D2937}"/>
                  </a:ext>
                </a:extLst>
              </p:cNvPr>
              <p:cNvSpPr/>
              <p:nvPr/>
            </p:nvSpPr>
            <p:spPr>
              <a:xfrm>
                <a:off x="4804813" y="5286977"/>
                <a:ext cx="244178" cy="244254"/>
              </a:xfrm>
              <a:custGeom>
                <a:avLst/>
                <a:gdLst>
                  <a:gd name="connsiteX0" fmla="*/ 148845 w 244178"/>
                  <a:gd name="connsiteY0" fmla="*/ 122127 h 244254"/>
                  <a:gd name="connsiteX1" fmla="*/ 238713 w 244178"/>
                  <a:gd name="connsiteY1" fmla="*/ 32259 h 244254"/>
                  <a:gd name="connsiteX2" fmla="*/ 238713 w 244178"/>
                  <a:gd name="connsiteY2" fmla="*/ 5541 h 244254"/>
                  <a:gd name="connsiteX3" fmla="*/ 211996 w 244178"/>
                  <a:gd name="connsiteY3" fmla="*/ 5541 h 244254"/>
                  <a:gd name="connsiteX4" fmla="*/ 122127 w 244178"/>
                  <a:gd name="connsiteY4" fmla="*/ 95409 h 244254"/>
                  <a:gd name="connsiteX5" fmla="*/ 32259 w 244178"/>
                  <a:gd name="connsiteY5" fmla="*/ 5541 h 244254"/>
                  <a:gd name="connsiteX6" fmla="*/ 5541 w 244178"/>
                  <a:gd name="connsiteY6" fmla="*/ 5541 h 244254"/>
                  <a:gd name="connsiteX7" fmla="*/ 5541 w 244178"/>
                  <a:gd name="connsiteY7" fmla="*/ 32259 h 244254"/>
                  <a:gd name="connsiteX8" fmla="*/ 95409 w 244178"/>
                  <a:gd name="connsiteY8" fmla="*/ 122127 h 244254"/>
                  <a:gd name="connsiteX9" fmla="*/ 5541 w 244178"/>
                  <a:gd name="connsiteY9" fmla="*/ 211996 h 244254"/>
                  <a:gd name="connsiteX10" fmla="*/ 5541 w 244178"/>
                  <a:gd name="connsiteY10" fmla="*/ 238713 h 244254"/>
                  <a:gd name="connsiteX11" fmla="*/ 32259 w 244178"/>
                  <a:gd name="connsiteY11" fmla="*/ 238713 h 244254"/>
                  <a:gd name="connsiteX12" fmla="*/ 122127 w 244178"/>
                  <a:gd name="connsiteY12" fmla="*/ 148845 h 244254"/>
                  <a:gd name="connsiteX13" fmla="*/ 211996 w 244178"/>
                  <a:gd name="connsiteY13" fmla="*/ 238713 h 244254"/>
                  <a:gd name="connsiteX14" fmla="*/ 238713 w 244178"/>
                  <a:gd name="connsiteY14" fmla="*/ 238713 h 244254"/>
                  <a:gd name="connsiteX15" fmla="*/ 238713 w 244178"/>
                  <a:gd name="connsiteY15" fmla="*/ 211996 h 244254"/>
                  <a:gd name="connsiteX16" fmla="*/ 148845 w 244178"/>
                  <a:gd name="connsiteY16" fmla="*/ 122127 h 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4178" h="244254">
                    <a:moveTo>
                      <a:pt x="148845" y="122127"/>
                    </a:moveTo>
                    <a:lnTo>
                      <a:pt x="238713" y="32259"/>
                    </a:lnTo>
                    <a:cubicBezTo>
                      <a:pt x="246000" y="24972"/>
                      <a:pt x="246000" y="13030"/>
                      <a:pt x="238713" y="5541"/>
                    </a:cubicBezTo>
                    <a:cubicBezTo>
                      <a:pt x="231426" y="-1948"/>
                      <a:pt x="219484" y="-1746"/>
                      <a:pt x="211996" y="5541"/>
                    </a:cubicBezTo>
                    <a:lnTo>
                      <a:pt x="122127" y="95409"/>
                    </a:lnTo>
                    <a:lnTo>
                      <a:pt x="32259" y="5541"/>
                    </a:lnTo>
                    <a:cubicBezTo>
                      <a:pt x="24972" y="-1746"/>
                      <a:pt x="13030" y="-1746"/>
                      <a:pt x="5541" y="5541"/>
                    </a:cubicBezTo>
                    <a:cubicBezTo>
                      <a:pt x="-1948" y="12827"/>
                      <a:pt x="-1746" y="24770"/>
                      <a:pt x="5541" y="32259"/>
                    </a:cubicBezTo>
                    <a:lnTo>
                      <a:pt x="95409" y="122127"/>
                    </a:lnTo>
                    <a:lnTo>
                      <a:pt x="5541" y="211996"/>
                    </a:lnTo>
                    <a:cubicBezTo>
                      <a:pt x="-1746" y="219282"/>
                      <a:pt x="-1746" y="231224"/>
                      <a:pt x="5541" y="238713"/>
                    </a:cubicBezTo>
                    <a:cubicBezTo>
                      <a:pt x="12827" y="246000"/>
                      <a:pt x="24770" y="246202"/>
                      <a:pt x="32259" y="238713"/>
                    </a:cubicBezTo>
                    <a:lnTo>
                      <a:pt x="122127" y="148845"/>
                    </a:lnTo>
                    <a:lnTo>
                      <a:pt x="211996" y="238713"/>
                    </a:lnTo>
                    <a:cubicBezTo>
                      <a:pt x="219282" y="246000"/>
                      <a:pt x="231224" y="246202"/>
                      <a:pt x="238713" y="238713"/>
                    </a:cubicBezTo>
                    <a:cubicBezTo>
                      <a:pt x="246000" y="231426"/>
                      <a:pt x="246000" y="219484"/>
                      <a:pt x="238713" y="211996"/>
                    </a:cubicBezTo>
                    <a:lnTo>
                      <a:pt x="148845" y="122127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2" name="Freeform 53">
                <a:extLst>
                  <a:ext uri="{FF2B5EF4-FFF2-40B4-BE49-F238E27FC236}">
                    <a16:creationId xmlns:a16="http://schemas.microsoft.com/office/drawing/2014/main" id="{1A61F687-4B9C-11A8-4722-BAEF1866BFB5}"/>
                  </a:ext>
                </a:extLst>
              </p:cNvPr>
              <p:cNvSpPr/>
              <p:nvPr/>
            </p:nvSpPr>
            <p:spPr>
              <a:xfrm>
                <a:off x="6249649" y="5178211"/>
                <a:ext cx="771348" cy="336625"/>
              </a:xfrm>
              <a:custGeom>
                <a:avLst/>
                <a:gdLst>
                  <a:gd name="connsiteX0" fmla="*/ 768754 w 771348"/>
                  <a:gd name="connsiteY0" fmla="*/ 9461 h 336625"/>
                  <a:gd name="connsiteX1" fmla="*/ 743049 w 771348"/>
                  <a:gd name="connsiteY1" fmla="*/ 2579 h 336625"/>
                  <a:gd name="connsiteX2" fmla="*/ 238248 w 771348"/>
                  <a:gd name="connsiteY2" fmla="*/ 296068 h 336625"/>
                  <a:gd name="connsiteX3" fmla="*/ 28150 w 771348"/>
                  <a:gd name="connsiteY3" fmla="*/ 174826 h 336625"/>
                  <a:gd name="connsiteX4" fmla="*/ 2445 w 771348"/>
                  <a:gd name="connsiteY4" fmla="*/ 181709 h 336625"/>
                  <a:gd name="connsiteX5" fmla="*/ 9326 w 771348"/>
                  <a:gd name="connsiteY5" fmla="*/ 207414 h 336625"/>
                  <a:gd name="connsiteX6" fmla="*/ 228937 w 771348"/>
                  <a:gd name="connsiteY6" fmla="*/ 334120 h 336625"/>
                  <a:gd name="connsiteX7" fmla="*/ 247963 w 771348"/>
                  <a:gd name="connsiteY7" fmla="*/ 334120 h 336625"/>
                  <a:gd name="connsiteX8" fmla="*/ 762278 w 771348"/>
                  <a:gd name="connsiteY8" fmla="*/ 35166 h 336625"/>
                  <a:gd name="connsiteX9" fmla="*/ 768754 w 771348"/>
                  <a:gd name="connsiteY9" fmla="*/ 9461 h 3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348" h="336625">
                    <a:moveTo>
                      <a:pt x="768754" y="9461"/>
                    </a:moveTo>
                    <a:cubicBezTo>
                      <a:pt x="763492" y="352"/>
                      <a:pt x="751955" y="-2684"/>
                      <a:pt x="743049" y="2579"/>
                    </a:cubicBezTo>
                    <a:lnTo>
                      <a:pt x="238248" y="296068"/>
                    </a:lnTo>
                    <a:lnTo>
                      <a:pt x="28150" y="174826"/>
                    </a:lnTo>
                    <a:cubicBezTo>
                      <a:pt x="19244" y="169564"/>
                      <a:pt x="7505" y="172600"/>
                      <a:pt x="2445" y="181709"/>
                    </a:cubicBezTo>
                    <a:cubicBezTo>
                      <a:pt x="-2615" y="190817"/>
                      <a:pt x="421" y="202354"/>
                      <a:pt x="9326" y="207414"/>
                    </a:cubicBezTo>
                    <a:lnTo>
                      <a:pt x="228937" y="334120"/>
                    </a:lnTo>
                    <a:cubicBezTo>
                      <a:pt x="235009" y="337561"/>
                      <a:pt x="242094" y="337359"/>
                      <a:pt x="247963" y="334120"/>
                    </a:cubicBezTo>
                    <a:lnTo>
                      <a:pt x="762278" y="35166"/>
                    </a:lnTo>
                    <a:cubicBezTo>
                      <a:pt x="770981" y="29904"/>
                      <a:pt x="774017" y="18366"/>
                      <a:pt x="768754" y="946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DFED25-BDF1-659A-015F-BD0A1F1A855F}"/>
              </a:ext>
            </a:extLst>
          </p:cNvPr>
          <p:cNvSpPr txBox="1"/>
          <p:nvPr/>
        </p:nvSpPr>
        <p:spPr>
          <a:xfrm>
            <a:off x="1317616" y="4126608"/>
            <a:ext cx="18943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Challenges in Debugging</a:t>
            </a:r>
            <a:endParaRPr lang="en-ID" sz="2000" b="1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6B6E3-1F59-9C8C-54C1-CDBB5B696D58}"/>
              </a:ext>
            </a:extLst>
          </p:cNvPr>
          <p:cNvSpPr txBox="1"/>
          <p:nvPr/>
        </p:nvSpPr>
        <p:spPr>
          <a:xfrm>
            <a:off x="4196613" y="4127153"/>
            <a:ext cx="26344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Improving Debugging Efficiency</a:t>
            </a:r>
            <a:endParaRPr lang="en-ID" sz="2000" b="1" dirty="0">
              <a:latin typeface="+mj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48FDE0E-AEC4-AB73-0361-73C995B6FBD5}"/>
              </a:ext>
            </a:extLst>
          </p:cNvPr>
          <p:cNvGrpSpPr>
            <a:grpSpLocks noChangeAspect="1"/>
          </p:cNvGrpSpPr>
          <p:nvPr/>
        </p:nvGrpSpPr>
        <p:grpSpPr>
          <a:xfrm>
            <a:off x="1013128" y="4237526"/>
            <a:ext cx="161704" cy="219456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3250F22-C5E1-421A-4393-2824900EE445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7538F8E-C6DB-12B9-BA65-0D8A8A8BE6FF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E37DFB-73F5-7378-66D8-BFEDB6FF8FC8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3B129E-D320-5668-FC72-56873B83D108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5F20F1-1E1F-145E-5FE8-E06133B22DFC}"/>
              </a:ext>
            </a:extLst>
          </p:cNvPr>
          <p:cNvGrpSpPr>
            <a:grpSpLocks noChangeAspect="1"/>
          </p:cNvGrpSpPr>
          <p:nvPr/>
        </p:nvGrpSpPr>
        <p:grpSpPr>
          <a:xfrm>
            <a:off x="3863035" y="4236556"/>
            <a:ext cx="219456" cy="260221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290DDA0-F47F-445C-E3AE-9095B694D672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992F506-A14D-B9BA-9687-B5C5EB91F564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DB23942-7065-22C2-078F-70E3B65D169A}"/>
              </a:ext>
            </a:extLst>
          </p:cNvPr>
          <p:cNvSpPr txBox="1"/>
          <p:nvPr/>
        </p:nvSpPr>
        <p:spPr>
          <a:xfrm>
            <a:off x="1257136" y="5370120"/>
            <a:ext cx="38462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Advanced Monitoring Integration</a:t>
            </a:r>
            <a:endParaRPr lang="en-ID" sz="2000" b="1" dirty="0">
              <a:latin typeface="+mj-l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4ED10A-942A-E5C0-E1CC-AB2A49CD6FB5}"/>
              </a:ext>
            </a:extLst>
          </p:cNvPr>
          <p:cNvGrpSpPr>
            <a:grpSpLocks noChangeAspect="1"/>
          </p:cNvGrpSpPr>
          <p:nvPr/>
        </p:nvGrpSpPr>
        <p:grpSpPr>
          <a:xfrm>
            <a:off x="887245" y="5440065"/>
            <a:ext cx="219456" cy="260221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9D49599-A360-85B3-BD17-6B2E71EBDEFB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3FDB7E-C5B0-F963-7D78-4B85497532C8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9D7FE4-4027-ED0B-7F91-F707D9BFDC74}"/>
              </a:ext>
            </a:extLst>
          </p:cNvPr>
          <p:cNvGrpSpPr/>
          <p:nvPr/>
        </p:nvGrpSpPr>
        <p:grpSpPr>
          <a:xfrm rot="5400000">
            <a:off x="3435734" y="2639452"/>
            <a:ext cx="66134" cy="4860877"/>
            <a:chOff x="983460" y="-409026"/>
            <a:chExt cx="66134" cy="48608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410D0F-0590-E001-2333-6248DD1425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347778" y="2021413"/>
              <a:ext cx="472861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23ABB02-D319-4D52-8CA3-5B3950E65403}"/>
                </a:ext>
              </a:extLst>
            </p:cNvPr>
            <p:cNvSpPr/>
            <p:nvPr/>
          </p:nvSpPr>
          <p:spPr>
            <a:xfrm>
              <a:off x="983460" y="-409026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6C4CD6F-B02C-994F-D53C-659DE1054895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5" name="Footer Placeholder 1">
            <a:extLst>
              <a:ext uri="{FF2B5EF4-FFF2-40B4-BE49-F238E27FC236}">
                <a16:creationId xmlns:a16="http://schemas.microsoft.com/office/drawing/2014/main" id="{4F8E9EFB-04E0-A525-179C-24B708C77514}"/>
              </a:ext>
            </a:extLst>
          </p:cNvPr>
          <p:cNvSpPr txBox="1">
            <a:spLocks/>
          </p:cNvSpPr>
          <p:nvPr/>
        </p:nvSpPr>
        <p:spPr>
          <a:xfrm>
            <a:off x="257907" y="5786343"/>
            <a:ext cx="3707775" cy="660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3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62" grpId="0"/>
      <p:bldP spid="63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7F5BD-37F5-4964-8795-4B6253F648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D5F792-186D-47E2-B1BA-F41030B1ED93}"/>
              </a:ext>
            </a:extLst>
          </p:cNvPr>
          <p:cNvGrpSpPr/>
          <p:nvPr/>
        </p:nvGrpSpPr>
        <p:grpSpPr>
          <a:xfrm>
            <a:off x="983460" y="2649135"/>
            <a:ext cx="66134" cy="959337"/>
            <a:chOff x="983460" y="2649135"/>
            <a:chExt cx="66134" cy="95933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63DB28-60FC-49D0-8E3A-E076DF51F3F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827071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6CD87DB-2B13-4066-9F25-05F9B51E9B44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C3C48C3-9EA7-42AB-BE5E-35F67B68A240}"/>
                </a:ext>
              </a:extLst>
            </p:cNvPr>
            <p:cNvSpPr/>
            <p:nvPr/>
          </p:nvSpPr>
          <p:spPr>
            <a:xfrm>
              <a:off x="983460" y="3542339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2BC46C5-E645-4C8B-8F0A-554AE2796DE9}"/>
              </a:ext>
            </a:extLst>
          </p:cNvPr>
          <p:cNvSpPr txBox="1"/>
          <p:nvPr/>
        </p:nvSpPr>
        <p:spPr>
          <a:xfrm>
            <a:off x="2424186" y="2777475"/>
            <a:ext cx="3448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+mj-lt"/>
              </a:rPr>
              <a:t>GKE for Container Orchestration</a:t>
            </a:r>
            <a:endParaRPr lang="en-US" sz="2400" b="1" i="0" dirty="0">
              <a:effectLst/>
              <a:latin typeface="+mj-lt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53E0568-1FC5-4293-A3EF-5A1F652257FA}"/>
              </a:ext>
            </a:extLst>
          </p:cNvPr>
          <p:cNvGrpSpPr>
            <a:grpSpLocks noChangeAspect="1"/>
          </p:cNvGrpSpPr>
          <p:nvPr/>
        </p:nvGrpSpPr>
        <p:grpSpPr>
          <a:xfrm>
            <a:off x="1677248" y="2894121"/>
            <a:ext cx="462693" cy="548640"/>
            <a:chOff x="4611437" y="4483490"/>
            <a:chExt cx="647985" cy="768352"/>
          </a:xfrm>
          <a:solidFill>
            <a:schemeClr val="accent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737D256-AD77-4F01-9548-91AFBBF83311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B89597C-B104-4D59-912F-90645327B2A1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E43604-ECD9-4151-9311-391AEC081D96}"/>
              </a:ext>
            </a:extLst>
          </p:cNvPr>
          <p:cNvCxnSpPr>
            <a:cxnSpLocks/>
          </p:cNvCxnSpPr>
          <p:nvPr/>
        </p:nvCxnSpPr>
        <p:spPr>
          <a:xfrm flipH="1">
            <a:off x="2521584" y="3677360"/>
            <a:ext cx="3121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0EC7064-8B9F-4384-8F10-31D216851079}"/>
              </a:ext>
            </a:extLst>
          </p:cNvPr>
          <p:cNvSpPr txBox="1"/>
          <p:nvPr/>
        </p:nvSpPr>
        <p:spPr>
          <a:xfrm>
            <a:off x="7311604" y="2777475"/>
            <a:ext cx="3448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+mj-lt"/>
              </a:rPr>
              <a:t>Load Balancing in GKE</a:t>
            </a:r>
            <a:endParaRPr lang="en-US" sz="2400" b="1" i="0" dirty="0">
              <a:effectLst/>
              <a:latin typeface="+mj-lt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C24F0-EC52-48FB-9AF9-38426B842EFD}"/>
              </a:ext>
            </a:extLst>
          </p:cNvPr>
          <p:cNvCxnSpPr>
            <a:cxnSpLocks/>
          </p:cNvCxnSpPr>
          <p:nvPr/>
        </p:nvCxnSpPr>
        <p:spPr>
          <a:xfrm flipH="1">
            <a:off x="7409002" y="3677360"/>
            <a:ext cx="3121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2D4E8BA-48CF-4E18-9775-7C5C1978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3" y="491551"/>
            <a:ext cx="4433565" cy="144475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Optimizing with Google Cloud Platform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69B7-230C-51AA-7F75-B2755D6EB589}"/>
              </a:ext>
            </a:extLst>
          </p:cNvPr>
          <p:cNvSpPr txBox="1"/>
          <p:nvPr/>
        </p:nvSpPr>
        <p:spPr>
          <a:xfrm>
            <a:off x="2424186" y="4287177"/>
            <a:ext cx="41696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+mj-lt"/>
              </a:rPr>
              <a:t>Artifact Management with Google Cloud Storage</a:t>
            </a:r>
            <a:endParaRPr lang="en-US" sz="2400" b="1" i="0" dirty="0"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D2CFB-DAB3-5E24-891F-7D1EAE12F9B2}"/>
              </a:ext>
            </a:extLst>
          </p:cNvPr>
          <p:cNvGrpSpPr>
            <a:grpSpLocks noChangeAspect="1"/>
          </p:cNvGrpSpPr>
          <p:nvPr/>
        </p:nvGrpSpPr>
        <p:grpSpPr>
          <a:xfrm>
            <a:off x="1677248" y="4588489"/>
            <a:ext cx="462693" cy="548640"/>
            <a:chOff x="4611437" y="4483490"/>
            <a:chExt cx="647985" cy="768352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7F47BB-F918-5A53-9249-84F0A6443F1F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9E018B-7C21-3346-8D6B-5D336788547E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53E40-0B89-D92D-8142-DD799858F7D7}"/>
              </a:ext>
            </a:extLst>
          </p:cNvPr>
          <p:cNvCxnSpPr>
            <a:cxnSpLocks/>
          </p:cNvCxnSpPr>
          <p:nvPr/>
        </p:nvCxnSpPr>
        <p:spPr>
          <a:xfrm flipH="1">
            <a:off x="2521584" y="5465599"/>
            <a:ext cx="3121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D06AE-31E5-09E8-03C5-74A62C392375}"/>
              </a:ext>
            </a:extLst>
          </p:cNvPr>
          <p:cNvSpPr txBox="1"/>
          <p:nvPr/>
        </p:nvSpPr>
        <p:spPr>
          <a:xfrm>
            <a:off x="7311604" y="4287177"/>
            <a:ext cx="3448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+mj-lt"/>
              </a:rPr>
              <a:t>Enhanced Logging, Monitoring and Alerting</a:t>
            </a:r>
            <a:endParaRPr lang="en-US" sz="2400" b="1" i="0" dirty="0">
              <a:effectLst/>
              <a:latin typeface="+mj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CE533-D427-8551-06FF-302D35E0B867}"/>
              </a:ext>
            </a:extLst>
          </p:cNvPr>
          <p:cNvCxnSpPr>
            <a:cxnSpLocks/>
          </p:cNvCxnSpPr>
          <p:nvPr/>
        </p:nvCxnSpPr>
        <p:spPr>
          <a:xfrm flipH="1">
            <a:off x="7409002" y="5465599"/>
            <a:ext cx="3121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C8E131-64D5-D623-327A-5D1F7973C9F5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02" y="2894121"/>
            <a:ext cx="462693" cy="548640"/>
            <a:chOff x="4611437" y="4483490"/>
            <a:chExt cx="647985" cy="768352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D83A55-6462-C451-DA40-8449DE5D3A98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F98772-10E7-A4D6-904D-585AD5BE6630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14451-B433-3396-37D1-EDE41CDBB7E4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02" y="4588489"/>
            <a:ext cx="462693" cy="548640"/>
            <a:chOff x="4611437" y="4483490"/>
            <a:chExt cx="647985" cy="768352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776ADA-4A67-217B-5608-11F9301561DF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03ECCAB-213D-3BC1-C3A7-D42E43458B2D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0ADA2BEF-7198-F43C-DCBA-DED0AA151894}"/>
              </a:ext>
            </a:extLst>
          </p:cNvPr>
          <p:cNvSpPr txBox="1">
            <a:spLocks/>
          </p:cNvSpPr>
          <p:nvPr/>
        </p:nvSpPr>
        <p:spPr>
          <a:xfrm>
            <a:off x="257907" y="5786343"/>
            <a:ext cx="3707775" cy="660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0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9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>
            <a:extLst>
              <a:ext uri="{FF2B5EF4-FFF2-40B4-BE49-F238E27FC236}">
                <a16:creationId xmlns:a16="http://schemas.microsoft.com/office/drawing/2014/main" id="{4ABA9A21-1628-49E8-B0AA-8E20E2D2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83" y="573822"/>
            <a:ext cx="5096047" cy="1444752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Evolving Our Pipeline: Beyond MVP</a:t>
            </a:r>
            <a:endParaRPr lang="en-ID" sz="44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606DB9-4FF9-411A-A28C-98F3E6CF090D}"/>
              </a:ext>
            </a:extLst>
          </p:cNvPr>
          <p:cNvSpPr txBox="1"/>
          <p:nvPr/>
        </p:nvSpPr>
        <p:spPr>
          <a:xfrm>
            <a:off x="1940548" y="3720070"/>
            <a:ext cx="2139521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Incorporate auto-scaling groups in GKE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611EF-354F-483F-B3CC-C4EE4878A8DD}"/>
              </a:ext>
            </a:extLst>
          </p:cNvPr>
          <p:cNvSpPr txBox="1"/>
          <p:nvPr/>
        </p:nvSpPr>
        <p:spPr>
          <a:xfrm>
            <a:off x="1940549" y="3378884"/>
            <a:ext cx="43732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Advanced Scalability Solutions</a:t>
            </a:r>
            <a:endParaRPr lang="en-ID" sz="2000" b="1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592BA8-7731-406B-AFBB-770474FB3764}"/>
              </a:ext>
            </a:extLst>
          </p:cNvPr>
          <p:cNvSpPr/>
          <p:nvPr/>
        </p:nvSpPr>
        <p:spPr>
          <a:xfrm>
            <a:off x="1285806" y="3465472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CEC762-BB7A-4DA9-A0EF-E8FC8F3B2D78}"/>
              </a:ext>
            </a:extLst>
          </p:cNvPr>
          <p:cNvSpPr txBox="1"/>
          <p:nvPr/>
        </p:nvSpPr>
        <p:spPr>
          <a:xfrm>
            <a:off x="7731804" y="3661146"/>
            <a:ext cx="2139521" cy="617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Integrate more robust security scanning tools 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880D7A-3FDB-4261-B6A7-31036AD54F34}"/>
              </a:ext>
            </a:extLst>
          </p:cNvPr>
          <p:cNvSpPr txBox="1"/>
          <p:nvPr/>
        </p:nvSpPr>
        <p:spPr>
          <a:xfrm>
            <a:off x="7731805" y="3319960"/>
            <a:ext cx="3962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Enhanced Security Measures</a:t>
            </a:r>
            <a:endParaRPr lang="en-ID" sz="2000" b="1" dirty="0"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42F7BB-0C14-457B-BE5A-3943639CEE45}"/>
              </a:ext>
            </a:extLst>
          </p:cNvPr>
          <p:cNvSpPr/>
          <p:nvPr/>
        </p:nvSpPr>
        <p:spPr>
          <a:xfrm>
            <a:off x="7077062" y="3406548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47246C-24AD-4D4B-AF2A-611BB3CEE4FC}"/>
              </a:ext>
            </a:extLst>
          </p:cNvPr>
          <p:cNvSpPr txBox="1"/>
          <p:nvPr/>
        </p:nvSpPr>
        <p:spPr>
          <a:xfrm>
            <a:off x="1987667" y="5235381"/>
            <a:ext cx="2139521" cy="617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Explore advanced logging solutions, like </a:t>
            </a:r>
            <a:r>
              <a:rPr lang="en-US" sz="1200" dirty="0" err="1">
                <a:solidFill>
                  <a:srgbClr val="374151"/>
                </a:solidFill>
                <a:latin typeface="Söhne"/>
              </a:rPr>
              <a:t>Stackdriver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FF037A-2886-491A-9B58-961AA8BFE589}"/>
              </a:ext>
            </a:extLst>
          </p:cNvPr>
          <p:cNvSpPr txBox="1"/>
          <p:nvPr/>
        </p:nvSpPr>
        <p:spPr>
          <a:xfrm>
            <a:off x="1987668" y="4894195"/>
            <a:ext cx="49360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Debugging and Monitoring Upgrades</a:t>
            </a:r>
            <a:endParaRPr lang="en-ID" sz="2000" b="1" dirty="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0E9000-549C-40DC-B8E3-6457219861B7}"/>
              </a:ext>
            </a:extLst>
          </p:cNvPr>
          <p:cNvSpPr/>
          <p:nvPr/>
        </p:nvSpPr>
        <p:spPr>
          <a:xfrm>
            <a:off x="1332925" y="4980783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22FBDA-2112-40B4-81CE-254244C98C3F}"/>
              </a:ext>
            </a:extLst>
          </p:cNvPr>
          <p:cNvSpPr txBox="1"/>
          <p:nvPr/>
        </p:nvSpPr>
        <p:spPr>
          <a:xfrm>
            <a:off x="7778923" y="5176457"/>
            <a:ext cx="2793531" cy="617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These enhancements will lead to a more resilient, secure, and responsive pipeline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16AA2-7FF0-4883-A140-4CC3ACB7E574}"/>
              </a:ext>
            </a:extLst>
          </p:cNvPr>
          <p:cNvSpPr txBox="1"/>
          <p:nvPr/>
        </p:nvSpPr>
        <p:spPr>
          <a:xfrm>
            <a:off x="7778924" y="4835272"/>
            <a:ext cx="33395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Impact of Enhancements</a:t>
            </a:r>
            <a:endParaRPr lang="en-ID" sz="2000" b="1" dirty="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4E9FFA-817B-42CB-9EA5-9FBE080DC2D1}"/>
              </a:ext>
            </a:extLst>
          </p:cNvPr>
          <p:cNvSpPr/>
          <p:nvPr/>
        </p:nvSpPr>
        <p:spPr>
          <a:xfrm>
            <a:off x="7124181" y="4921859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553DA3-1C96-4A06-A385-81D6683CEAB9}"/>
              </a:ext>
            </a:extLst>
          </p:cNvPr>
          <p:cNvSpPr txBox="1"/>
          <p:nvPr/>
        </p:nvSpPr>
        <p:spPr>
          <a:xfrm>
            <a:off x="1285805" y="35355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01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E4CF57-8ED5-4B5E-B885-C1F3792AAF3C}"/>
              </a:ext>
            </a:extLst>
          </p:cNvPr>
          <p:cNvSpPr txBox="1"/>
          <p:nvPr/>
        </p:nvSpPr>
        <p:spPr>
          <a:xfrm>
            <a:off x="1332924" y="505549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03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E6B7ED-71C0-4BB5-8888-D57B5CA414B9}"/>
              </a:ext>
            </a:extLst>
          </p:cNvPr>
          <p:cNvSpPr txBox="1"/>
          <p:nvPr/>
        </p:nvSpPr>
        <p:spPr>
          <a:xfrm>
            <a:off x="7074102" y="347660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02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B53A46-2400-4721-AA32-A38DF1A73525}"/>
              </a:ext>
            </a:extLst>
          </p:cNvPr>
          <p:cNvSpPr txBox="1"/>
          <p:nvPr/>
        </p:nvSpPr>
        <p:spPr>
          <a:xfrm>
            <a:off x="7121221" y="49965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04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980236A7-E81D-E959-8884-316B5366E975}"/>
              </a:ext>
            </a:extLst>
          </p:cNvPr>
          <p:cNvGrpSpPr/>
          <p:nvPr/>
        </p:nvGrpSpPr>
        <p:grpSpPr>
          <a:xfrm>
            <a:off x="7731804" y="214183"/>
            <a:ext cx="2522309" cy="2576722"/>
            <a:chOff x="386561" y="-1388436"/>
            <a:chExt cx="7000627" cy="7151650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3423BA6E-4467-0479-54E3-930687B0B088}"/>
                </a:ext>
              </a:extLst>
            </p:cNvPr>
            <p:cNvSpPr/>
            <p:nvPr/>
          </p:nvSpPr>
          <p:spPr>
            <a:xfrm>
              <a:off x="780889" y="2802112"/>
              <a:ext cx="524315" cy="222950"/>
            </a:xfrm>
            <a:custGeom>
              <a:avLst/>
              <a:gdLst>
                <a:gd name="connsiteX0" fmla="*/ 447482 w 524315"/>
                <a:gd name="connsiteY0" fmla="*/ 178320 h 222950"/>
                <a:gd name="connsiteX1" fmla="*/ 76674 w 524315"/>
                <a:gd name="connsiteY1" fmla="*/ 178320 h 222950"/>
                <a:gd name="connsiteX2" fmla="*/ 31335 w 524315"/>
                <a:gd name="connsiteY2" fmla="*/ 0 h 222950"/>
                <a:gd name="connsiteX3" fmla="*/ 106427 w 524315"/>
                <a:gd name="connsiteY3" fmla="*/ 89261 h 222950"/>
                <a:gd name="connsiteX4" fmla="*/ 477236 w 524315"/>
                <a:gd name="connsiteY4" fmla="*/ 89261 h 222950"/>
                <a:gd name="connsiteX5" fmla="*/ 522575 w 524315"/>
                <a:gd name="connsiteY5" fmla="*/ 53638 h 222950"/>
                <a:gd name="connsiteX6" fmla="*/ 447482 w 524315"/>
                <a:gd name="connsiteY6" fmla="*/ 178320 h 2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315" h="222950">
                  <a:moveTo>
                    <a:pt x="447482" y="178320"/>
                  </a:moveTo>
                  <a:cubicBezTo>
                    <a:pt x="344255" y="237827"/>
                    <a:pt x="178484" y="237827"/>
                    <a:pt x="76674" y="178320"/>
                  </a:cubicBezTo>
                  <a:cubicBezTo>
                    <a:pt x="-7325" y="129945"/>
                    <a:pt x="-22101" y="57281"/>
                    <a:pt x="31335" y="0"/>
                  </a:cubicBezTo>
                  <a:cubicBezTo>
                    <a:pt x="38014" y="31980"/>
                    <a:pt x="63315" y="63960"/>
                    <a:pt x="106427" y="89261"/>
                  </a:cubicBezTo>
                  <a:cubicBezTo>
                    <a:pt x="209047" y="148769"/>
                    <a:pt x="375425" y="148769"/>
                    <a:pt x="477236" y="89261"/>
                  </a:cubicBezTo>
                  <a:cubicBezTo>
                    <a:pt x="495857" y="78129"/>
                    <a:pt x="510633" y="66187"/>
                    <a:pt x="522575" y="53638"/>
                  </a:cubicBezTo>
                  <a:cubicBezTo>
                    <a:pt x="531480" y="98167"/>
                    <a:pt x="506180" y="144113"/>
                    <a:pt x="447482" y="178320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FCDC802-173D-37BD-1823-3BBB734C473B}"/>
                </a:ext>
              </a:extLst>
            </p:cNvPr>
            <p:cNvSpPr/>
            <p:nvPr/>
          </p:nvSpPr>
          <p:spPr>
            <a:xfrm>
              <a:off x="593058" y="4884670"/>
              <a:ext cx="524127" cy="218699"/>
            </a:xfrm>
            <a:custGeom>
              <a:avLst/>
              <a:gdLst>
                <a:gd name="connsiteX0" fmla="*/ 447278 w 524127"/>
                <a:gd name="connsiteY0" fmla="*/ 174069 h 218699"/>
                <a:gd name="connsiteX1" fmla="*/ 76469 w 524127"/>
                <a:gd name="connsiteY1" fmla="*/ 174069 h 218699"/>
                <a:gd name="connsiteX2" fmla="*/ 11092 w 524127"/>
                <a:gd name="connsiteY2" fmla="*/ 23884 h 218699"/>
                <a:gd name="connsiteX3" fmla="*/ 60884 w 524127"/>
                <a:gd name="connsiteY3" fmla="*/ 63960 h 218699"/>
                <a:gd name="connsiteX4" fmla="*/ 431692 w 524127"/>
                <a:gd name="connsiteY4" fmla="*/ 63960 h 218699"/>
                <a:gd name="connsiteX5" fmla="*/ 497879 w 524127"/>
                <a:gd name="connsiteY5" fmla="*/ 0 h 218699"/>
                <a:gd name="connsiteX6" fmla="*/ 447278 w 524127"/>
                <a:gd name="connsiteY6" fmla="*/ 174069 h 21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127" h="218699">
                  <a:moveTo>
                    <a:pt x="447278" y="174069"/>
                  </a:moveTo>
                  <a:cubicBezTo>
                    <a:pt x="344050" y="233577"/>
                    <a:pt x="178280" y="233577"/>
                    <a:pt x="76469" y="174069"/>
                  </a:cubicBezTo>
                  <a:cubicBezTo>
                    <a:pt x="5830" y="133183"/>
                    <a:pt x="-15625" y="75295"/>
                    <a:pt x="11092" y="23884"/>
                  </a:cubicBezTo>
                  <a:cubicBezTo>
                    <a:pt x="23641" y="38052"/>
                    <a:pt x="40036" y="52221"/>
                    <a:pt x="60884" y="63960"/>
                  </a:cubicBezTo>
                  <a:cubicBezTo>
                    <a:pt x="162694" y="123468"/>
                    <a:pt x="329072" y="123468"/>
                    <a:pt x="431692" y="63960"/>
                  </a:cubicBezTo>
                  <a:cubicBezTo>
                    <a:pt x="463673" y="45339"/>
                    <a:pt x="485128" y="23884"/>
                    <a:pt x="497879" y="0"/>
                  </a:cubicBezTo>
                  <a:cubicBezTo>
                    <a:pt x="545445" y="56674"/>
                    <a:pt x="528240" y="127313"/>
                    <a:pt x="447278" y="174069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8208CA4-E172-0A8E-A514-46B7A9A1550D}"/>
                </a:ext>
              </a:extLst>
            </p:cNvPr>
            <p:cNvSpPr/>
            <p:nvPr/>
          </p:nvSpPr>
          <p:spPr>
            <a:xfrm>
              <a:off x="1755722" y="5569207"/>
              <a:ext cx="524184" cy="194006"/>
            </a:xfrm>
            <a:custGeom>
              <a:avLst/>
              <a:gdLst>
                <a:gd name="connsiteX0" fmla="*/ 446628 w 524184"/>
                <a:gd name="connsiteY0" fmla="*/ 149376 h 194006"/>
                <a:gd name="connsiteX1" fmla="*/ 75819 w 524184"/>
                <a:gd name="connsiteY1" fmla="*/ 149376 h 194006"/>
                <a:gd name="connsiteX2" fmla="*/ 9633 w 524184"/>
                <a:gd name="connsiteY2" fmla="*/ 3036 h 194006"/>
                <a:gd name="connsiteX3" fmla="*/ 75819 w 524184"/>
                <a:gd name="connsiteY3" fmla="*/ 68413 h 194006"/>
                <a:gd name="connsiteX4" fmla="*/ 446628 w 524184"/>
                <a:gd name="connsiteY4" fmla="*/ 68413 h 194006"/>
                <a:gd name="connsiteX5" fmla="*/ 514231 w 524184"/>
                <a:gd name="connsiteY5" fmla="*/ 0 h 194006"/>
                <a:gd name="connsiteX6" fmla="*/ 446628 w 524184"/>
                <a:gd name="connsiteY6" fmla="*/ 149376 h 1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184" h="194006">
                  <a:moveTo>
                    <a:pt x="446628" y="149376"/>
                  </a:moveTo>
                  <a:cubicBezTo>
                    <a:pt x="344008" y="208883"/>
                    <a:pt x="178439" y="208883"/>
                    <a:pt x="75819" y="149376"/>
                  </a:cubicBezTo>
                  <a:cubicBezTo>
                    <a:pt x="7406" y="109907"/>
                    <a:pt x="-14859" y="53435"/>
                    <a:pt x="9633" y="3036"/>
                  </a:cubicBezTo>
                  <a:cubicBezTo>
                    <a:pt x="21574" y="26718"/>
                    <a:pt x="43839" y="49185"/>
                    <a:pt x="75819" y="68413"/>
                  </a:cubicBezTo>
                  <a:cubicBezTo>
                    <a:pt x="178439" y="127921"/>
                    <a:pt x="344008" y="127921"/>
                    <a:pt x="446628" y="68413"/>
                  </a:cubicBezTo>
                  <a:cubicBezTo>
                    <a:pt x="480025" y="49185"/>
                    <a:pt x="503099" y="25301"/>
                    <a:pt x="514231" y="0"/>
                  </a:cubicBezTo>
                  <a:cubicBezTo>
                    <a:pt x="539532" y="51209"/>
                    <a:pt x="516458" y="109299"/>
                    <a:pt x="446628" y="149376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37C87A7-933C-E8BC-1F0B-D225226D593C}"/>
                </a:ext>
              </a:extLst>
            </p:cNvPr>
            <p:cNvSpPr/>
            <p:nvPr/>
          </p:nvSpPr>
          <p:spPr>
            <a:xfrm>
              <a:off x="5627885" y="5532774"/>
              <a:ext cx="524625" cy="230439"/>
            </a:xfrm>
            <a:custGeom>
              <a:avLst/>
              <a:gdLst>
                <a:gd name="connsiteX0" fmla="*/ 524625 w 524625"/>
                <a:gd name="connsiteY0" fmla="*/ 77319 h 230439"/>
                <a:gd name="connsiteX1" fmla="*/ 447306 w 524625"/>
                <a:gd name="connsiteY1" fmla="*/ 185809 h 230439"/>
                <a:gd name="connsiteX2" fmla="*/ 76498 w 524625"/>
                <a:gd name="connsiteY2" fmla="*/ 185809 h 230439"/>
                <a:gd name="connsiteX3" fmla="*/ 38648 w 524625"/>
                <a:gd name="connsiteY3" fmla="*/ 0 h 230439"/>
                <a:gd name="connsiteX4" fmla="*/ 115967 w 524625"/>
                <a:gd name="connsiteY4" fmla="*/ 104847 h 230439"/>
                <a:gd name="connsiteX5" fmla="*/ 486775 w 524625"/>
                <a:gd name="connsiteY5" fmla="*/ 104847 h 230439"/>
                <a:gd name="connsiteX6" fmla="*/ 524625 w 524625"/>
                <a:gd name="connsiteY6" fmla="*/ 77319 h 23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25" h="230439">
                  <a:moveTo>
                    <a:pt x="524625" y="77319"/>
                  </a:moveTo>
                  <a:cubicBezTo>
                    <a:pt x="524625" y="116788"/>
                    <a:pt x="499325" y="156055"/>
                    <a:pt x="447306" y="185809"/>
                  </a:cubicBezTo>
                  <a:cubicBezTo>
                    <a:pt x="344079" y="245316"/>
                    <a:pt x="178309" y="245316"/>
                    <a:pt x="76498" y="185809"/>
                  </a:cubicBezTo>
                  <a:cubicBezTo>
                    <a:pt x="-11144" y="136017"/>
                    <a:pt x="-23086" y="58090"/>
                    <a:pt x="38648" y="0"/>
                  </a:cubicBezTo>
                  <a:cubicBezTo>
                    <a:pt x="40065" y="37850"/>
                    <a:pt x="66175" y="75700"/>
                    <a:pt x="115967" y="104847"/>
                  </a:cubicBezTo>
                  <a:cubicBezTo>
                    <a:pt x="219194" y="164354"/>
                    <a:pt x="384965" y="164354"/>
                    <a:pt x="486775" y="104847"/>
                  </a:cubicBezTo>
                  <a:cubicBezTo>
                    <a:pt x="501551" y="95940"/>
                    <a:pt x="514100" y="87035"/>
                    <a:pt x="524625" y="77319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5FE036-DB35-962E-87D5-A9DC775E8F39}"/>
                </a:ext>
              </a:extLst>
            </p:cNvPr>
            <p:cNvSpPr/>
            <p:nvPr/>
          </p:nvSpPr>
          <p:spPr>
            <a:xfrm>
              <a:off x="6806965" y="4865643"/>
              <a:ext cx="524507" cy="234082"/>
            </a:xfrm>
            <a:custGeom>
              <a:avLst/>
              <a:gdLst>
                <a:gd name="connsiteX0" fmla="*/ 447445 w 524507"/>
                <a:gd name="connsiteY0" fmla="*/ 189452 h 234082"/>
                <a:gd name="connsiteX1" fmla="*/ 76637 w 524507"/>
                <a:gd name="connsiteY1" fmla="*/ 189452 h 234082"/>
                <a:gd name="connsiteX2" fmla="*/ 42430 w 524507"/>
                <a:gd name="connsiteY2" fmla="*/ 0 h 234082"/>
                <a:gd name="connsiteX3" fmla="*/ 115296 w 524507"/>
                <a:gd name="connsiteY3" fmla="*/ 83189 h 234082"/>
                <a:gd name="connsiteX4" fmla="*/ 486104 w 524507"/>
                <a:gd name="connsiteY4" fmla="*/ 83189 h 234082"/>
                <a:gd name="connsiteX5" fmla="*/ 521120 w 524507"/>
                <a:gd name="connsiteY5" fmla="*/ 57888 h 234082"/>
                <a:gd name="connsiteX6" fmla="*/ 447445 w 524507"/>
                <a:gd name="connsiteY6" fmla="*/ 189452 h 23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507" h="234082">
                  <a:moveTo>
                    <a:pt x="447445" y="189452"/>
                  </a:moveTo>
                  <a:cubicBezTo>
                    <a:pt x="344218" y="248960"/>
                    <a:pt x="178447" y="248960"/>
                    <a:pt x="76637" y="189452"/>
                  </a:cubicBezTo>
                  <a:cubicBezTo>
                    <a:pt x="-12625" y="137434"/>
                    <a:pt x="-23757" y="58698"/>
                    <a:pt x="42430" y="0"/>
                  </a:cubicBezTo>
                  <a:cubicBezTo>
                    <a:pt x="49919" y="30564"/>
                    <a:pt x="75219" y="59508"/>
                    <a:pt x="115296" y="83189"/>
                  </a:cubicBezTo>
                  <a:cubicBezTo>
                    <a:pt x="217916" y="142696"/>
                    <a:pt x="383484" y="142696"/>
                    <a:pt x="486104" y="83189"/>
                  </a:cubicBezTo>
                  <a:cubicBezTo>
                    <a:pt x="499463" y="75093"/>
                    <a:pt x="511405" y="66794"/>
                    <a:pt x="521120" y="57888"/>
                  </a:cubicBezTo>
                  <a:cubicBezTo>
                    <a:pt x="534277" y="104037"/>
                    <a:pt x="508976" y="153829"/>
                    <a:pt x="447445" y="189452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50D7DE8-FC8F-02EE-511C-FADCF0157C51}"/>
                </a:ext>
              </a:extLst>
            </p:cNvPr>
            <p:cNvSpPr/>
            <p:nvPr/>
          </p:nvSpPr>
          <p:spPr>
            <a:xfrm>
              <a:off x="6612709" y="2819114"/>
              <a:ext cx="524237" cy="190362"/>
            </a:xfrm>
            <a:custGeom>
              <a:avLst/>
              <a:gdLst>
                <a:gd name="connsiteX0" fmla="*/ 446986 w 524237"/>
                <a:gd name="connsiteY0" fmla="*/ 145733 h 190362"/>
                <a:gd name="connsiteX1" fmla="*/ 76177 w 524237"/>
                <a:gd name="connsiteY1" fmla="*/ 145733 h 190362"/>
                <a:gd name="connsiteX2" fmla="*/ 7765 w 524237"/>
                <a:gd name="connsiteY2" fmla="*/ 3036 h 190362"/>
                <a:gd name="connsiteX3" fmla="*/ 76177 w 524237"/>
                <a:gd name="connsiteY3" fmla="*/ 72057 h 190362"/>
                <a:gd name="connsiteX4" fmla="*/ 446986 w 524237"/>
                <a:gd name="connsiteY4" fmla="*/ 72057 h 190362"/>
                <a:gd name="connsiteX5" fmla="*/ 516006 w 524237"/>
                <a:gd name="connsiteY5" fmla="*/ 0 h 190362"/>
                <a:gd name="connsiteX6" fmla="*/ 446986 w 524237"/>
                <a:gd name="connsiteY6" fmla="*/ 145733 h 1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237" h="190362">
                  <a:moveTo>
                    <a:pt x="446986" y="145733"/>
                  </a:moveTo>
                  <a:cubicBezTo>
                    <a:pt x="343759" y="205240"/>
                    <a:pt x="177988" y="205240"/>
                    <a:pt x="76177" y="145733"/>
                  </a:cubicBezTo>
                  <a:cubicBezTo>
                    <a:pt x="9383" y="107073"/>
                    <a:pt x="-13691" y="52828"/>
                    <a:pt x="7765" y="3036"/>
                  </a:cubicBezTo>
                  <a:cubicBezTo>
                    <a:pt x="18897" y="28337"/>
                    <a:pt x="41971" y="52018"/>
                    <a:pt x="76177" y="72057"/>
                  </a:cubicBezTo>
                  <a:cubicBezTo>
                    <a:pt x="177988" y="131564"/>
                    <a:pt x="343759" y="131564"/>
                    <a:pt x="446986" y="72057"/>
                  </a:cubicBezTo>
                  <a:cubicBezTo>
                    <a:pt x="482609" y="51209"/>
                    <a:pt x="505684" y="26718"/>
                    <a:pt x="516006" y="0"/>
                  </a:cubicBezTo>
                  <a:cubicBezTo>
                    <a:pt x="538271" y="50602"/>
                    <a:pt x="515399" y="106466"/>
                    <a:pt x="446986" y="145733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D27AFA67-8D3D-E61D-59CE-0E26B43458CB}"/>
                </a:ext>
              </a:extLst>
            </p:cNvPr>
            <p:cNvGrpSpPr/>
            <p:nvPr/>
          </p:nvGrpSpPr>
          <p:grpSpPr>
            <a:xfrm>
              <a:off x="1884060" y="2479881"/>
              <a:ext cx="4082843" cy="3044190"/>
              <a:chOff x="1884060" y="2479881"/>
              <a:chExt cx="4082843" cy="3044190"/>
            </a:xfrm>
          </p:grpSpPr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223CA011-D8FB-3895-ACB0-E7641FB20EA7}"/>
                  </a:ext>
                </a:extLst>
              </p:cNvPr>
              <p:cNvSpPr/>
              <p:nvPr/>
            </p:nvSpPr>
            <p:spPr>
              <a:xfrm>
                <a:off x="1884060" y="3764351"/>
                <a:ext cx="3987530" cy="1759719"/>
              </a:xfrm>
              <a:custGeom>
                <a:avLst/>
                <a:gdLst>
                  <a:gd name="connsiteX0" fmla="*/ 3408628 w 3987530"/>
                  <a:gd name="connsiteY0" fmla="*/ 1421499 h 1759719"/>
                  <a:gd name="connsiteX1" fmla="*/ 588704 w 3987530"/>
                  <a:gd name="connsiteY1" fmla="*/ 1421499 h 1759719"/>
                  <a:gd name="connsiteX2" fmla="*/ 292989 w 3987530"/>
                  <a:gd name="connsiteY2" fmla="*/ 0 h 1759719"/>
                  <a:gd name="connsiteX3" fmla="*/ 683835 w 3987530"/>
                  <a:gd name="connsiteY3" fmla="*/ 317980 h 1759719"/>
                  <a:gd name="connsiteX4" fmla="*/ 3503759 w 3987530"/>
                  <a:gd name="connsiteY4" fmla="*/ 317980 h 1759719"/>
                  <a:gd name="connsiteX5" fmla="*/ 3789759 w 3987530"/>
                  <a:gd name="connsiteY5" fmla="*/ 106870 h 1759719"/>
                  <a:gd name="connsiteX6" fmla="*/ 3408628 w 3987530"/>
                  <a:gd name="connsiteY6" fmla="*/ 1421499 h 17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7530" h="1759719">
                    <a:moveTo>
                      <a:pt x="3408628" y="1421499"/>
                    </a:moveTo>
                    <a:cubicBezTo>
                      <a:pt x="2632198" y="1872460"/>
                      <a:pt x="1369790" y="1872460"/>
                      <a:pt x="588704" y="1421499"/>
                    </a:cubicBezTo>
                    <a:cubicBezTo>
                      <a:pt x="-80046" y="1035105"/>
                      <a:pt x="-179630" y="444484"/>
                      <a:pt x="292989" y="0"/>
                    </a:cubicBezTo>
                    <a:cubicBezTo>
                      <a:pt x="388120" y="115169"/>
                      <a:pt x="518874" y="222849"/>
                      <a:pt x="683835" y="317980"/>
                    </a:cubicBezTo>
                    <a:cubicBezTo>
                      <a:pt x="1464718" y="768941"/>
                      <a:pt x="2727126" y="768941"/>
                      <a:pt x="3503759" y="317980"/>
                    </a:cubicBezTo>
                    <a:cubicBezTo>
                      <a:pt x="3615285" y="253413"/>
                      <a:pt x="3710416" y="182773"/>
                      <a:pt x="3789759" y="106870"/>
                    </a:cubicBezTo>
                    <a:cubicBezTo>
                      <a:pt x="4147209" y="535769"/>
                      <a:pt x="4020097" y="1065669"/>
                      <a:pt x="3408628" y="1421499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82F90289-6661-0C9C-C7E4-28A9A2C5C9EE}"/>
                  </a:ext>
                </a:extLst>
              </p:cNvPr>
              <p:cNvSpPr/>
              <p:nvPr/>
            </p:nvSpPr>
            <p:spPr>
              <a:xfrm>
                <a:off x="1977472" y="3260157"/>
                <a:ext cx="3989430" cy="1896141"/>
              </a:xfrm>
              <a:custGeom>
                <a:avLst/>
                <a:gdLst>
                  <a:gd name="connsiteX0" fmla="*/ 3989431 w 3989430"/>
                  <a:gd name="connsiteY0" fmla="*/ 11537 h 1896141"/>
                  <a:gd name="connsiteX1" fmla="*/ 3987205 w 3989430"/>
                  <a:gd name="connsiteY1" fmla="*/ 747082 h 1896141"/>
                  <a:gd name="connsiteX2" fmla="*/ 3407918 w 3989430"/>
                  <a:gd name="connsiteY2" fmla="*/ 1557921 h 1896141"/>
                  <a:gd name="connsiteX3" fmla="*/ 588399 w 3989430"/>
                  <a:gd name="connsiteY3" fmla="*/ 1557921 h 1896141"/>
                  <a:gd name="connsiteX4" fmla="*/ 4 w 3989430"/>
                  <a:gd name="connsiteY4" fmla="*/ 735544 h 1896141"/>
                  <a:gd name="connsiteX5" fmla="*/ 2230 w 3989430"/>
                  <a:gd name="connsiteY5" fmla="*/ 0 h 1896141"/>
                  <a:gd name="connsiteX6" fmla="*/ 590625 w 3989430"/>
                  <a:gd name="connsiteY6" fmla="*/ 822174 h 1896141"/>
                  <a:gd name="connsiteX7" fmla="*/ 3410144 w 3989430"/>
                  <a:gd name="connsiteY7" fmla="*/ 822174 h 1896141"/>
                  <a:gd name="connsiteX8" fmla="*/ 3989431 w 3989430"/>
                  <a:gd name="connsiteY8" fmla="*/ 11537 h 189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89430" h="1896141">
                    <a:moveTo>
                      <a:pt x="3989431" y="11537"/>
                    </a:moveTo>
                    <a:lnTo>
                      <a:pt x="3987205" y="747082"/>
                    </a:lnTo>
                    <a:cubicBezTo>
                      <a:pt x="3986395" y="1040773"/>
                      <a:pt x="3793502" y="1333857"/>
                      <a:pt x="3407918" y="1557921"/>
                    </a:cubicBezTo>
                    <a:cubicBezTo>
                      <a:pt x="2631892" y="2008882"/>
                      <a:pt x="1369485" y="2008882"/>
                      <a:pt x="588399" y="1557921"/>
                    </a:cubicBezTo>
                    <a:cubicBezTo>
                      <a:pt x="195326" y="1331024"/>
                      <a:pt x="-1008" y="1033082"/>
                      <a:pt x="4" y="735544"/>
                    </a:cubicBezTo>
                    <a:lnTo>
                      <a:pt x="2230" y="0"/>
                    </a:lnTo>
                    <a:cubicBezTo>
                      <a:pt x="1421" y="297537"/>
                      <a:pt x="197755" y="595277"/>
                      <a:pt x="590625" y="822174"/>
                    </a:cubicBezTo>
                    <a:cubicBezTo>
                      <a:pt x="1371711" y="1273135"/>
                      <a:pt x="2634119" y="1273135"/>
                      <a:pt x="3410144" y="822174"/>
                    </a:cubicBezTo>
                    <a:cubicBezTo>
                      <a:pt x="3795728" y="598515"/>
                      <a:pt x="3988622" y="305229"/>
                      <a:pt x="3989431" y="11537"/>
                    </a:cubicBezTo>
                    <a:close/>
                  </a:path>
                </a:pathLst>
              </a:custGeom>
              <a:solidFill>
                <a:srgbClr val="C9CEE2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00" name="Freeform 13">
                <a:extLst>
                  <a:ext uri="{FF2B5EF4-FFF2-40B4-BE49-F238E27FC236}">
                    <a16:creationId xmlns:a16="http://schemas.microsoft.com/office/drawing/2014/main" id="{E9ABFC35-487E-E341-B12D-68C47F6A07E3}"/>
                  </a:ext>
                </a:extLst>
              </p:cNvPr>
              <p:cNvSpPr/>
              <p:nvPr/>
            </p:nvSpPr>
            <p:spPr>
              <a:xfrm>
                <a:off x="2379452" y="2479881"/>
                <a:ext cx="3187808" cy="1709320"/>
              </a:xfrm>
              <a:custGeom>
                <a:avLst/>
                <a:gdLst>
                  <a:gd name="connsiteX0" fmla="*/ 2724593 w 3187808"/>
                  <a:gd name="connsiteY0" fmla="*/ 1439109 h 1709320"/>
                  <a:gd name="connsiteX1" fmla="*/ 470192 w 3187808"/>
                  <a:gd name="connsiteY1" fmla="*/ 1439109 h 1709320"/>
                  <a:gd name="connsiteX2" fmla="*/ 258475 w 3187808"/>
                  <a:gd name="connsiteY2" fmla="*/ 279321 h 1709320"/>
                  <a:gd name="connsiteX3" fmla="*/ 302398 w 3187808"/>
                  <a:gd name="connsiteY3" fmla="*/ 247341 h 1709320"/>
                  <a:gd name="connsiteX4" fmla="*/ 684338 w 3187808"/>
                  <a:gd name="connsiteY4" fmla="*/ 717733 h 1709320"/>
                  <a:gd name="connsiteX5" fmla="*/ 1028429 w 3187808"/>
                  <a:gd name="connsiteY5" fmla="*/ 916900 h 1709320"/>
                  <a:gd name="connsiteX6" fmla="*/ 993413 w 3187808"/>
                  <a:gd name="connsiteY6" fmla="*/ 894636 h 1709320"/>
                  <a:gd name="connsiteX7" fmla="*/ 989769 w 3187808"/>
                  <a:gd name="connsiteY7" fmla="*/ 891600 h 1709320"/>
                  <a:gd name="connsiteX8" fmla="*/ 866504 w 3187808"/>
                  <a:gd name="connsiteY8" fmla="*/ 788372 h 1709320"/>
                  <a:gd name="connsiteX9" fmla="*/ 857598 w 3187808"/>
                  <a:gd name="connsiteY9" fmla="*/ 778657 h 1709320"/>
                  <a:gd name="connsiteX10" fmla="*/ 823391 w 3187808"/>
                  <a:gd name="connsiteY10" fmla="*/ 739997 h 1709320"/>
                  <a:gd name="connsiteX11" fmla="*/ 629486 w 3187808"/>
                  <a:gd name="connsiteY11" fmla="*/ 377488 h 1709320"/>
                  <a:gd name="connsiteX12" fmla="*/ 617544 w 3187808"/>
                  <a:gd name="connsiteY12" fmla="*/ 338018 h 1709320"/>
                  <a:gd name="connsiteX13" fmla="*/ 604995 w 3187808"/>
                  <a:gd name="connsiteY13" fmla="*/ 291870 h 1709320"/>
                  <a:gd name="connsiteX14" fmla="*/ 592446 w 3187808"/>
                  <a:gd name="connsiteY14" fmla="*/ 237625 h 1709320"/>
                  <a:gd name="connsiteX15" fmla="*/ 588802 w 3187808"/>
                  <a:gd name="connsiteY15" fmla="*/ 219813 h 1709320"/>
                  <a:gd name="connsiteX16" fmla="*/ 579897 w 3187808"/>
                  <a:gd name="connsiteY16" fmla="*/ 170831 h 1709320"/>
                  <a:gd name="connsiteX17" fmla="*/ 574027 w 3187808"/>
                  <a:gd name="connsiteY17" fmla="*/ 135207 h 1709320"/>
                  <a:gd name="connsiteX18" fmla="*/ 566538 w 3187808"/>
                  <a:gd name="connsiteY18" fmla="*/ 79546 h 1709320"/>
                  <a:gd name="connsiteX19" fmla="*/ 756800 w 3187808"/>
                  <a:gd name="connsiteY19" fmla="*/ 0 h 1709320"/>
                  <a:gd name="connsiteX20" fmla="*/ 1325966 w 3187808"/>
                  <a:gd name="connsiteY20" fmla="*/ 806184 h 1709320"/>
                  <a:gd name="connsiteX21" fmla="*/ 1868617 w 3187808"/>
                  <a:gd name="connsiteY21" fmla="*/ 922568 h 1709320"/>
                  <a:gd name="connsiteX22" fmla="*/ 2448106 w 3187808"/>
                  <a:gd name="connsiteY22" fmla="*/ 126707 h 1709320"/>
                  <a:gd name="connsiteX23" fmla="*/ 2513484 w 3187808"/>
                  <a:gd name="connsiteY23" fmla="*/ 33802 h 1709320"/>
                  <a:gd name="connsiteX24" fmla="*/ 2688160 w 3187808"/>
                  <a:gd name="connsiteY24" fmla="*/ 116991 h 1709320"/>
                  <a:gd name="connsiteX25" fmla="*/ 2717104 w 3187808"/>
                  <a:gd name="connsiteY25" fmla="*/ 133386 h 1709320"/>
                  <a:gd name="connsiteX26" fmla="*/ 2724593 w 3187808"/>
                  <a:gd name="connsiteY26" fmla="*/ 1439109 h 170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87808" h="1709320">
                    <a:moveTo>
                      <a:pt x="2724593" y="1439109"/>
                    </a:moveTo>
                    <a:cubicBezTo>
                      <a:pt x="2104218" y="1799392"/>
                      <a:pt x="1095021" y="1799392"/>
                      <a:pt x="470192" y="1439109"/>
                    </a:cubicBezTo>
                    <a:cubicBezTo>
                      <a:pt x="-75293" y="1123962"/>
                      <a:pt x="-146539" y="637377"/>
                      <a:pt x="258475" y="279321"/>
                    </a:cubicBezTo>
                    <a:lnTo>
                      <a:pt x="302398" y="247341"/>
                    </a:lnTo>
                    <a:cubicBezTo>
                      <a:pt x="384170" y="458450"/>
                      <a:pt x="514115" y="618958"/>
                      <a:pt x="684338" y="717733"/>
                    </a:cubicBezTo>
                    <a:lnTo>
                      <a:pt x="1028429" y="916900"/>
                    </a:lnTo>
                    <a:cubicBezTo>
                      <a:pt x="1016487" y="909411"/>
                      <a:pt x="1004747" y="902125"/>
                      <a:pt x="993413" y="894636"/>
                    </a:cubicBezTo>
                    <a:cubicBezTo>
                      <a:pt x="991996" y="893826"/>
                      <a:pt x="990376" y="893219"/>
                      <a:pt x="989769" y="891600"/>
                    </a:cubicBezTo>
                    <a:cubicBezTo>
                      <a:pt x="945240" y="861846"/>
                      <a:pt x="904354" y="827032"/>
                      <a:pt x="866504" y="788372"/>
                    </a:cubicBezTo>
                    <a:cubicBezTo>
                      <a:pt x="863468" y="785336"/>
                      <a:pt x="860634" y="781693"/>
                      <a:pt x="857598" y="778657"/>
                    </a:cubicBezTo>
                    <a:cubicBezTo>
                      <a:pt x="845656" y="766108"/>
                      <a:pt x="834524" y="753356"/>
                      <a:pt x="823391" y="739997"/>
                    </a:cubicBezTo>
                    <a:cubicBezTo>
                      <a:pt x="740202" y="641223"/>
                      <a:pt x="674825" y="519375"/>
                      <a:pt x="629486" y="377488"/>
                    </a:cubicBezTo>
                    <a:cubicBezTo>
                      <a:pt x="625033" y="364939"/>
                      <a:pt x="621390" y="351580"/>
                      <a:pt x="617544" y="338018"/>
                    </a:cubicBezTo>
                    <a:cubicBezTo>
                      <a:pt x="613091" y="323243"/>
                      <a:pt x="608638" y="307455"/>
                      <a:pt x="604995" y="291870"/>
                    </a:cubicBezTo>
                    <a:cubicBezTo>
                      <a:pt x="600542" y="274058"/>
                      <a:pt x="596089" y="256247"/>
                      <a:pt x="592446" y="237625"/>
                    </a:cubicBezTo>
                    <a:cubicBezTo>
                      <a:pt x="591029" y="231755"/>
                      <a:pt x="590219" y="225683"/>
                      <a:pt x="588802" y="219813"/>
                    </a:cubicBezTo>
                    <a:cubicBezTo>
                      <a:pt x="585159" y="203418"/>
                      <a:pt x="582123" y="187023"/>
                      <a:pt x="579897" y="170831"/>
                    </a:cubicBezTo>
                    <a:cubicBezTo>
                      <a:pt x="577670" y="158889"/>
                      <a:pt x="575444" y="147149"/>
                      <a:pt x="574027" y="135207"/>
                    </a:cubicBezTo>
                    <a:cubicBezTo>
                      <a:pt x="570991" y="116586"/>
                      <a:pt x="568764" y="97965"/>
                      <a:pt x="566538" y="79546"/>
                    </a:cubicBezTo>
                    <a:cubicBezTo>
                      <a:pt x="627462" y="49792"/>
                      <a:pt x="690613" y="23074"/>
                      <a:pt x="756800" y="0"/>
                    </a:cubicBezTo>
                    <a:cubicBezTo>
                      <a:pt x="799103" y="439222"/>
                      <a:pt x="1005759" y="736354"/>
                      <a:pt x="1325966" y="806184"/>
                    </a:cubicBezTo>
                    <a:lnTo>
                      <a:pt x="1868617" y="922568"/>
                    </a:lnTo>
                    <a:lnTo>
                      <a:pt x="2448106" y="126707"/>
                    </a:lnTo>
                    <a:cubicBezTo>
                      <a:pt x="2470371" y="96143"/>
                      <a:pt x="2492029" y="64973"/>
                      <a:pt x="2513484" y="33802"/>
                    </a:cubicBezTo>
                    <a:cubicBezTo>
                      <a:pt x="2574408" y="58293"/>
                      <a:pt x="2632296" y="86630"/>
                      <a:pt x="2688160" y="116991"/>
                    </a:cubicBezTo>
                    <a:cubicBezTo>
                      <a:pt x="2697876" y="122253"/>
                      <a:pt x="2707389" y="128123"/>
                      <a:pt x="2717104" y="133386"/>
                    </a:cubicBezTo>
                    <a:cubicBezTo>
                      <a:pt x="3341932" y="493871"/>
                      <a:pt x="3344968" y="1078623"/>
                      <a:pt x="2724593" y="1439109"/>
                    </a:cubicBezTo>
                    <a:close/>
                  </a:path>
                </a:pathLst>
              </a:custGeom>
              <a:solidFill>
                <a:srgbClr val="E3E7F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01" name="Freeform 14">
                <a:extLst>
                  <a:ext uri="{FF2B5EF4-FFF2-40B4-BE49-F238E27FC236}">
                    <a16:creationId xmlns:a16="http://schemas.microsoft.com/office/drawing/2014/main" id="{124E552C-69DD-A359-2302-F423FF8AF106}"/>
                  </a:ext>
                </a:extLst>
              </p:cNvPr>
              <p:cNvSpPr/>
              <p:nvPr/>
            </p:nvSpPr>
            <p:spPr>
              <a:xfrm>
                <a:off x="2737225" y="2549964"/>
                <a:ext cx="2472432" cy="1431922"/>
              </a:xfrm>
              <a:custGeom>
                <a:avLst/>
                <a:gdLst>
                  <a:gd name="connsiteX0" fmla="*/ 342758 w 2472432"/>
                  <a:gd name="connsiteY0" fmla="*/ 219358 h 1431922"/>
                  <a:gd name="connsiteX1" fmla="*/ 359153 w 2472432"/>
                  <a:gd name="connsiteY1" fmla="*/ 209642 h 1431922"/>
                  <a:gd name="connsiteX2" fmla="*/ 2107539 w 2472432"/>
                  <a:gd name="connsiteY2" fmla="*/ 209642 h 1431922"/>
                  <a:gd name="connsiteX3" fmla="*/ 2113206 w 2472432"/>
                  <a:gd name="connsiteY3" fmla="*/ 1222281 h 1431922"/>
                  <a:gd name="connsiteX4" fmla="*/ 364821 w 2472432"/>
                  <a:gd name="connsiteY4" fmla="*/ 1222281 h 1431922"/>
                  <a:gd name="connsiteX5" fmla="*/ 200467 w 2472432"/>
                  <a:gd name="connsiteY5" fmla="*/ 322787 h 143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2432" h="1431922">
                    <a:moveTo>
                      <a:pt x="342758" y="219358"/>
                    </a:moveTo>
                    <a:cubicBezTo>
                      <a:pt x="348223" y="216119"/>
                      <a:pt x="353486" y="212881"/>
                      <a:pt x="359153" y="209642"/>
                    </a:cubicBezTo>
                    <a:cubicBezTo>
                      <a:pt x="840273" y="-69881"/>
                      <a:pt x="1623180" y="-69881"/>
                      <a:pt x="2107539" y="209642"/>
                    </a:cubicBezTo>
                    <a:cubicBezTo>
                      <a:pt x="2591897" y="489165"/>
                      <a:pt x="2594326" y="942758"/>
                      <a:pt x="2113206" y="1222281"/>
                    </a:cubicBezTo>
                    <a:cubicBezTo>
                      <a:pt x="1632086" y="1501804"/>
                      <a:pt x="849179" y="1501804"/>
                      <a:pt x="364821" y="1222281"/>
                    </a:cubicBezTo>
                    <a:cubicBezTo>
                      <a:pt x="-58411" y="977774"/>
                      <a:pt x="-113668" y="600691"/>
                      <a:pt x="200467" y="322787"/>
                    </a:cubicBezTo>
                  </a:path>
                </a:pathLst>
              </a:custGeom>
              <a:noFill/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8292-A253-FBCE-0277-34B4257C9CF7}"/>
                </a:ext>
              </a:extLst>
            </p:cNvPr>
            <p:cNvSpPr/>
            <p:nvPr/>
          </p:nvSpPr>
          <p:spPr>
            <a:xfrm>
              <a:off x="2928381" y="-717530"/>
              <a:ext cx="2757791" cy="4354365"/>
            </a:xfrm>
            <a:custGeom>
              <a:avLst/>
              <a:gdLst>
                <a:gd name="connsiteX0" fmla="*/ 2753737 w 2757791"/>
                <a:gd name="connsiteY0" fmla="*/ 0 h 4354365"/>
                <a:gd name="connsiteX1" fmla="*/ 1375351 w 2757791"/>
                <a:gd name="connsiteY1" fmla="*/ 214753 h 4354365"/>
                <a:gd name="connsiteX2" fmla="*/ 0 w 2757791"/>
                <a:gd name="connsiteY2" fmla="*/ 1590104 h 4354365"/>
                <a:gd name="connsiteX3" fmla="*/ 4453 w 2757791"/>
                <a:gd name="connsiteY3" fmla="*/ 3052489 h 4354365"/>
                <a:gd name="connsiteX4" fmla="*/ 17002 w 2757791"/>
                <a:gd name="connsiteY4" fmla="*/ 3276957 h 4354365"/>
                <a:gd name="connsiteX5" fmla="*/ 24491 w 2757791"/>
                <a:gd name="connsiteY5" fmla="*/ 3332619 h 4354365"/>
                <a:gd name="connsiteX6" fmla="*/ 30361 w 2757791"/>
                <a:gd name="connsiteY6" fmla="*/ 3368242 h 4354365"/>
                <a:gd name="connsiteX7" fmla="*/ 39267 w 2757791"/>
                <a:gd name="connsiteY7" fmla="*/ 3417225 h 4354365"/>
                <a:gd name="connsiteX8" fmla="*/ 42910 w 2757791"/>
                <a:gd name="connsiteY8" fmla="*/ 3435037 h 4354365"/>
                <a:gd name="connsiteX9" fmla="*/ 55459 w 2757791"/>
                <a:gd name="connsiteY9" fmla="*/ 3489282 h 4354365"/>
                <a:gd name="connsiteX10" fmla="*/ 68008 w 2757791"/>
                <a:gd name="connsiteY10" fmla="*/ 3535430 h 4354365"/>
                <a:gd name="connsiteX11" fmla="*/ 79950 w 2757791"/>
                <a:gd name="connsiteY11" fmla="*/ 3574899 h 4354365"/>
                <a:gd name="connsiteX12" fmla="*/ 273856 w 2757791"/>
                <a:gd name="connsiteY12" fmla="*/ 3937409 h 4354365"/>
                <a:gd name="connsiteX13" fmla="*/ 308062 w 2757791"/>
                <a:gd name="connsiteY13" fmla="*/ 3976069 h 4354365"/>
                <a:gd name="connsiteX14" fmla="*/ 316968 w 2757791"/>
                <a:gd name="connsiteY14" fmla="*/ 3985784 h 4354365"/>
                <a:gd name="connsiteX15" fmla="*/ 440234 w 2757791"/>
                <a:gd name="connsiteY15" fmla="*/ 4089011 h 4354365"/>
                <a:gd name="connsiteX16" fmla="*/ 443877 w 2757791"/>
                <a:gd name="connsiteY16" fmla="*/ 4092047 h 4354365"/>
                <a:gd name="connsiteX17" fmla="*/ 478893 w 2757791"/>
                <a:gd name="connsiteY17" fmla="*/ 4114312 h 4354365"/>
                <a:gd name="connsiteX18" fmla="*/ 725626 w 2757791"/>
                <a:gd name="connsiteY18" fmla="*/ 4212479 h 4354365"/>
                <a:gd name="connsiteX19" fmla="*/ 1386888 w 2757791"/>
                <a:gd name="connsiteY19" fmla="*/ 4354366 h 4354365"/>
                <a:gd name="connsiteX20" fmla="*/ 2044506 w 2757791"/>
                <a:gd name="connsiteY20" fmla="*/ 3450824 h 4354365"/>
                <a:gd name="connsiteX21" fmla="*/ 2138827 w 2757791"/>
                <a:gd name="connsiteY21" fmla="*/ 3314807 h 4354365"/>
                <a:gd name="connsiteX22" fmla="*/ 2757785 w 2757791"/>
                <a:gd name="connsiteY22" fmla="*/ 1463802 h 4354365"/>
                <a:gd name="connsiteX23" fmla="*/ 2753737 w 2757791"/>
                <a:gd name="connsiteY23" fmla="*/ 0 h 4354365"/>
                <a:gd name="connsiteX24" fmla="*/ 1964555 w 2757791"/>
                <a:gd name="connsiteY24" fmla="*/ 3231416 h 4354365"/>
                <a:gd name="connsiteX25" fmla="*/ 1899178 w 2757791"/>
                <a:gd name="connsiteY25" fmla="*/ 3324320 h 4354365"/>
                <a:gd name="connsiteX26" fmla="*/ 1319689 w 2757791"/>
                <a:gd name="connsiteY26" fmla="*/ 4119979 h 4354365"/>
                <a:gd name="connsiteX27" fmla="*/ 776430 w 2757791"/>
                <a:gd name="connsiteY27" fmla="*/ 4003393 h 4354365"/>
                <a:gd name="connsiteX28" fmla="*/ 207264 w 2757791"/>
                <a:gd name="connsiteY28" fmla="*/ 3197209 h 4354365"/>
                <a:gd name="connsiteX29" fmla="*/ 199168 w 2757791"/>
                <a:gd name="connsiteY29" fmla="*/ 3030022 h 4354365"/>
                <a:gd name="connsiteX30" fmla="*/ 195524 w 2757791"/>
                <a:gd name="connsiteY30" fmla="*/ 1693331 h 4354365"/>
                <a:gd name="connsiteX31" fmla="*/ 1440121 w 2757791"/>
                <a:gd name="connsiteY31" fmla="*/ 461284 h 4354365"/>
                <a:gd name="connsiteX32" fmla="*/ 1755267 w 2757791"/>
                <a:gd name="connsiteY32" fmla="*/ 502170 h 4354365"/>
                <a:gd name="connsiteX33" fmla="*/ 2559225 w 2757791"/>
                <a:gd name="connsiteY33" fmla="*/ 312718 h 4354365"/>
                <a:gd name="connsiteX34" fmla="*/ 2562261 w 2757791"/>
                <a:gd name="connsiteY34" fmla="*/ 1178409 h 4354365"/>
                <a:gd name="connsiteX35" fmla="*/ 2563071 w 2757791"/>
                <a:gd name="connsiteY35" fmla="*/ 1484447 h 4354365"/>
                <a:gd name="connsiteX36" fmla="*/ 1964555 w 2757791"/>
                <a:gd name="connsiteY36" fmla="*/ 3231416 h 43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757791" h="4354365">
                  <a:moveTo>
                    <a:pt x="2753737" y="0"/>
                  </a:moveTo>
                  <a:cubicBezTo>
                    <a:pt x="1862745" y="479905"/>
                    <a:pt x="1399842" y="227302"/>
                    <a:pt x="1375351" y="214753"/>
                  </a:cubicBezTo>
                  <a:cubicBezTo>
                    <a:pt x="1350859" y="255639"/>
                    <a:pt x="890790" y="1040975"/>
                    <a:pt x="0" y="1590104"/>
                  </a:cubicBezTo>
                  <a:lnTo>
                    <a:pt x="4453" y="3052489"/>
                  </a:lnTo>
                  <a:cubicBezTo>
                    <a:pt x="4453" y="3130415"/>
                    <a:pt x="8906" y="3204901"/>
                    <a:pt x="17002" y="3276957"/>
                  </a:cubicBezTo>
                  <a:cubicBezTo>
                    <a:pt x="19229" y="3295579"/>
                    <a:pt x="21455" y="3314200"/>
                    <a:pt x="24491" y="3332619"/>
                  </a:cubicBezTo>
                  <a:cubicBezTo>
                    <a:pt x="25908" y="3344561"/>
                    <a:pt x="28135" y="3356300"/>
                    <a:pt x="30361" y="3368242"/>
                  </a:cubicBezTo>
                  <a:cubicBezTo>
                    <a:pt x="32587" y="3384637"/>
                    <a:pt x="35623" y="3401032"/>
                    <a:pt x="39267" y="3417225"/>
                  </a:cubicBezTo>
                  <a:cubicBezTo>
                    <a:pt x="40684" y="3423095"/>
                    <a:pt x="41493" y="3429167"/>
                    <a:pt x="42910" y="3435037"/>
                  </a:cubicBezTo>
                  <a:cubicBezTo>
                    <a:pt x="46553" y="3453658"/>
                    <a:pt x="51006" y="3471470"/>
                    <a:pt x="55459" y="3489282"/>
                  </a:cubicBezTo>
                  <a:cubicBezTo>
                    <a:pt x="59103" y="3504867"/>
                    <a:pt x="63556" y="3520452"/>
                    <a:pt x="68008" y="3535430"/>
                  </a:cubicBezTo>
                  <a:cubicBezTo>
                    <a:pt x="71652" y="3548789"/>
                    <a:pt x="75498" y="3562148"/>
                    <a:pt x="79950" y="3574899"/>
                  </a:cubicBezTo>
                  <a:cubicBezTo>
                    <a:pt x="125290" y="3716786"/>
                    <a:pt x="190667" y="3838635"/>
                    <a:pt x="273856" y="3937409"/>
                  </a:cubicBezTo>
                  <a:cubicBezTo>
                    <a:pt x="284988" y="3950768"/>
                    <a:pt x="296120" y="3963317"/>
                    <a:pt x="308062" y="3976069"/>
                  </a:cubicBezTo>
                  <a:cubicBezTo>
                    <a:pt x="311098" y="3979105"/>
                    <a:pt x="313932" y="3982748"/>
                    <a:pt x="316968" y="3985784"/>
                  </a:cubicBezTo>
                  <a:cubicBezTo>
                    <a:pt x="354818" y="4025253"/>
                    <a:pt x="395704" y="4059257"/>
                    <a:pt x="440234" y="4089011"/>
                  </a:cubicBezTo>
                  <a:cubicBezTo>
                    <a:pt x="441043" y="4090428"/>
                    <a:pt x="442460" y="4091238"/>
                    <a:pt x="443877" y="4092047"/>
                  </a:cubicBezTo>
                  <a:cubicBezTo>
                    <a:pt x="455009" y="4099536"/>
                    <a:pt x="466951" y="4106823"/>
                    <a:pt x="478893" y="4114312"/>
                  </a:cubicBezTo>
                  <a:cubicBezTo>
                    <a:pt x="553176" y="4159651"/>
                    <a:pt x="635758" y="4193048"/>
                    <a:pt x="725626" y="4212479"/>
                  </a:cubicBezTo>
                  <a:lnTo>
                    <a:pt x="1386888" y="4354366"/>
                  </a:lnTo>
                  <a:lnTo>
                    <a:pt x="2044506" y="3450824"/>
                  </a:lnTo>
                  <a:cubicBezTo>
                    <a:pt x="2077296" y="3406295"/>
                    <a:pt x="2108466" y="3360956"/>
                    <a:pt x="2138827" y="3314807"/>
                  </a:cubicBezTo>
                  <a:cubicBezTo>
                    <a:pt x="2529674" y="2726412"/>
                    <a:pt x="2759202" y="2046530"/>
                    <a:pt x="2757785" y="1463802"/>
                  </a:cubicBezTo>
                  <a:lnTo>
                    <a:pt x="2753737" y="0"/>
                  </a:lnTo>
                  <a:close/>
                  <a:moveTo>
                    <a:pt x="1964555" y="3231416"/>
                  </a:moveTo>
                  <a:cubicBezTo>
                    <a:pt x="1943100" y="3262587"/>
                    <a:pt x="1921443" y="3293757"/>
                    <a:pt x="1899178" y="3324320"/>
                  </a:cubicBezTo>
                  <a:lnTo>
                    <a:pt x="1319689" y="4119979"/>
                  </a:lnTo>
                  <a:lnTo>
                    <a:pt x="776430" y="4003393"/>
                  </a:lnTo>
                  <a:cubicBezTo>
                    <a:pt x="456224" y="3933563"/>
                    <a:pt x="249567" y="3636431"/>
                    <a:pt x="207264" y="3197209"/>
                  </a:cubicBezTo>
                  <a:cubicBezTo>
                    <a:pt x="202002" y="3143774"/>
                    <a:pt x="199168" y="3087910"/>
                    <a:pt x="199168" y="3030022"/>
                  </a:cubicBezTo>
                  <a:lnTo>
                    <a:pt x="195524" y="1693331"/>
                  </a:lnTo>
                  <a:cubicBezTo>
                    <a:pt x="862858" y="1261598"/>
                    <a:pt x="1278803" y="703564"/>
                    <a:pt x="1440121" y="461284"/>
                  </a:cubicBezTo>
                  <a:cubicBezTo>
                    <a:pt x="1516630" y="482739"/>
                    <a:pt x="1622084" y="502170"/>
                    <a:pt x="1755267" y="502170"/>
                  </a:cubicBezTo>
                  <a:cubicBezTo>
                    <a:pt x="2003417" y="502170"/>
                    <a:pt x="2273225" y="438210"/>
                    <a:pt x="2559225" y="312718"/>
                  </a:cubicBezTo>
                  <a:lnTo>
                    <a:pt x="2562261" y="1178409"/>
                  </a:lnTo>
                  <a:lnTo>
                    <a:pt x="2563071" y="1484447"/>
                  </a:lnTo>
                  <a:cubicBezTo>
                    <a:pt x="2564285" y="2031349"/>
                    <a:pt x="2342043" y="2676418"/>
                    <a:pt x="1964555" y="3231416"/>
                  </a:cubicBezTo>
                  <a:close/>
                </a:path>
              </a:pathLst>
            </a:custGeom>
            <a:solidFill>
              <a:srgbClr val="E3E7F0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2639AD4F-F970-0FAB-3F7F-069390BA6465}"/>
                </a:ext>
              </a:extLst>
            </p:cNvPr>
            <p:cNvGrpSpPr/>
            <p:nvPr/>
          </p:nvGrpSpPr>
          <p:grpSpPr>
            <a:xfrm>
              <a:off x="405183" y="-1369873"/>
              <a:ext cx="1644350" cy="2031944"/>
              <a:chOff x="405183" y="-1369873"/>
              <a:chExt cx="1644350" cy="2031944"/>
            </a:xfrm>
            <a:solidFill>
              <a:srgbClr val="C9CEE2"/>
            </a:solidFill>
          </p:grpSpPr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9FE6C976-5F70-FB55-819F-0A2DDF78999A}"/>
                  </a:ext>
                </a:extLst>
              </p:cNvPr>
              <p:cNvSpPr/>
              <p:nvPr/>
            </p:nvSpPr>
            <p:spPr>
              <a:xfrm>
                <a:off x="1184449" y="-1369873"/>
                <a:ext cx="865084" cy="670154"/>
              </a:xfrm>
              <a:custGeom>
                <a:avLst/>
                <a:gdLst>
                  <a:gd name="connsiteX0" fmla="*/ 865084 w 865084"/>
                  <a:gd name="connsiteY0" fmla="*/ 134588 h 670154"/>
                  <a:gd name="connsiteX1" fmla="*/ 565118 w 865084"/>
                  <a:gd name="connsiteY1" fmla="*/ 163734 h 670154"/>
                  <a:gd name="connsiteX2" fmla="*/ 181761 w 865084"/>
                  <a:gd name="connsiteY2" fmla="*/ 670155 h 670154"/>
                  <a:gd name="connsiteX3" fmla="*/ 0 w 865084"/>
                  <a:gd name="connsiteY3" fmla="*/ 564296 h 670154"/>
                  <a:gd name="connsiteX4" fmla="*/ 383357 w 865084"/>
                  <a:gd name="connsiteY4" fmla="*/ 57876 h 670154"/>
                  <a:gd name="connsiteX5" fmla="*/ 683323 w 865084"/>
                  <a:gd name="connsiteY5" fmla="*/ 28729 h 670154"/>
                  <a:gd name="connsiteX6" fmla="*/ 865084 w 865084"/>
                  <a:gd name="connsiteY6" fmla="*/ 134588 h 67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5084" h="670154">
                    <a:moveTo>
                      <a:pt x="865084" y="134588"/>
                    </a:moveTo>
                    <a:cubicBezTo>
                      <a:pt x="788575" y="89856"/>
                      <a:pt x="682514" y="95726"/>
                      <a:pt x="565118" y="163734"/>
                    </a:cubicBezTo>
                    <a:cubicBezTo>
                      <a:pt x="394692" y="261497"/>
                      <a:pt x="247745" y="463700"/>
                      <a:pt x="181761" y="670155"/>
                    </a:cubicBezTo>
                    <a:lnTo>
                      <a:pt x="0" y="564296"/>
                    </a:lnTo>
                    <a:cubicBezTo>
                      <a:pt x="65377" y="357842"/>
                      <a:pt x="213134" y="156245"/>
                      <a:pt x="383357" y="57876"/>
                    </a:cubicBezTo>
                    <a:cubicBezTo>
                      <a:pt x="499943" y="-10133"/>
                      <a:pt x="606207" y="-16002"/>
                      <a:pt x="683323" y="28729"/>
                    </a:cubicBezTo>
                    <a:lnTo>
                      <a:pt x="865084" y="134588"/>
                    </a:lnTo>
                    <a:close/>
                  </a:path>
                </a:pathLst>
              </a:custGeom>
              <a:solidFill>
                <a:srgbClr val="C9CEE2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72648341-270A-E270-29A9-A7FFFEB3E4D5}"/>
                  </a:ext>
                </a:extLst>
              </p:cNvPr>
              <p:cNvSpPr/>
              <p:nvPr/>
            </p:nvSpPr>
            <p:spPr>
              <a:xfrm>
                <a:off x="720938" y="-805779"/>
                <a:ext cx="645271" cy="640413"/>
              </a:xfrm>
              <a:custGeom>
                <a:avLst/>
                <a:gdLst>
                  <a:gd name="connsiteX0" fmla="*/ 181963 w 645271"/>
                  <a:gd name="connsiteY0" fmla="*/ 640413 h 640413"/>
                  <a:gd name="connsiteX1" fmla="*/ 0 w 645271"/>
                  <a:gd name="connsiteY1" fmla="*/ 534555 h 640413"/>
                  <a:gd name="connsiteX2" fmla="*/ 342067 w 645271"/>
                  <a:gd name="connsiteY2" fmla="*/ 45744 h 640413"/>
                  <a:gd name="connsiteX3" fmla="*/ 463308 w 645271"/>
                  <a:gd name="connsiteY3" fmla="*/ 0 h 640413"/>
                  <a:gd name="connsiteX4" fmla="*/ 645271 w 645271"/>
                  <a:gd name="connsiteY4" fmla="*/ 105859 h 640413"/>
                  <a:gd name="connsiteX5" fmla="*/ 524030 w 645271"/>
                  <a:gd name="connsiteY5" fmla="*/ 151602 h 640413"/>
                  <a:gd name="connsiteX6" fmla="*/ 181963 w 645271"/>
                  <a:gd name="connsiteY6" fmla="*/ 640413 h 64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271" h="640413">
                    <a:moveTo>
                      <a:pt x="181963" y="640413"/>
                    </a:moveTo>
                    <a:lnTo>
                      <a:pt x="0" y="534555"/>
                    </a:lnTo>
                    <a:cubicBezTo>
                      <a:pt x="44529" y="339840"/>
                      <a:pt x="180749" y="138851"/>
                      <a:pt x="342067" y="45744"/>
                    </a:cubicBezTo>
                    <a:cubicBezTo>
                      <a:pt x="384572" y="21253"/>
                      <a:pt x="425256" y="5870"/>
                      <a:pt x="463308" y="0"/>
                    </a:cubicBezTo>
                    <a:lnTo>
                      <a:pt x="645271" y="105859"/>
                    </a:lnTo>
                    <a:cubicBezTo>
                      <a:pt x="607219" y="111728"/>
                      <a:pt x="566535" y="126909"/>
                      <a:pt x="524030" y="151602"/>
                    </a:cubicBezTo>
                    <a:cubicBezTo>
                      <a:pt x="362712" y="244709"/>
                      <a:pt x="226695" y="445699"/>
                      <a:pt x="181963" y="640413"/>
                    </a:cubicBezTo>
                    <a:close/>
                  </a:path>
                </a:pathLst>
              </a:custGeom>
              <a:solidFill>
                <a:srgbClr val="C9CEE2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7D7A964D-EC8C-18C8-4EA9-30C94F5C258C}"/>
                  </a:ext>
                </a:extLst>
              </p:cNvPr>
              <p:cNvSpPr/>
              <p:nvPr/>
            </p:nvSpPr>
            <p:spPr>
              <a:xfrm>
                <a:off x="405183" y="-271224"/>
                <a:ext cx="504600" cy="933295"/>
              </a:xfrm>
              <a:custGeom>
                <a:avLst/>
                <a:gdLst>
                  <a:gd name="connsiteX0" fmla="*/ 286812 w 504600"/>
                  <a:gd name="connsiteY0" fmla="*/ 933295 h 933295"/>
                  <a:gd name="connsiteX1" fmla="*/ 104848 w 504600"/>
                  <a:gd name="connsiteY1" fmla="*/ 827437 h 933295"/>
                  <a:gd name="connsiteX2" fmla="*/ 2 w 504600"/>
                  <a:gd name="connsiteY2" fmla="*/ 597098 h 933295"/>
                  <a:gd name="connsiteX3" fmla="*/ 322638 w 504600"/>
                  <a:gd name="connsiteY3" fmla="*/ 0 h 933295"/>
                  <a:gd name="connsiteX4" fmla="*/ 504601 w 504600"/>
                  <a:gd name="connsiteY4" fmla="*/ 105858 h 933295"/>
                  <a:gd name="connsiteX5" fmla="*/ 181965 w 504600"/>
                  <a:gd name="connsiteY5" fmla="*/ 702957 h 933295"/>
                  <a:gd name="connsiteX6" fmla="*/ 286812 w 504600"/>
                  <a:gd name="connsiteY6" fmla="*/ 933295 h 93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600" h="933295">
                    <a:moveTo>
                      <a:pt x="286812" y="933295"/>
                    </a:moveTo>
                    <a:lnTo>
                      <a:pt x="104848" y="827437"/>
                    </a:lnTo>
                    <a:cubicBezTo>
                      <a:pt x="40281" y="789992"/>
                      <a:pt x="407" y="710244"/>
                      <a:pt x="2" y="597098"/>
                    </a:cubicBezTo>
                    <a:cubicBezTo>
                      <a:pt x="-605" y="383357"/>
                      <a:pt x="141079" y="124885"/>
                      <a:pt x="322638" y="0"/>
                    </a:cubicBezTo>
                    <a:lnTo>
                      <a:pt x="504601" y="105858"/>
                    </a:lnTo>
                    <a:cubicBezTo>
                      <a:pt x="323042" y="230541"/>
                      <a:pt x="181358" y="489014"/>
                      <a:pt x="181965" y="702957"/>
                    </a:cubicBezTo>
                    <a:cubicBezTo>
                      <a:pt x="182370" y="816102"/>
                      <a:pt x="222244" y="895648"/>
                      <a:pt x="286812" y="933295"/>
                    </a:cubicBezTo>
                    <a:close/>
                  </a:path>
                </a:pathLst>
              </a:custGeom>
              <a:solidFill>
                <a:srgbClr val="C9CEE2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6E7937E-C146-22B8-4D92-61187FAEDA60}"/>
                </a:ext>
              </a:extLst>
            </p:cNvPr>
            <p:cNvGrpSpPr/>
            <p:nvPr/>
          </p:nvGrpSpPr>
          <p:grpSpPr>
            <a:xfrm>
              <a:off x="3626277" y="1543297"/>
              <a:ext cx="709233" cy="1108647"/>
              <a:chOff x="3626277" y="1543297"/>
              <a:chExt cx="709233" cy="1108647"/>
            </a:xfrm>
            <a:solidFill>
              <a:srgbClr val="2E58FF"/>
            </a:solidFill>
          </p:grpSpPr>
          <p:grpSp>
            <p:nvGrpSpPr>
              <p:cNvPr id="85" name="Graphic 2">
                <a:extLst>
                  <a:ext uri="{FF2B5EF4-FFF2-40B4-BE49-F238E27FC236}">
                    <a16:creationId xmlns:a16="http://schemas.microsoft.com/office/drawing/2014/main" id="{CAC18097-3686-A5C2-2EC5-7597852D115D}"/>
                  </a:ext>
                </a:extLst>
              </p:cNvPr>
              <p:cNvGrpSpPr/>
              <p:nvPr/>
            </p:nvGrpSpPr>
            <p:grpSpPr>
              <a:xfrm>
                <a:off x="3626277" y="1543297"/>
                <a:ext cx="709233" cy="498076"/>
                <a:chOff x="3626277" y="1543297"/>
                <a:chExt cx="709233" cy="498076"/>
              </a:xfrm>
              <a:solidFill>
                <a:srgbClr val="2E58FF"/>
              </a:solidFill>
            </p:grpSpPr>
            <p:sp>
              <p:nvSpPr>
                <p:cNvPr id="91" name="Freeform 22">
                  <a:extLst>
                    <a:ext uri="{FF2B5EF4-FFF2-40B4-BE49-F238E27FC236}">
                      <a16:creationId xmlns:a16="http://schemas.microsoft.com/office/drawing/2014/main" id="{7AA83B8D-88DB-CDE8-118F-2173B1AF257E}"/>
                    </a:ext>
                  </a:extLst>
                </p:cNvPr>
                <p:cNvSpPr/>
                <p:nvPr/>
              </p:nvSpPr>
              <p:spPr>
                <a:xfrm>
                  <a:off x="3626277" y="1880708"/>
                  <a:ext cx="124886" cy="160665"/>
                </a:xfrm>
                <a:custGeom>
                  <a:avLst/>
                  <a:gdLst>
                    <a:gd name="connsiteX0" fmla="*/ 62342 w 124886"/>
                    <a:gd name="connsiteY0" fmla="*/ 8551 h 160665"/>
                    <a:gd name="connsiteX1" fmla="*/ 124886 w 124886"/>
                    <a:gd name="connsiteY1" fmla="*/ 44377 h 160665"/>
                    <a:gd name="connsiteX2" fmla="*/ 62747 w 124886"/>
                    <a:gd name="connsiteY2" fmla="*/ 152057 h 160665"/>
                    <a:gd name="connsiteX3" fmla="*/ 1 w 124886"/>
                    <a:gd name="connsiteY3" fmla="*/ 116434 h 160665"/>
                    <a:gd name="connsiteX4" fmla="*/ 62342 w 124886"/>
                    <a:gd name="connsiteY4" fmla="*/ 8551 h 160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6" h="160665">
                      <a:moveTo>
                        <a:pt x="62342" y="8551"/>
                      </a:moveTo>
                      <a:cubicBezTo>
                        <a:pt x="96751" y="-11285"/>
                        <a:pt x="124886" y="4503"/>
                        <a:pt x="124886" y="44377"/>
                      </a:cubicBezTo>
                      <a:cubicBezTo>
                        <a:pt x="125088" y="83846"/>
                        <a:pt x="97156" y="132019"/>
                        <a:pt x="62747" y="152057"/>
                      </a:cubicBezTo>
                      <a:cubicBezTo>
                        <a:pt x="28338" y="172095"/>
                        <a:pt x="203" y="155903"/>
                        <a:pt x="1" y="116434"/>
                      </a:cubicBezTo>
                      <a:cubicBezTo>
                        <a:pt x="-202" y="76560"/>
                        <a:pt x="27731" y="28387"/>
                        <a:pt x="62342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2" name="Freeform 23">
                  <a:extLst>
                    <a:ext uri="{FF2B5EF4-FFF2-40B4-BE49-F238E27FC236}">
                      <a16:creationId xmlns:a16="http://schemas.microsoft.com/office/drawing/2014/main" id="{9598EBA5-E8FE-7C78-0F45-AD3135F486DB}"/>
                    </a:ext>
                  </a:extLst>
                </p:cNvPr>
                <p:cNvSpPr/>
                <p:nvPr/>
              </p:nvSpPr>
              <p:spPr>
                <a:xfrm>
                  <a:off x="3820992" y="1768170"/>
                  <a:ext cx="124885" cy="160665"/>
                </a:xfrm>
                <a:custGeom>
                  <a:avLst/>
                  <a:gdLst>
                    <a:gd name="connsiteX0" fmla="*/ 62341 w 124885"/>
                    <a:gd name="connsiteY0" fmla="*/ 8551 h 160665"/>
                    <a:gd name="connsiteX1" fmla="*/ 124885 w 124885"/>
                    <a:gd name="connsiteY1" fmla="*/ 44377 h 160665"/>
                    <a:gd name="connsiteX2" fmla="*/ 62746 w 124885"/>
                    <a:gd name="connsiteY2" fmla="*/ 152057 h 160665"/>
                    <a:gd name="connsiteX3" fmla="*/ 0 w 124885"/>
                    <a:gd name="connsiteY3" fmla="*/ 116434 h 160665"/>
                    <a:gd name="connsiteX4" fmla="*/ 62341 w 124885"/>
                    <a:gd name="connsiteY4" fmla="*/ 8551 h 160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5" h="160665">
                      <a:moveTo>
                        <a:pt x="62341" y="8551"/>
                      </a:moveTo>
                      <a:cubicBezTo>
                        <a:pt x="96750" y="-11285"/>
                        <a:pt x="124885" y="4503"/>
                        <a:pt x="124885" y="44377"/>
                      </a:cubicBezTo>
                      <a:cubicBezTo>
                        <a:pt x="125087" y="83846"/>
                        <a:pt x="97155" y="132222"/>
                        <a:pt x="62746" y="152057"/>
                      </a:cubicBezTo>
                      <a:cubicBezTo>
                        <a:pt x="28135" y="172095"/>
                        <a:pt x="202" y="155903"/>
                        <a:pt x="0" y="116434"/>
                      </a:cubicBezTo>
                      <a:cubicBezTo>
                        <a:pt x="0" y="76560"/>
                        <a:pt x="27730" y="28589"/>
                        <a:pt x="62341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3" name="Freeform 24">
                  <a:extLst>
                    <a:ext uri="{FF2B5EF4-FFF2-40B4-BE49-F238E27FC236}">
                      <a16:creationId xmlns:a16="http://schemas.microsoft.com/office/drawing/2014/main" id="{9BEE9CF2-5CED-B5FC-6C96-8FA49F2CBCDD}"/>
                    </a:ext>
                  </a:extLst>
                </p:cNvPr>
                <p:cNvSpPr/>
                <p:nvPr/>
              </p:nvSpPr>
              <p:spPr>
                <a:xfrm>
                  <a:off x="4015707" y="1655633"/>
                  <a:ext cx="125088" cy="160707"/>
                </a:xfrm>
                <a:custGeom>
                  <a:avLst/>
                  <a:gdLst>
                    <a:gd name="connsiteX0" fmla="*/ 62544 w 125088"/>
                    <a:gd name="connsiteY0" fmla="*/ 8551 h 160707"/>
                    <a:gd name="connsiteX1" fmla="*/ 125087 w 125088"/>
                    <a:gd name="connsiteY1" fmla="*/ 44377 h 160707"/>
                    <a:gd name="connsiteX2" fmla="*/ 62949 w 125088"/>
                    <a:gd name="connsiteY2" fmla="*/ 152057 h 160707"/>
                    <a:gd name="connsiteX3" fmla="*/ 0 w 125088"/>
                    <a:gd name="connsiteY3" fmla="*/ 116636 h 160707"/>
                    <a:gd name="connsiteX4" fmla="*/ 62544 w 125088"/>
                    <a:gd name="connsiteY4" fmla="*/ 8551 h 16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88" h="160707">
                      <a:moveTo>
                        <a:pt x="62544" y="8551"/>
                      </a:moveTo>
                      <a:cubicBezTo>
                        <a:pt x="96953" y="-11285"/>
                        <a:pt x="125087" y="4503"/>
                        <a:pt x="125087" y="44377"/>
                      </a:cubicBezTo>
                      <a:cubicBezTo>
                        <a:pt x="125290" y="83846"/>
                        <a:pt x="97358" y="132221"/>
                        <a:pt x="62949" y="152057"/>
                      </a:cubicBezTo>
                      <a:cubicBezTo>
                        <a:pt x="28337" y="172095"/>
                        <a:pt x="203" y="156105"/>
                        <a:pt x="0" y="116636"/>
                      </a:cubicBezTo>
                      <a:cubicBezTo>
                        <a:pt x="0" y="76762"/>
                        <a:pt x="27932" y="28589"/>
                        <a:pt x="62544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4" name="Freeform 25">
                  <a:extLst>
                    <a:ext uri="{FF2B5EF4-FFF2-40B4-BE49-F238E27FC236}">
                      <a16:creationId xmlns:a16="http://schemas.microsoft.com/office/drawing/2014/main" id="{60FEC611-D2CC-78A9-31EE-792DAED1BBBA}"/>
                    </a:ext>
                  </a:extLst>
                </p:cNvPr>
                <p:cNvSpPr/>
                <p:nvPr/>
              </p:nvSpPr>
              <p:spPr>
                <a:xfrm>
                  <a:off x="4210624" y="1543297"/>
                  <a:ext cx="124885" cy="160576"/>
                </a:xfrm>
                <a:custGeom>
                  <a:avLst/>
                  <a:gdLst>
                    <a:gd name="connsiteX0" fmla="*/ 62341 w 124885"/>
                    <a:gd name="connsiteY0" fmla="*/ 8551 h 160576"/>
                    <a:gd name="connsiteX1" fmla="*/ 124885 w 124885"/>
                    <a:gd name="connsiteY1" fmla="*/ 44377 h 160576"/>
                    <a:gd name="connsiteX2" fmla="*/ 62746 w 124885"/>
                    <a:gd name="connsiteY2" fmla="*/ 152057 h 160576"/>
                    <a:gd name="connsiteX3" fmla="*/ 0 w 124885"/>
                    <a:gd name="connsiteY3" fmla="*/ 116434 h 160576"/>
                    <a:gd name="connsiteX4" fmla="*/ 62341 w 124885"/>
                    <a:gd name="connsiteY4" fmla="*/ 8551 h 160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5" h="160576">
                      <a:moveTo>
                        <a:pt x="62341" y="8551"/>
                      </a:moveTo>
                      <a:cubicBezTo>
                        <a:pt x="96750" y="-11285"/>
                        <a:pt x="124885" y="4503"/>
                        <a:pt x="124885" y="44377"/>
                      </a:cubicBezTo>
                      <a:cubicBezTo>
                        <a:pt x="125087" y="83846"/>
                        <a:pt x="97155" y="132221"/>
                        <a:pt x="62746" y="152057"/>
                      </a:cubicBezTo>
                      <a:cubicBezTo>
                        <a:pt x="28337" y="171893"/>
                        <a:pt x="203" y="155903"/>
                        <a:pt x="0" y="116434"/>
                      </a:cubicBezTo>
                      <a:cubicBezTo>
                        <a:pt x="0" y="76560"/>
                        <a:pt x="27932" y="28387"/>
                        <a:pt x="62341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86" name="Graphic 2">
                <a:extLst>
                  <a:ext uri="{FF2B5EF4-FFF2-40B4-BE49-F238E27FC236}">
                    <a16:creationId xmlns:a16="http://schemas.microsoft.com/office/drawing/2014/main" id="{B3F272D1-2783-1132-B1F9-AF444E8F0D83}"/>
                  </a:ext>
                </a:extLst>
              </p:cNvPr>
              <p:cNvGrpSpPr/>
              <p:nvPr/>
            </p:nvGrpSpPr>
            <p:grpSpPr>
              <a:xfrm>
                <a:off x="3626277" y="2153957"/>
                <a:ext cx="709233" cy="497988"/>
                <a:chOff x="3626277" y="2153957"/>
                <a:chExt cx="709233" cy="497988"/>
              </a:xfrm>
              <a:solidFill>
                <a:srgbClr val="2E58FF"/>
              </a:solidFill>
            </p:grpSpPr>
            <p:sp>
              <p:nvSpPr>
                <p:cNvPr id="87" name="Freeform 27">
                  <a:extLst>
                    <a:ext uri="{FF2B5EF4-FFF2-40B4-BE49-F238E27FC236}">
                      <a16:creationId xmlns:a16="http://schemas.microsoft.com/office/drawing/2014/main" id="{809DD0ED-E997-63D6-3CB1-0BFA6AA2DCA7}"/>
                    </a:ext>
                  </a:extLst>
                </p:cNvPr>
                <p:cNvSpPr/>
                <p:nvPr/>
              </p:nvSpPr>
              <p:spPr>
                <a:xfrm>
                  <a:off x="3626277" y="2491368"/>
                  <a:ext cx="124886" cy="160576"/>
                </a:xfrm>
                <a:custGeom>
                  <a:avLst/>
                  <a:gdLst>
                    <a:gd name="connsiteX0" fmla="*/ 62342 w 124886"/>
                    <a:gd name="connsiteY0" fmla="*/ 8551 h 160576"/>
                    <a:gd name="connsiteX1" fmla="*/ 124886 w 124886"/>
                    <a:gd name="connsiteY1" fmla="*/ 44377 h 160576"/>
                    <a:gd name="connsiteX2" fmla="*/ 62747 w 124886"/>
                    <a:gd name="connsiteY2" fmla="*/ 152057 h 160576"/>
                    <a:gd name="connsiteX3" fmla="*/ 1 w 124886"/>
                    <a:gd name="connsiteY3" fmla="*/ 116434 h 160576"/>
                    <a:gd name="connsiteX4" fmla="*/ 62342 w 124886"/>
                    <a:gd name="connsiteY4" fmla="*/ 8551 h 160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6" h="160576">
                      <a:moveTo>
                        <a:pt x="62342" y="8551"/>
                      </a:moveTo>
                      <a:cubicBezTo>
                        <a:pt x="96751" y="-11285"/>
                        <a:pt x="124886" y="4503"/>
                        <a:pt x="124886" y="44377"/>
                      </a:cubicBezTo>
                      <a:cubicBezTo>
                        <a:pt x="125088" y="83846"/>
                        <a:pt x="97156" y="132019"/>
                        <a:pt x="62747" y="152057"/>
                      </a:cubicBezTo>
                      <a:cubicBezTo>
                        <a:pt x="28338" y="171893"/>
                        <a:pt x="203" y="155903"/>
                        <a:pt x="1" y="116434"/>
                      </a:cubicBezTo>
                      <a:cubicBezTo>
                        <a:pt x="-202" y="76762"/>
                        <a:pt x="27731" y="28589"/>
                        <a:pt x="62342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8" name="Freeform 28">
                  <a:extLst>
                    <a:ext uri="{FF2B5EF4-FFF2-40B4-BE49-F238E27FC236}">
                      <a16:creationId xmlns:a16="http://schemas.microsoft.com/office/drawing/2014/main" id="{AA60CAF4-1A40-68C0-D26C-352E5696D368}"/>
                    </a:ext>
                  </a:extLst>
                </p:cNvPr>
                <p:cNvSpPr/>
                <p:nvPr/>
              </p:nvSpPr>
              <p:spPr>
                <a:xfrm>
                  <a:off x="3820992" y="2378830"/>
                  <a:ext cx="124885" cy="160665"/>
                </a:xfrm>
                <a:custGeom>
                  <a:avLst/>
                  <a:gdLst>
                    <a:gd name="connsiteX0" fmla="*/ 62341 w 124885"/>
                    <a:gd name="connsiteY0" fmla="*/ 8551 h 160665"/>
                    <a:gd name="connsiteX1" fmla="*/ 124885 w 124885"/>
                    <a:gd name="connsiteY1" fmla="*/ 44377 h 160665"/>
                    <a:gd name="connsiteX2" fmla="*/ 62746 w 124885"/>
                    <a:gd name="connsiteY2" fmla="*/ 152057 h 160665"/>
                    <a:gd name="connsiteX3" fmla="*/ 0 w 124885"/>
                    <a:gd name="connsiteY3" fmla="*/ 116434 h 160665"/>
                    <a:gd name="connsiteX4" fmla="*/ 62341 w 124885"/>
                    <a:gd name="connsiteY4" fmla="*/ 8551 h 160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5" h="160665">
                      <a:moveTo>
                        <a:pt x="62341" y="8551"/>
                      </a:moveTo>
                      <a:cubicBezTo>
                        <a:pt x="96750" y="-11285"/>
                        <a:pt x="124885" y="4503"/>
                        <a:pt x="124885" y="44377"/>
                      </a:cubicBezTo>
                      <a:cubicBezTo>
                        <a:pt x="125087" y="83846"/>
                        <a:pt x="97155" y="132221"/>
                        <a:pt x="62746" y="152057"/>
                      </a:cubicBezTo>
                      <a:cubicBezTo>
                        <a:pt x="28135" y="172096"/>
                        <a:pt x="202" y="155903"/>
                        <a:pt x="0" y="116434"/>
                      </a:cubicBezTo>
                      <a:cubicBezTo>
                        <a:pt x="0" y="76762"/>
                        <a:pt x="27730" y="28590"/>
                        <a:pt x="62341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9" name="Freeform 29">
                  <a:extLst>
                    <a:ext uri="{FF2B5EF4-FFF2-40B4-BE49-F238E27FC236}">
                      <a16:creationId xmlns:a16="http://schemas.microsoft.com/office/drawing/2014/main" id="{0D7E0676-AD82-8FEA-FC88-5C27A7520E18}"/>
                    </a:ext>
                  </a:extLst>
                </p:cNvPr>
                <p:cNvSpPr/>
                <p:nvPr/>
              </p:nvSpPr>
              <p:spPr>
                <a:xfrm>
                  <a:off x="4015707" y="2266292"/>
                  <a:ext cx="125088" cy="160707"/>
                </a:xfrm>
                <a:custGeom>
                  <a:avLst/>
                  <a:gdLst>
                    <a:gd name="connsiteX0" fmla="*/ 62544 w 125088"/>
                    <a:gd name="connsiteY0" fmla="*/ 8551 h 160707"/>
                    <a:gd name="connsiteX1" fmla="*/ 125087 w 125088"/>
                    <a:gd name="connsiteY1" fmla="*/ 44377 h 160707"/>
                    <a:gd name="connsiteX2" fmla="*/ 62949 w 125088"/>
                    <a:gd name="connsiteY2" fmla="*/ 152057 h 160707"/>
                    <a:gd name="connsiteX3" fmla="*/ 0 w 125088"/>
                    <a:gd name="connsiteY3" fmla="*/ 116636 h 160707"/>
                    <a:gd name="connsiteX4" fmla="*/ 62544 w 125088"/>
                    <a:gd name="connsiteY4" fmla="*/ 8551 h 16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88" h="160707">
                      <a:moveTo>
                        <a:pt x="62544" y="8551"/>
                      </a:moveTo>
                      <a:cubicBezTo>
                        <a:pt x="96953" y="-11285"/>
                        <a:pt x="125087" y="4503"/>
                        <a:pt x="125087" y="44377"/>
                      </a:cubicBezTo>
                      <a:cubicBezTo>
                        <a:pt x="125290" y="83846"/>
                        <a:pt x="97358" y="132221"/>
                        <a:pt x="62949" y="152057"/>
                      </a:cubicBezTo>
                      <a:cubicBezTo>
                        <a:pt x="28337" y="172095"/>
                        <a:pt x="203" y="156105"/>
                        <a:pt x="0" y="116636"/>
                      </a:cubicBezTo>
                      <a:cubicBezTo>
                        <a:pt x="0" y="76762"/>
                        <a:pt x="27932" y="28590"/>
                        <a:pt x="62544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0" name="Freeform 30">
                  <a:extLst>
                    <a:ext uri="{FF2B5EF4-FFF2-40B4-BE49-F238E27FC236}">
                      <a16:creationId xmlns:a16="http://schemas.microsoft.com/office/drawing/2014/main" id="{F3C42FAD-3C3C-61AD-FAA4-E82C35C302AE}"/>
                    </a:ext>
                  </a:extLst>
                </p:cNvPr>
                <p:cNvSpPr/>
                <p:nvPr/>
              </p:nvSpPr>
              <p:spPr>
                <a:xfrm>
                  <a:off x="4210624" y="2153957"/>
                  <a:ext cx="124885" cy="160576"/>
                </a:xfrm>
                <a:custGeom>
                  <a:avLst/>
                  <a:gdLst>
                    <a:gd name="connsiteX0" fmla="*/ 62341 w 124885"/>
                    <a:gd name="connsiteY0" fmla="*/ 8551 h 160576"/>
                    <a:gd name="connsiteX1" fmla="*/ 124885 w 124885"/>
                    <a:gd name="connsiteY1" fmla="*/ 44377 h 160576"/>
                    <a:gd name="connsiteX2" fmla="*/ 62746 w 124885"/>
                    <a:gd name="connsiteY2" fmla="*/ 152057 h 160576"/>
                    <a:gd name="connsiteX3" fmla="*/ 0 w 124885"/>
                    <a:gd name="connsiteY3" fmla="*/ 116434 h 160576"/>
                    <a:gd name="connsiteX4" fmla="*/ 62341 w 124885"/>
                    <a:gd name="connsiteY4" fmla="*/ 8551 h 160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885" h="160576">
                      <a:moveTo>
                        <a:pt x="62341" y="8551"/>
                      </a:moveTo>
                      <a:cubicBezTo>
                        <a:pt x="96750" y="-11285"/>
                        <a:pt x="124885" y="4503"/>
                        <a:pt x="124885" y="44377"/>
                      </a:cubicBezTo>
                      <a:cubicBezTo>
                        <a:pt x="125087" y="83846"/>
                        <a:pt x="97155" y="132221"/>
                        <a:pt x="62746" y="152057"/>
                      </a:cubicBezTo>
                      <a:cubicBezTo>
                        <a:pt x="28337" y="171893"/>
                        <a:pt x="203" y="155903"/>
                        <a:pt x="0" y="116434"/>
                      </a:cubicBezTo>
                      <a:cubicBezTo>
                        <a:pt x="0" y="76560"/>
                        <a:pt x="27932" y="28387"/>
                        <a:pt x="62341" y="8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EA640F8D-2E1D-C914-777A-CCB00674ED60}"/>
                </a:ext>
              </a:extLst>
            </p:cNvPr>
            <p:cNvSpPr/>
            <p:nvPr/>
          </p:nvSpPr>
          <p:spPr>
            <a:xfrm>
              <a:off x="5990787" y="1970829"/>
              <a:ext cx="280737" cy="280737"/>
            </a:xfrm>
            <a:custGeom>
              <a:avLst/>
              <a:gdLst>
                <a:gd name="connsiteX0" fmla="*/ 140268 w 280737"/>
                <a:gd name="connsiteY0" fmla="*/ 280738 h 280737"/>
                <a:gd name="connsiteX1" fmla="*/ 0 w 280737"/>
                <a:gd name="connsiteY1" fmla="*/ 140268 h 280737"/>
                <a:gd name="connsiteX2" fmla="*/ 140268 w 280737"/>
                <a:gd name="connsiteY2" fmla="*/ 0 h 280737"/>
                <a:gd name="connsiteX3" fmla="*/ 280737 w 280737"/>
                <a:gd name="connsiteY3" fmla="*/ 140268 h 280737"/>
                <a:gd name="connsiteX4" fmla="*/ 140268 w 280737"/>
                <a:gd name="connsiteY4" fmla="*/ 280738 h 280737"/>
                <a:gd name="connsiteX5" fmla="*/ 140268 w 280737"/>
                <a:gd name="connsiteY5" fmla="*/ 37243 h 280737"/>
                <a:gd name="connsiteX6" fmla="*/ 37040 w 280737"/>
                <a:gd name="connsiteY6" fmla="*/ 140470 h 280737"/>
                <a:gd name="connsiteX7" fmla="*/ 140268 w 280737"/>
                <a:gd name="connsiteY7" fmla="*/ 243697 h 280737"/>
                <a:gd name="connsiteX8" fmla="*/ 243495 w 280737"/>
                <a:gd name="connsiteY8" fmla="*/ 140470 h 280737"/>
                <a:gd name="connsiteX9" fmla="*/ 140268 w 280737"/>
                <a:gd name="connsiteY9" fmla="*/ 37243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737" h="280737">
                  <a:moveTo>
                    <a:pt x="140268" y="280738"/>
                  </a:moveTo>
                  <a:cubicBezTo>
                    <a:pt x="62949" y="280738"/>
                    <a:pt x="0" y="217789"/>
                    <a:pt x="0" y="140268"/>
                  </a:cubicBezTo>
                  <a:cubicBezTo>
                    <a:pt x="0" y="62948"/>
                    <a:pt x="62949" y="0"/>
                    <a:pt x="140268" y="0"/>
                  </a:cubicBezTo>
                  <a:cubicBezTo>
                    <a:pt x="219003" y="0"/>
                    <a:pt x="280737" y="61734"/>
                    <a:pt x="280737" y="140268"/>
                  </a:cubicBezTo>
                  <a:cubicBezTo>
                    <a:pt x="280535" y="217789"/>
                    <a:pt x="217587" y="280738"/>
                    <a:pt x="140268" y="280738"/>
                  </a:cubicBezTo>
                  <a:close/>
                  <a:moveTo>
                    <a:pt x="140268" y="37243"/>
                  </a:moveTo>
                  <a:cubicBezTo>
                    <a:pt x="83391" y="37243"/>
                    <a:pt x="37040" y="83594"/>
                    <a:pt x="37040" y="140470"/>
                  </a:cubicBezTo>
                  <a:cubicBezTo>
                    <a:pt x="37040" y="197346"/>
                    <a:pt x="83391" y="243697"/>
                    <a:pt x="140268" y="243697"/>
                  </a:cubicBezTo>
                  <a:cubicBezTo>
                    <a:pt x="197143" y="243697"/>
                    <a:pt x="243495" y="197346"/>
                    <a:pt x="243495" y="140470"/>
                  </a:cubicBezTo>
                  <a:cubicBezTo>
                    <a:pt x="243495" y="82582"/>
                    <a:pt x="198156" y="37243"/>
                    <a:pt x="140268" y="37243"/>
                  </a:cubicBezTo>
                  <a:close/>
                </a:path>
              </a:pathLst>
            </a:custGeom>
            <a:solidFill>
              <a:srgbClr val="B0B8CF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9F6C92F6-DE14-C793-7440-0A2FBE23F909}"/>
                </a:ext>
              </a:extLst>
            </p:cNvPr>
            <p:cNvSpPr/>
            <p:nvPr/>
          </p:nvSpPr>
          <p:spPr>
            <a:xfrm>
              <a:off x="1914933" y="2249745"/>
              <a:ext cx="193905" cy="193905"/>
            </a:xfrm>
            <a:custGeom>
              <a:avLst/>
              <a:gdLst>
                <a:gd name="connsiteX0" fmla="*/ 193905 w 193905"/>
                <a:gd name="connsiteY0" fmla="*/ 96953 h 193905"/>
                <a:gd name="connsiteX1" fmla="*/ 96952 w 193905"/>
                <a:gd name="connsiteY1" fmla="*/ 193905 h 193905"/>
                <a:gd name="connsiteX2" fmla="*/ 0 w 193905"/>
                <a:gd name="connsiteY2" fmla="*/ 96953 h 193905"/>
                <a:gd name="connsiteX3" fmla="*/ 96952 w 193905"/>
                <a:gd name="connsiteY3" fmla="*/ 0 h 193905"/>
                <a:gd name="connsiteX4" fmla="*/ 193905 w 193905"/>
                <a:gd name="connsiteY4" fmla="*/ 96953 h 19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05" h="193905">
                  <a:moveTo>
                    <a:pt x="193905" y="96953"/>
                  </a:moveTo>
                  <a:cubicBezTo>
                    <a:pt x="193905" y="150498"/>
                    <a:pt x="150498" y="193905"/>
                    <a:pt x="96952" y="193905"/>
                  </a:cubicBezTo>
                  <a:cubicBezTo>
                    <a:pt x="43407" y="193905"/>
                    <a:pt x="0" y="150498"/>
                    <a:pt x="0" y="96953"/>
                  </a:cubicBezTo>
                  <a:cubicBezTo>
                    <a:pt x="0" y="43407"/>
                    <a:pt x="43407" y="0"/>
                    <a:pt x="96952" y="0"/>
                  </a:cubicBezTo>
                  <a:cubicBezTo>
                    <a:pt x="150498" y="0"/>
                    <a:pt x="193905" y="43407"/>
                    <a:pt x="193905" y="96953"/>
                  </a:cubicBezTo>
                  <a:close/>
                </a:path>
              </a:pathLst>
            </a:custGeom>
            <a:solidFill>
              <a:schemeClr val="accent4"/>
            </a:solidFill>
            <a:ln w="2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D0FD5366-9B1B-981C-F0CF-580323A7060C}"/>
                </a:ext>
              </a:extLst>
            </p:cNvPr>
            <p:cNvGrpSpPr/>
            <p:nvPr/>
          </p:nvGrpSpPr>
          <p:grpSpPr>
            <a:xfrm>
              <a:off x="386561" y="-1388436"/>
              <a:ext cx="7000627" cy="7087993"/>
              <a:chOff x="386561" y="-1388436"/>
              <a:chExt cx="7000627" cy="7087993"/>
            </a:xfrm>
            <a:solidFill>
              <a:srgbClr val="2F2F2F"/>
            </a:solidFill>
          </p:grpSpPr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14FEC820-03FD-13B9-4947-DA3C06FEA121}"/>
                  </a:ext>
                </a:extLst>
              </p:cNvPr>
              <p:cNvSpPr/>
              <p:nvPr/>
            </p:nvSpPr>
            <p:spPr>
              <a:xfrm>
                <a:off x="6308877" y="2614078"/>
                <a:ext cx="846851" cy="504597"/>
              </a:xfrm>
              <a:custGeom>
                <a:avLst/>
                <a:gdLst>
                  <a:gd name="connsiteX0" fmla="*/ 18917 w 846851"/>
                  <a:gd name="connsiteY0" fmla="*/ 504597 h 504597"/>
                  <a:gd name="connsiteX1" fmla="*/ 380009 w 846851"/>
                  <a:gd name="connsiteY1" fmla="*/ 298749 h 504597"/>
                  <a:gd name="connsiteX2" fmla="*/ 565009 w 846851"/>
                  <a:gd name="connsiteY2" fmla="*/ 339636 h 504597"/>
                  <a:gd name="connsiteX3" fmla="*/ 761140 w 846851"/>
                  <a:gd name="connsiteY3" fmla="*/ 46146 h 504597"/>
                  <a:gd name="connsiteX4" fmla="*/ 284878 w 846851"/>
                  <a:gd name="connsiteY4" fmla="*/ 170221 h 504597"/>
                  <a:gd name="connsiteX5" fmla="*/ 344993 w 846851"/>
                  <a:gd name="connsiteY5" fmla="*/ 275675 h 504597"/>
                  <a:gd name="connsiteX6" fmla="*/ 9201 w 846851"/>
                  <a:gd name="connsiteY6" fmla="*/ 469580 h 504597"/>
                  <a:gd name="connsiteX7" fmla="*/ 18917 w 846851"/>
                  <a:gd name="connsiteY7" fmla="*/ 504597 h 504597"/>
                  <a:gd name="connsiteX8" fmla="*/ 390332 w 846851"/>
                  <a:gd name="connsiteY8" fmla="*/ 78936 h 504597"/>
                  <a:gd name="connsiteX9" fmla="*/ 566426 w 846851"/>
                  <a:gd name="connsiteY9" fmla="*/ 36633 h 504597"/>
                  <a:gd name="connsiteX10" fmla="*/ 741102 w 846851"/>
                  <a:gd name="connsiteY10" fmla="*/ 261102 h 504597"/>
                  <a:gd name="connsiteX11" fmla="*/ 419276 w 846851"/>
                  <a:gd name="connsiteY11" fmla="*/ 275878 h 504597"/>
                  <a:gd name="connsiteX12" fmla="*/ 380616 w 846851"/>
                  <a:gd name="connsiteY12" fmla="*/ 255839 h 504597"/>
                  <a:gd name="connsiteX13" fmla="*/ 390332 w 846851"/>
                  <a:gd name="connsiteY13" fmla="*/ 78936 h 50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6851" h="504597">
                    <a:moveTo>
                      <a:pt x="18917" y="504597"/>
                    </a:moveTo>
                    <a:cubicBezTo>
                      <a:pt x="26406" y="504597"/>
                      <a:pt x="17702" y="507025"/>
                      <a:pt x="380009" y="298749"/>
                    </a:cubicBezTo>
                    <a:cubicBezTo>
                      <a:pt x="432028" y="325467"/>
                      <a:pt x="498822" y="339636"/>
                      <a:pt x="565009" y="339636"/>
                    </a:cubicBezTo>
                    <a:cubicBezTo>
                      <a:pt x="823279" y="339636"/>
                      <a:pt x="939258" y="152005"/>
                      <a:pt x="761140" y="46146"/>
                    </a:cubicBezTo>
                    <a:cubicBezTo>
                      <a:pt x="591119" y="-51818"/>
                      <a:pt x="284878" y="13964"/>
                      <a:pt x="284878" y="170221"/>
                    </a:cubicBezTo>
                    <a:cubicBezTo>
                      <a:pt x="284878" y="209691"/>
                      <a:pt x="306334" y="246731"/>
                      <a:pt x="344993" y="275675"/>
                    </a:cubicBezTo>
                    <a:lnTo>
                      <a:pt x="9201" y="469580"/>
                    </a:lnTo>
                    <a:cubicBezTo>
                      <a:pt x="-7801" y="479701"/>
                      <a:pt x="700" y="504597"/>
                      <a:pt x="18917" y="504597"/>
                    </a:cubicBezTo>
                    <a:close/>
                    <a:moveTo>
                      <a:pt x="390332" y="78936"/>
                    </a:moveTo>
                    <a:cubicBezTo>
                      <a:pt x="438707" y="50599"/>
                      <a:pt x="502465" y="36633"/>
                      <a:pt x="566426" y="36633"/>
                    </a:cubicBezTo>
                    <a:cubicBezTo>
                      <a:pt x="768427" y="36633"/>
                      <a:pt x="894931" y="172448"/>
                      <a:pt x="741102" y="261102"/>
                    </a:cubicBezTo>
                    <a:cubicBezTo>
                      <a:pt x="653460" y="312311"/>
                      <a:pt x="516633" y="316764"/>
                      <a:pt x="419276" y="275878"/>
                    </a:cubicBezTo>
                    <a:lnTo>
                      <a:pt x="380616" y="255839"/>
                    </a:lnTo>
                    <a:cubicBezTo>
                      <a:pt x="301273" y="205845"/>
                      <a:pt x="300666" y="130550"/>
                      <a:pt x="390332" y="7893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ABA69DC9-3E3A-9D90-65A0-BF699EB0C264}"/>
                  </a:ext>
                </a:extLst>
              </p:cNvPr>
              <p:cNvSpPr/>
              <p:nvPr/>
            </p:nvSpPr>
            <p:spPr>
              <a:xfrm>
                <a:off x="791376" y="2614126"/>
                <a:ext cx="846233" cy="504554"/>
              </a:xfrm>
              <a:custGeom>
                <a:avLst/>
                <a:gdLst>
                  <a:gd name="connsiteX0" fmla="*/ 474845 w 846233"/>
                  <a:gd name="connsiteY0" fmla="*/ 46099 h 504554"/>
                  <a:gd name="connsiteX1" fmla="*/ 0 w 846233"/>
                  <a:gd name="connsiteY1" fmla="*/ 169365 h 504554"/>
                  <a:gd name="connsiteX2" fmla="*/ 86225 w 846233"/>
                  <a:gd name="connsiteY2" fmla="*/ 293440 h 504554"/>
                  <a:gd name="connsiteX3" fmla="*/ 465939 w 846233"/>
                  <a:gd name="connsiteY3" fmla="*/ 297893 h 504554"/>
                  <a:gd name="connsiteX4" fmla="*/ 827842 w 846233"/>
                  <a:gd name="connsiteY4" fmla="*/ 504549 h 504554"/>
                  <a:gd name="connsiteX5" fmla="*/ 836747 w 846233"/>
                  <a:gd name="connsiteY5" fmla="*/ 469533 h 504554"/>
                  <a:gd name="connsiteX6" fmla="*/ 500955 w 846233"/>
                  <a:gd name="connsiteY6" fmla="*/ 275628 h 504554"/>
                  <a:gd name="connsiteX7" fmla="*/ 474845 w 846233"/>
                  <a:gd name="connsiteY7" fmla="*/ 46099 h 504554"/>
                  <a:gd name="connsiteX8" fmla="*/ 465939 w 846233"/>
                  <a:gd name="connsiteY8" fmla="*/ 255590 h 504554"/>
                  <a:gd name="connsiteX9" fmla="*/ 457033 w 846233"/>
                  <a:gd name="connsiteY9" fmla="*/ 260852 h 504554"/>
                  <a:gd name="connsiteX10" fmla="*/ 104846 w 846233"/>
                  <a:gd name="connsiteY10" fmla="*/ 260852 h 504554"/>
                  <a:gd name="connsiteX11" fmla="*/ 279523 w 846233"/>
                  <a:gd name="connsiteY11" fmla="*/ 36384 h 504554"/>
                  <a:gd name="connsiteX12" fmla="*/ 465939 w 846233"/>
                  <a:gd name="connsiteY12" fmla="*/ 255590 h 50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46233" h="504554">
                    <a:moveTo>
                      <a:pt x="474845" y="46099"/>
                    </a:moveTo>
                    <a:cubicBezTo>
                      <a:pt x="306848" y="-50044"/>
                      <a:pt x="0" y="10476"/>
                      <a:pt x="0" y="169365"/>
                    </a:cubicBezTo>
                    <a:cubicBezTo>
                      <a:pt x="0" y="216930"/>
                      <a:pt x="30563" y="260852"/>
                      <a:pt x="86225" y="293440"/>
                    </a:cubicBezTo>
                    <a:cubicBezTo>
                      <a:pt x="190667" y="352137"/>
                      <a:pt x="356033" y="355983"/>
                      <a:pt x="465939" y="297893"/>
                    </a:cubicBezTo>
                    <a:cubicBezTo>
                      <a:pt x="831687" y="508395"/>
                      <a:pt x="819543" y="504549"/>
                      <a:pt x="827842" y="504549"/>
                    </a:cubicBezTo>
                    <a:cubicBezTo>
                      <a:pt x="847070" y="504549"/>
                      <a:pt x="853142" y="479249"/>
                      <a:pt x="836747" y="469533"/>
                    </a:cubicBezTo>
                    <a:lnTo>
                      <a:pt x="500955" y="275628"/>
                    </a:lnTo>
                    <a:cubicBezTo>
                      <a:pt x="583132" y="215109"/>
                      <a:pt x="587181" y="112084"/>
                      <a:pt x="474845" y="46099"/>
                    </a:cubicBezTo>
                    <a:close/>
                    <a:moveTo>
                      <a:pt x="465939" y="255590"/>
                    </a:moveTo>
                    <a:cubicBezTo>
                      <a:pt x="462903" y="257007"/>
                      <a:pt x="460069" y="259233"/>
                      <a:pt x="457033" y="260852"/>
                    </a:cubicBezTo>
                    <a:cubicBezTo>
                      <a:pt x="343483" y="321979"/>
                      <a:pt x="194310" y="312466"/>
                      <a:pt x="104846" y="260852"/>
                    </a:cubicBezTo>
                    <a:cubicBezTo>
                      <a:pt x="-47565" y="173008"/>
                      <a:pt x="77522" y="36384"/>
                      <a:pt x="279523" y="36384"/>
                    </a:cubicBezTo>
                    <a:cubicBezTo>
                      <a:pt x="480512" y="36384"/>
                      <a:pt x="602766" y="168150"/>
                      <a:pt x="465939" y="25559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5352BF09-D9A8-E51A-DCBA-20580B2DA835}"/>
                  </a:ext>
                </a:extLst>
              </p:cNvPr>
              <p:cNvSpPr/>
              <p:nvPr/>
            </p:nvSpPr>
            <p:spPr>
              <a:xfrm>
                <a:off x="1465636" y="-942049"/>
                <a:ext cx="4942840" cy="6641606"/>
              </a:xfrm>
              <a:custGeom>
                <a:avLst/>
                <a:gdLst>
                  <a:gd name="connsiteX0" fmla="*/ 4499446 w 4942840"/>
                  <a:gd name="connsiteY0" fmla="*/ 5103117 h 6641606"/>
                  <a:gd name="connsiteX1" fmla="*/ 4499446 w 4942840"/>
                  <a:gd name="connsiteY1" fmla="*/ 5102510 h 6641606"/>
                  <a:gd name="connsiteX2" fmla="*/ 4506935 w 4942840"/>
                  <a:gd name="connsiteY2" fmla="*/ 5065267 h 6641606"/>
                  <a:gd name="connsiteX3" fmla="*/ 4514424 w 4942840"/>
                  <a:gd name="connsiteY3" fmla="*/ 5007379 h 6641606"/>
                  <a:gd name="connsiteX4" fmla="*/ 4519687 w 4942840"/>
                  <a:gd name="connsiteY4" fmla="*/ 4260702 h 6641606"/>
                  <a:gd name="connsiteX5" fmla="*/ 4701043 w 4942840"/>
                  <a:gd name="connsiteY5" fmla="*/ 4155856 h 6641606"/>
                  <a:gd name="connsiteX6" fmla="*/ 4708532 w 4942840"/>
                  <a:gd name="connsiteY6" fmla="*/ 4130555 h 6641606"/>
                  <a:gd name="connsiteX7" fmla="*/ 4682624 w 4942840"/>
                  <a:gd name="connsiteY7" fmla="*/ 4123876 h 6641606"/>
                  <a:gd name="connsiteX8" fmla="*/ 4519889 w 4942840"/>
                  <a:gd name="connsiteY8" fmla="*/ 4217590 h 6641606"/>
                  <a:gd name="connsiteX9" fmla="*/ 3922386 w 4942840"/>
                  <a:gd name="connsiteY9" fmla="*/ 3375782 h 6641606"/>
                  <a:gd name="connsiteX10" fmla="*/ 3772200 w 4942840"/>
                  <a:gd name="connsiteY10" fmla="*/ 3297046 h 6641606"/>
                  <a:gd name="connsiteX11" fmla="*/ 4239556 w 4942840"/>
                  <a:gd name="connsiteY11" fmla="*/ 1688321 h 6641606"/>
                  <a:gd name="connsiteX12" fmla="*/ 4235104 w 4942840"/>
                  <a:gd name="connsiteY12" fmla="*/ 225329 h 6641606"/>
                  <a:gd name="connsiteX13" fmla="*/ 4235104 w 4942840"/>
                  <a:gd name="connsiteY13" fmla="*/ 224519 h 6641606"/>
                  <a:gd name="connsiteX14" fmla="*/ 4226198 w 4942840"/>
                  <a:gd name="connsiteY14" fmla="*/ 208934 h 6641606"/>
                  <a:gd name="connsiteX15" fmla="*/ 3870975 w 4942840"/>
                  <a:gd name="connsiteY15" fmla="*/ 2277 h 6641606"/>
                  <a:gd name="connsiteX16" fmla="*/ 3853163 w 4942840"/>
                  <a:gd name="connsiteY16" fmla="*/ 2277 h 6641606"/>
                  <a:gd name="connsiteX17" fmla="*/ 2492588 w 4942840"/>
                  <a:gd name="connsiteY17" fmla="*/ 216220 h 6641606"/>
                  <a:gd name="connsiteX18" fmla="*/ 2467287 w 4942840"/>
                  <a:gd name="connsiteY18" fmla="*/ 223710 h 6641606"/>
                  <a:gd name="connsiteX19" fmla="*/ 1099426 w 4942840"/>
                  <a:gd name="connsiteY19" fmla="*/ 1592381 h 6641606"/>
                  <a:gd name="connsiteX20" fmla="*/ 1098616 w 4942840"/>
                  <a:gd name="connsiteY20" fmla="*/ 1592381 h 6641606"/>
                  <a:gd name="connsiteX21" fmla="*/ 1089710 w 4942840"/>
                  <a:gd name="connsiteY21" fmla="*/ 1608776 h 6641606"/>
                  <a:gd name="connsiteX22" fmla="*/ 1090520 w 4942840"/>
                  <a:gd name="connsiteY22" fmla="*/ 1611812 h 6641606"/>
                  <a:gd name="connsiteX23" fmla="*/ 1091330 w 4942840"/>
                  <a:gd name="connsiteY23" fmla="*/ 2079775 h 6641606"/>
                  <a:gd name="connsiteX24" fmla="*/ 1054492 w 4942840"/>
                  <a:gd name="connsiteY24" fmla="*/ 2101028 h 6641606"/>
                  <a:gd name="connsiteX25" fmla="*/ 1047610 w 4942840"/>
                  <a:gd name="connsiteY25" fmla="*/ 2126328 h 6641606"/>
                  <a:gd name="connsiteX26" fmla="*/ 1072911 w 4942840"/>
                  <a:gd name="connsiteY26" fmla="*/ 2133210 h 6641606"/>
                  <a:gd name="connsiteX27" fmla="*/ 1091330 w 4942840"/>
                  <a:gd name="connsiteY27" fmla="*/ 2122685 h 6641606"/>
                  <a:gd name="connsiteX28" fmla="*/ 1092139 w 4942840"/>
                  <a:gd name="connsiteY28" fmla="*/ 2372050 h 6641606"/>
                  <a:gd name="connsiteX29" fmla="*/ 1110761 w 4942840"/>
                  <a:gd name="connsiteY29" fmla="*/ 2390671 h 6641606"/>
                  <a:gd name="connsiteX30" fmla="*/ 1129382 w 4942840"/>
                  <a:gd name="connsiteY30" fmla="*/ 2372050 h 6641606"/>
                  <a:gd name="connsiteX31" fmla="*/ 1127965 w 4942840"/>
                  <a:gd name="connsiteY31" fmla="*/ 1641565 h 6641606"/>
                  <a:gd name="connsiteX32" fmla="*/ 1350814 w 4942840"/>
                  <a:gd name="connsiteY32" fmla="*/ 1770093 h 6641606"/>
                  <a:gd name="connsiteX33" fmla="*/ 1444529 w 4942840"/>
                  <a:gd name="connsiteY33" fmla="*/ 1824338 h 6641606"/>
                  <a:gd name="connsiteX34" fmla="*/ 1528527 w 4942840"/>
                  <a:gd name="connsiteY34" fmla="*/ 3815004 h 6641606"/>
                  <a:gd name="connsiteX35" fmla="*/ 1528527 w 4942840"/>
                  <a:gd name="connsiteY35" fmla="*/ 3815813 h 6641606"/>
                  <a:gd name="connsiteX36" fmla="*/ 1749150 w 4942840"/>
                  <a:gd name="connsiteY36" fmla="*/ 4205850 h 6641606"/>
                  <a:gd name="connsiteX37" fmla="*/ 1387247 w 4942840"/>
                  <a:gd name="connsiteY37" fmla="*/ 3933209 h 6641606"/>
                  <a:gd name="connsiteX38" fmla="*/ 1364173 w 4942840"/>
                  <a:gd name="connsiteY38" fmla="*/ 3903455 h 6641606"/>
                  <a:gd name="connsiteX39" fmla="*/ 1131608 w 4942840"/>
                  <a:gd name="connsiteY39" fmla="*/ 3071161 h 6641606"/>
                  <a:gd name="connsiteX40" fmla="*/ 1130191 w 4942840"/>
                  <a:gd name="connsiteY40" fmla="*/ 2622426 h 6641606"/>
                  <a:gd name="connsiteX41" fmla="*/ 1111570 w 4942840"/>
                  <a:gd name="connsiteY41" fmla="*/ 2603805 h 6641606"/>
                  <a:gd name="connsiteX42" fmla="*/ 1092949 w 4942840"/>
                  <a:gd name="connsiteY42" fmla="*/ 2622426 h 6641606"/>
                  <a:gd name="connsiteX43" fmla="*/ 1115214 w 4942840"/>
                  <a:gd name="connsiteY43" fmla="*/ 3358780 h 6641606"/>
                  <a:gd name="connsiteX44" fmla="*/ 1057933 w 4942840"/>
                  <a:gd name="connsiteY44" fmla="*/ 3391570 h 6641606"/>
                  <a:gd name="connsiteX45" fmla="*/ 1051253 w 4942840"/>
                  <a:gd name="connsiteY45" fmla="*/ 3416871 h 6641606"/>
                  <a:gd name="connsiteX46" fmla="*/ 1076554 w 4942840"/>
                  <a:gd name="connsiteY46" fmla="*/ 3423550 h 6641606"/>
                  <a:gd name="connsiteX47" fmla="*/ 1121083 w 4942840"/>
                  <a:gd name="connsiteY47" fmla="*/ 3397642 h 6641606"/>
                  <a:gd name="connsiteX48" fmla="*/ 1341099 w 4942840"/>
                  <a:gd name="connsiteY48" fmla="*/ 3934828 h 6641606"/>
                  <a:gd name="connsiteX49" fmla="*/ 1255683 w 4942840"/>
                  <a:gd name="connsiteY49" fmla="*/ 4249975 h 6641606"/>
                  <a:gd name="connsiteX50" fmla="*/ 1627301 w 4942840"/>
                  <a:gd name="connsiteY50" fmla="*/ 4730690 h 6641606"/>
                  <a:gd name="connsiteX51" fmla="*/ 2512222 w 4942840"/>
                  <a:gd name="connsiteY51" fmla="*/ 4942407 h 6641606"/>
                  <a:gd name="connsiteX52" fmla="*/ 3394308 w 4942840"/>
                  <a:gd name="connsiteY52" fmla="*/ 4730690 h 6641606"/>
                  <a:gd name="connsiteX53" fmla="*/ 3400988 w 4942840"/>
                  <a:gd name="connsiteY53" fmla="*/ 4705389 h 6641606"/>
                  <a:gd name="connsiteX54" fmla="*/ 3375687 w 4942840"/>
                  <a:gd name="connsiteY54" fmla="*/ 4698710 h 6641606"/>
                  <a:gd name="connsiteX55" fmla="*/ 1645923 w 4942840"/>
                  <a:gd name="connsiteY55" fmla="*/ 4698710 h 6641606"/>
                  <a:gd name="connsiteX56" fmla="*/ 1292319 w 4942840"/>
                  <a:gd name="connsiteY56" fmla="*/ 4246129 h 6641606"/>
                  <a:gd name="connsiteX57" fmla="*/ 1365792 w 4942840"/>
                  <a:gd name="connsiteY57" fmla="*/ 3965189 h 6641606"/>
                  <a:gd name="connsiteX58" fmla="*/ 1911277 w 4942840"/>
                  <a:gd name="connsiteY58" fmla="*/ 4341867 h 6641606"/>
                  <a:gd name="connsiteX59" fmla="*/ 2185538 w 4942840"/>
                  <a:gd name="connsiteY59" fmla="*/ 4454810 h 6641606"/>
                  <a:gd name="connsiteX60" fmla="*/ 2846192 w 4942840"/>
                  <a:gd name="connsiteY60" fmla="*/ 4596697 h 6641606"/>
                  <a:gd name="connsiteX61" fmla="*/ 2865420 w 4942840"/>
                  <a:gd name="connsiteY61" fmla="*/ 4589208 h 6641606"/>
                  <a:gd name="connsiteX62" fmla="*/ 3458268 w 4942840"/>
                  <a:gd name="connsiteY62" fmla="*/ 3774927 h 6641606"/>
                  <a:gd name="connsiteX63" fmla="*/ 3711681 w 4942840"/>
                  <a:gd name="connsiteY63" fmla="*/ 4105659 h 6641606"/>
                  <a:gd name="connsiteX64" fmla="*/ 3664116 w 4942840"/>
                  <a:gd name="connsiteY64" fmla="*/ 4429712 h 6641606"/>
                  <a:gd name="connsiteX65" fmla="*/ 3696095 w 4942840"/>
                  <a:gd name="connsiteY65" fmla="*/ 4448333 h 6641606"/>
                  <a:gd name="connsiteX66" fmla="*/ 3748114 w 4942840"/>
                  <a:gd name="connsiteY66" fmla="*/ 4096146 h 6641606"/>
                  <a:gd name="connsiteX67" fmla="*/ 3479926 w 4942840"/>
                  <a:gd name="connsiteY67" fmla="*/ 3744769 h 6641606"/>
                  <a:gd name="connsiteX68" fmla="*/ 3754186 w 4942840"/>
                  <a:gd name="connsiteY68" fmla="*/ 3330241 h 6641606"/>
                  <a:gd name="connsiteX69" fmla="*/ 3904372 w 4942840"/>
                  <a:gd name="connsiteY69" fmla="*/ 3408167 h 6641606"/>
                  <a:gd name="connsiteX70" fmla="*/ 4369502 w 4942840"/>
                  <a:gd name="connsiteY70" fmla="*/ 4592649 h 6641606"/>
                  <a:gd name="connsiteX71" fmla="*/ 4369502 w 4942840"/>
                  <a:gd name="connsiteY71" fmla="*/ 4593458 h 6641606"/>
                  <a:gd name="connsiteX72" fmla="*/ 4297445 w 4942840"/>
                  <a:gd name="connsiteY72" fmla="*/ 4693852 h 6641606"/>
                  <a:gd name="connsiteX73" fmla="*/ 4297445 w 4942840"/>
                  <a:gd name="connsiteY73" fmla="*/ 4694661 h 6641606"/>
                  <a:gd name="connsiteX74" fmla="*/ 976160 w 4942840"/>
                  <a:gd name="connsiteY74" fmla="*/ 4921964 h 6641606"/>
                  <a:gd name="connsiteX75" fmla="*/ 706353 w 4942840"/>
                  <a:gd name="connsiteY75" fmla="*/ 4670170 h 6641606"/>
                  <a:gd name="connsiteX76" fmla="*/ 613448 w 4942840"/>
                  <a:gd name="connsiteY76" fmla="*/ 4526057 h 6641606"/>
                  <a:gd name="connsiteX77" fmla="*/ 612031 w 4942840"/>
                  <a:gd name="connsiteY77" fmla="*/ 4523830 h 6641606"/>
                  <a:gd name="connsiteX78" fmla="*/ 850466 w 4942840"/>
                  <a:gd name="connsiteY78" fmla="*/ 3589118 h 6641606"/>
                  <a:gd name="connsiteX79" fmla="*/ 851883 w 4942840"/>
                  <a:gd name="connsiteY79" fmla="*/ 3563210 h 6641606"/>
                  <a:gd name="connsiteX80" fmla="*/ 825975 w 4942840"/>
                  <a:gd name="connsiteY80" fmla="*/ 3560984 h 6641606"/>
                  <a:gd name="connsiteX81" fmla="*/ 496053 w 4942840"/>
                  <a:gd name="connsiteY81" fmla="*/ 4203017 h 6641606"/>
                  <a:gd name="connsiteX82" fmla="*/ 496053 w 4942840"/>
                  <a:gd name="connsiteY82" fmla="*/ 4218602 h 6641606"/>
                  <a:gd name="connsiteX83" fmla="*/ 333318 w 4942840"/>
                  <a:gd name="connsiteY83" fmla="*/ 4124888 h 6641606"/>
                  <a:gd name="connsiteX84" fmla="*/ 314697 w 4942840"/>
                  <a:gd name="connsiteY84" fmla="*/ 4156868 h 6641606"/>
                  <a:gd name="connsiteX85" fmla="*/ 496053 w 4942840"/>
                  <a:gd name="connsiteY85" fmla="*/ 4261714 h 6641606"/>
                  <a:gd name="connsiteX86" fmla="*/ 513865 w 4942840"/>
                  <a:gd name="connsiteY86" fmla="*/ 5105749 h 6641606"/>
                  <a:gd name="connsiteX87" fmla="*/ 9266 w 4942840"/>
                  <a:gd name="connsiteY87" fmla="*/ 5397011 h 6641606"/>
                  <a:gd name="connsiteX88" fmla="*/ 2586 w 4942840"/>
                  <a:gd name="connsiteY88" fmla="*/ 5422312 h 6641606"/>
                  <a:gd name="connsiteX89" fmla="*/ 27887 w 4942840"/>
                  <a:gd name="connsiteY89" fmla="*/ 5428991 h 6641606"/>
                  <a:gd name="connsiteX90" fmla="*/ 523580 w 4942840"/>
                  <a:gd name="connsiteY90" fmla="*/ 5141777 h 6641606"/>
                  <a:gd name="connsiteX91" fmla="*/ 1091330 w 4942840"/>
                  <a:gd name="connsiteY91" fmla="*/ 5776320 h 6641606"/>
                  <a:gd name="connsiteX92" fmla="*/ 1124119 w 4942840"/>
                  <a:gd name="connsiteY92" fmla="*/ 5794942 h 6641606"/>
                  <a:gd name="connsiteX93" fmla="*/ 1149420 w 4942840"/>
                  <a:gd name="connsiteY93" fmla="*/ 5787453 h 6641606"/>
                  <a:gd name="connsiteX94" fmla="*/ 1141931 w 4942840"/>
                  <a:gd name="connsiteY94" fmla="*/ 5762152 h 6641606"/>
                  <a:gd name="connsiteX95" fmla="*/ 1109951 w 4942840"/>
                  <a:gd name="connsiteY95" fmla="*/ 5743530 h 6641606"/>
                  <a:gd name="connsiteX96" fmla="*/ 530462 w 4942840"/>
                  <a:gd name="connsiteY96" fmla="*/ 4938156 h 6641606"/>
                  <a:gd name="connsiteX97" fmla="*/ 531879 w 4942840"/>
                  <a:gd name="connsiteY97" fmla="*/ 4429104 h 6641606"/>
                  <a:gd name="connsiteX98" fmla="*/ 534105 w 4942840"/>
                  <a:gd name="connsiteY98" fmla="*/ 4434367 h 6641606"/>
                  <a:gd name="connsiteX99" fmla="*/ 962802 w 4942840"/>
                  <a:gd name="connsiteY99" fmla="*/ 4957385 h 6641606"/>
                  <a:gd name="connsiteX100" fmla="*/ 2512019 w 4942840"/>
                  <a:gd name="connsiteY100" fmla="*/ 5380211 h 6641606"/>
                  <a:gd name="connsiteX101" fmla="*/ 2517889 w 4942840"/>
                  <a:gd name="connsiteY101" fmla="*/ 5380211 h 6641606"/>
                  <a:gd name="connsiteX102" fmla="*/ 3903562 w 4942840"/>
                  <a:gd name="connsiteY102" fmla="*/ 5056159 h 6641606"/>
                  <a:gd name="connsiteX103" fmla="*/ 3901336 w 4942840"/>
                  <a:gd name="connsiteY103" fmla="*/ 5748591 h 6641606"/>
                  <a:gd name="connsiteX104" fmla="*/ 1610502 w 4942840"/>
                  <a:gd name="connsiteY104" fmla="*/ 5954438 h 6641606"/>
                  <a:gd name="connsiteX105" fmla="*/ 1587427 w 4942840"/>
                  <a:gd name="connsiteY105" fmla="*/ 5966987 h 6641606"/>
                  <a:gd name="connsiteX106" fmla="*/ 1599977 w 4942840"/>
                  <a:gd name="connsiteY106" fmla="*/ 5990061 h 6641606"/>
                  <a:gd name="connsiteX107" fmla="*/ 1724051 w 4942840"/>
                  <a:gd name="connsiteY107" fmla="*/ 6023458 h 6641606"/>
                  <a:gd name="connsiteX108" fmla="*/ 1429753 w 4942840"/>
                  <a:gd name="connsiteY108" fmla="*/ 6194289 h 6641606"/>
                  <a:gd name="connsiteX109" fmla="*/ 1420037 w 4942840"/>
                  <a:gd name="connsiteY109" fmla="*/ 6196516 h 6641606"/>
                  <a:gd name="connsiteX110" fmla="*/ 1064207 w 4942840"/>
                  <a:gd name="connsiteY110" fmla="*/ 6134175 h 6641606"/>
                  <a:gd name="connsiteX111" fmla="*/ 1051658 w 4942840"/>
                  <a:gd name="connsiteY111" fmla="*/ 6136401 h 6641606"/>
                  <a:gd name="connsiteX112" fmla="*/ 714247 w 4942840"/>
                  <a:gd name="connsiteY112" fmla="*/ 6332533 h 6641606"/>
                  <a:gd name="connsiteX113" fmla="*/ 357607 w 4942840"/>
                  <a:gd name="connsiteY113" fmla="*/ 6348118 h 6641606"/>
                  <a:gd name="connsiteX114" fmla="*/ 551512 w 4942840"/>
                  <a:gd name="connsiteY114" fmla="*/ 6641607 h 6641606"/>
                  <a:gd name="connsiteX115" fmla="*/ 746227 w 4942840"/>
                  <a:gd name="connsiteY115" fmla="*/ 6595459 h 6641606"/>
                  <a:gd name="connsiteX116" fmla="*/ 753716 w 4942840"/>
                  <a:gd name="connsiteY116" fmla="*/ 6352571 h 6641606"/>
                  <a:gd name="connsiteX117" fmla="*/ 1064207 w 4942840"/>
                  <a:gd name="connsiteY117" fmla="*/ 6172024 h 6641606"/>
                  <a:gd name="connsiteX118" fmla="*/ 1417204 w 4942840"/>
                  <a:gd name="connsiteY118" fmla="*/ 6233758 h 6641606"/>
                  <a:gd name="connsiteX119" fmla="*/ 1423883 w 4942840"/>
                  <a:gd name="connsiteY119" fmla="*/ 6233758 h 6641606"/>
                  <a:gd name="connsiteX120" fmla="*/ 1440885 w 4942840"/>
                  <a:gd name="connsiteY120" fmla="*/ 6230115 h 6641606"/>
                  <a:gd name="connsiteX121" fmla="*/ 1446148 w 4942840"/>
                  <a:gd name="connsiteY121" fmla="*/ 6227889 h 6641606"/>
                  <a:gd name="connsiteX122" fmla="*/ 1776879 w 4942840"/>
                  <a:gd name="connsiteY122" fmla="*/ 6035400 h 6641606"/>
                  <a:gd name="connsiteX123" fmla="*/ 2512424 w 4942840"/>
                  <a:gd name="connsiteY123" fmla="*/ 6117173 h 6641606"/>
                  <a:gd name="connsiteX124" fmla="*/ 3240681 w 4942840"/>
                  <a:gd name="connsiteY124" fmla="*/ 6037020 h 6641606"/>
                  <a:gd name="connsiteX125" fmla="*/ 3569187 w 4942840"/>
                  <a:gd name="connsiteY125" fmla="*/ 6227889 h 6641606"/>
                  <a:gd name="connsiteX126" fmla="*/ 3597524 w 4942840"/>
                  <a:gd name="connsiteY126" fmla="*/ 6233758 h 6641606"/>
                  <a:gd name="connsiteX127" fmla="*/ 3950521 w 4942840"/>
                  <a:gd name="connsiteY127" fmla="*/ 6172024 h 6641606"/>
                  <a:gd name="connsiteX128" fmla="*/ 4261012 w 4942840"/>
                  <a:gd name="connsiteY128" fmla="*/ 6352571 h 6641606"/>
                  <a:gd name="connsiteX129" fmla="*/ 4463823 w 4942840"/>
                  <a:gd name="connsiteY129" fmla="*/ 6641607 h 6641606"/>
                  <a:gd name="connsiteX130" fmla="*/ 4656918 w 4942840"/>
                  <a:gd name="connsiteY130" fmla="*/ 6348118 h 6641606"/>
                  <a:gd name="connsiteX131" fmla="*/ 4301088 w 4942840"/>
                  <a:gd name="connsiteY131" fmla="*/ 6332533 h 6641606"/>
                  <a:gd name="connsiteX132" fmla="*/ 3963677 w 4942840"/>
                  <a:gd name="connsiteY132" fmla="*/ 6136401 h 6641606"/>
                  <a:gd name="connsiteX133" fmla="*/ 3951127 w 4942840"/>
                  <a:gd name="connsiteY133" fmla="*/ 6134175 h 6641606"/>
                  <a:gd name="connsiteX134" fmla="*/ 3595298 w 4942840"/>
                  <a:gd name="connsiteY134" fmla="*/ 6196516 h 6641606"/>
                  <a:gd name="connsiteX135" fmla="*/ 3584975 w 4942840"/>
                  <a:gd name="connsiteY135" fmla="*/ 6194289 h 6641606"/>
                  <a:gd name="connsiteX136" fmla="*/ 3292902 w 4942840"/>
                  <a:gd name="connsiteY136" fmla="*/ 6024066 h 6641606"/>
                  <a:gd name="connsiteX137" fmla="*/ 3928863 w 4942840"/>
                  <a:gd name="connsiteY137" fmla="*/ 5775915 h 6641606"/>
                  <a:gd name="connsiteX138" fmla="*/ 4005372 w 4942840"/>
                  <a:gd name="connsiteY138" fmla="*/ 5728350 h 6641606"/>
                  <a:gd name="connsiteX139" fmla="*/ 4009825 w 4942840"/>
                  <a:gd name="connsiteY139" fmla="*/ 5725314 h 6641606"/>
                  <a:gd name="connsiteX140" fmla="*/ 4012861 w 4942840"/>
                  <a:gd name="connsiteY140" fmla="*/ 5723897 h 6641606"/>
                  <a:gd name="connsiteX141" fmla="*/ 4062653 w 4942840"/>
                  <a:gd name="connsiteY141" fmla="*/ 5689691 h 6641606"/>
                  <a:gd name="connsiteX142" fmla="*/ 4179240 w 4942840"/>
                  <a:gd name="connsiteY142" fmla="*/ 5599013 h 6641606"/>
                  <a:gd name="connsiteX143" fmla="*/ 4238747 w 4942840"/>
                  <a:gd name="connsiteY143" fmla="*/ 5543958 h 6641606"/>
                  <a:gd name="connsiteX144" fmla="*/ 4274371 w 4942840"/>
                  <a:gd name="connsiteY144" fmla="*/ 5507525 h 6641606"/>
                  <a:gd name="connsiteX145" fmla="*/ 4321126 w 4942840"/>
                  <a:gd name="connsiteY145" fmla="*/ 5454090 h 6641606"/>
                  <a:gd name="connsiteX146" fmla="*/ 4362822 w 4942840"/>
                  <a:gd name="connsiteY146" fmla="*/ 5399035 h 6641606"/>
                  <a:gd name="connsiteX147" fmla="*/ 4375371 w 4942840"/>
                  <a:gd name="connsiteY147" fmla="*/ 5380414 h 6641606"/>
                  <a:gd name="connsiteX148" fmla="*/ 4399863 w 4942840"/>
                  <a:gd name="connsiteY148" fmla="*/ 5343981 h 6641606"/>
                  <a:gd name="connsiteX149" fmla="*/ 4399863 w 4942840"/>
                  <a:gd name="connsiteY149" fmla="*/ 5343171 h 6641606"/>
                  <a:gd name="connsiteX150" fmla="*/ 4431842 w 4942840"/>
                  <a:gd name="connsiteY150" fmla="*/ 5285890 h 6641606"/>
                  <a:gd name="connsiteX151" fmla="*/ 4434069 w 4942840"/>
                  <a:gd name="connsiteY151" fmla="*/ 5281437 h 6641606"/>
                  <a:gd name="connsiteX152" fmla="*/ 4434878 w 4942840"/>
                  <a:gd name="connsiteY152" fmla="*/ 5279211 h 6641606"/>
                  <a:gd name="connsiteX153" fmla="*/ 4437105 w 4942840"/>
                  <a:gd name="connsiteY153" fmla="*/ 5275567 h 6641606"/>
                  <a:gd name="connsiteX154" fmla="*/ 4446011 w 4942840"/>
                  <a:gd name="connsiteY154" fmla="*/ 5256339 h 6641606"/>
                  <a:gd name="connsiteX155" fmla="*/ 4446821 w 4942840"/>
                  <a:gd name="connsiteY155" fmla="*/ 5254922 h 6641606"/>
                  <a:gd name="connsiteX156" fmla="*/ 4447630 w 4942840"/>
                  <a:gd name="connsiteY156" fmla="*/ 5253505 h 6641606"/>
                  <a:gd name="connsiteX157" fmla="*/ 4448440 w 4942840"/>
                  <a:gd name="connsiteY157" fmla="*/ 5252088 h 6641606"/>
                  <a:gd name="connsiteX158" fmla="*/ 4450666 w 4942840"/>
                  <a:gd name="connsiteY158" fmla="*/ 5246826 h 6641606"/>
                  <a:gd name="connsiteX159" fmla="*/ 4464025 w 4942840"/>
                  <a:gd name="connsiteY159" fmla="*/ 5215655 h 6641606"/>
                  <a:gd name="connsiteX160" fmla="*/ 4475967 w 4942840"/>
                  <a:gd name="connsiteY160" fmla="*/ 5184485 h 6641606"/>
                  <a:gd name="connsiteX161" fmla="*/ 4490135 w 4942840"/>
                  <a:gd name="connsiteY161" fmla="*/ 5139955 h 6641606"/>
                  <a:gd name="connsiteX162" fmla="*/ 4924297 w 4942840"/>
                  <a:gd name="connsiteY162" fmla="*/ 5387700 h 6641606"/>
                  <a:gd name="connsiteX163" fmla="*/ 4933608 w 4942840"/>
                  <a:gd name="connsiteY163" fmla="*/ 5353089 h 6641606"/>
                  <a:gd name="connsiteX164" fmla="*/ 4499446 w 4942840"/>
                  <a:gd name="connsiteY164" fmla="*/ 5103117 h 6641606"/>
                  <a:gd name="connsiteX165" fmla="*/ 2841739 w 4942840"/>
                  <a:gd name="connsiteY165" fmla="*/ 4557835 h 6641606"/>
                  <a:gd name="connsiteX166" fmla="*/ 2192420 w 4942840"/>
                  <a:gd name="connsiteY166" fmla="*/ 4418175 h 6641606"/>
                  <a:gd name="connsiteX167" fmla="*/ 1493308 w 4942840"/>
                  <a:gd name="connsiteY167" fmla="*/ 3445612 h 6641606"/>
                  <a:gd name="connsiteX168" fmla="*/ 1492499 w 4942840"/>
                  <a:gd name="connsiteY168" fmla="*/ 3440350 h 6641606"/>
                  <a:gd name="connsiteX169" fmla="*/ 1482176 w 4942840"/>
                  <a:gd name="connsiteY169" fmla="*/ 1824338 h 6641606"/>
                  <a:gd name="connsiteX170" fmla="*/ 1632362 w 4942840"/>
                  <a:gd name="connsiteY170" fmla="*/ 1726981 h 6641606"/>
                  <a:gd name="connsiteX171" fmla="*/ 2254154 w 4942840"/>
                  <a:gd name="connsiteY171" fmla="*/ 1205177 h 6641606"/>
                  <a:gd name="connsiteX172" fmla="*/ 2844775 w 4942840"/>
                  <a:gd name="connsiteY172" fmla="*/ 462954 h 6641606"/>
                  <a:gd name="connsiteX173" fmla="*/ 3370829 w 4942840"/>
                  <a:gd name="connsiteY173" fmla="*/ 527521 h 6641606"/>
                  <a:gd name="connsiteX174" fmla="*/ 4197861 w 4942840"/>
                  <a:gd name="connsiteY174" fmla="*/ 255487 h 6641606"/>
                  <a:gd name="connsiteX175" fmla="*/ 4202314 w 4942840"/>
                  <a:gd name="connsiteY175" fmla="*/ 1688119 h 6641606"/>
                  <a:gd name="connsiteX176" fmla="*/ 3737994 w 4942840"/>
                  <a:gd name="connsiteY176" fmla="*/ 3281866 h 6641606"/>
                  <a:gd name="connsiteX177" fmla="*/ 2841739 w 4942840"/>
                  <a:gd name="connsiteY177" fmla="*/ 4557835 h 6641606"/>
                  <a:gd name="connsiteX178" fmla="*/ 728618 w 4942840"/>
                  <a:gd name="connsiteY178" fmla="*/ 6381313 h 6641606"/>
                  <a:gd name="connsiteX179" fmla="*/ 727808 w 4942840"/>
                  <a:gd name="connsiteY179" fmla="*/ 6563276 h 6641606"/>
                  <a:gd name="connsiteX180" fmla="*/ 308827 w 4942840"/>
                  <a:gd name="connsiteY180" fmla="*/ 6472598 h 6641606"/>
                  <a:gd name="connsiteX181" fmla="*/ 672146 w 4942840"/>
                  <a:gd name="connsiteY181" fmla="*/ 6357429 h 6641606"/>
                  <a:gd name="connsiteX182" fmla="*/ 728618 w 4942840"/>
                  <a:gd name="connsiteY182" fmla="*/ 6381313 h 6641606"/>
                  <a:gd name="connsiteX183" fmla="*/ 4343594 w 4942840"/>
                  <a:gd name="connsiteY183" fmla="*/ 6357429 h 6641606"/>
                  <a:gd name="connsiteX184" fmla="*/ 4462406 w 4942840"/>
                  <a:gd name="connsiteY184" fmla="*/ 6338807 h 6641606"/>
                  <a:gd name="connsiteX185" fmla="*/ 4639916 w 4942840"/>
                  <a:gd name="connsiteY185" fmla="*/ 6563276 h 6641606"/>
                  <a:gd name="connsiteX186" fmla="*/ 4287729 w 4942840"/>
                  <a:gd name="connsiteY186" fmla="*/ 6563276 h 6641606"/>
                  <a:gd name="connsiteX187" fmla="*/ 4343594 w 4942840"/>
                  <a:gd name="connsiteY187" fmla="*/ 6357429 h 664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4942840" h="6641606">
                    <a:moveTo>
                      <a:pt x="4499446" y="5103117"/>
                    </a:moveTo>
                    <a:lnTo>
                      <a:pt x="4499446" y="5102510"/>
                    </a:lnTo>
                    <a:cubicBezTo>
                      <a:pt x="4502482" y="5090568"/>
                      <a:pt x="4504709" y="5078019"/>
                      <a:pt x="4506935" y="5065267"/>
                    </a:cubicBezTo>
                    <a:cubicBezTo>
                      <a:pt x="4510579" y="5046646"/>
                      <a:pt x="4512805" y="5027417"/>
                      <a:pt x="4514424" y="5007379"/>
                    </a:cubicBezTo>
                    <a:cubicBezTo>
                      <a:pt x="4519282" y="4965481"/>
                      <a:pt x="4516651" y="4993008"/>
                      <a:pt x="4519687" y="4260702"/>
                    </a:cubicBezTo>
                    <a:lnTo>
                      <a:pt x="4701043" y="4155856"/>
                    </a:lnTo>
                    <a:cubicBezTo>
                      <a:pt x="4709949" y="4150593"/>
                      <a:pt x="4712985" y="4139461"/>
                      <a:pt x="4708532" y="4130555"/>
                    </a:cubicBezTo>
                    <a:cubicBezTo>
                      <a:pt x="4703269" y="4121649"/>
                      <a:pt x="4691530" y="4118613"/>
                      <a:pt x="4682624" y="4123876"/>
                    </a:cubicBezTo>
                    <a:lnTo>
                      <a:pt x="4519889" y="4217590"/>
                    </a:lnTo>
                    <a:cubicBezTo>
                      <a:pt x="4519889" y="3845769"/>
                      <a:pt x="4246843" y="3563008"/>
                      <a:pt x="3922386" y="3375782"/>
                    </a:cubicBezTo>
                    <a:cubicBezTo>
                      <a:pt x="3874011" y="3347445"/>
                      <a:pt x="3823611" y="3321537"/>
                      <a:pt x="3772200" y="3297046"/>
                    </a:cubicBezTo>
                    <a:cubicBezTo>
                      <a:pt x="4070142" y="2768766"/>
                      <a:pt x="4240974" y="2191503"/>
                      <a:pt x="4239556" y="1688321"/>
                    </a:cubicBezTo>
                    <a:lnTo>
                      <a:pt x="4235104" y="225329"/>
                    </a:lnTo>
                    <a:lnTo>
                      <a:pt x="4235104" y="224519"/>
                    </a:lnTo>
                    <a:cubicBezTo>
                      <a:pt x="4235104" y="217840"/>
                      <a:pt x="4231460" y="211970"/>
                      <a:pt x="4226198" y="208934"/>
                    </a:cubicBezTo>
                    <a:lnTo>
                      <a:pt x="3870975" y="2277"/>
                    </a:lnTo>
                    <a:cubicBezTo>
                      <a:pt x="3865712" y="-759"/>
                      <a:pt x="3859033" y="-759"/>
                      <a:pt x="3853163" y="2277"/>
                    </a:cubicBezTo>
                    <a:cubicBezTo>
                      <a:pt x="2995770" y="463763"/>
                      <a:pt x="2541773" y="242938"/>
                      <a:pt x="2492588" y="216220"/>
                    </a:cubicBezTo>
                    <a:cubicBezTo>
                      <a:pt x="2482063" y="210958"/>
                      <a:pt x="2470931" y="216423"/>
                      <a:pt x="2467287" y="223710"/>
                    </a:cubicBezTo>
                    <a:cubicBezTo>
                      <a:pt x="2418305" y="307708"/>
                      <a:pt x="1960462" y="1061064"/>
                      <a:pt x="1099426" y="1592381"/>
                    </a:cubicBezTo>
                    <a:lnTo>
                      <a:pt x="1098616" y="1592381"/>
                    </a:lnTo>
                    <a:cubicBezTo>
                      <a:pt x="1092746" y="1596024"/>
                      <a:pt x="1089710" y="1602096"/>
                      <a:pt x="1089710" y="1608776"/>
                    </a:cubicBezTo>
                    <a:cubicBezTo>
                      <a:pt x="1089710" y="1610192"/>
                      <a:pt x="1089710" y="1611002"/>
                      <a:pt x="1090520" y="1611812"/>
                    </a:cubicBezTo>
                    <a:cubicBezTo>
                      <a:pt x="1090520" y="1619503"/>
                      <a:pt x="1091330" y="2087264"/>
                      <a:pt x="1091330" y="2079775"/>
                    </a:cubicBezTo>
                    <a:lnTo>
                      <a:pt x="1054492" y="2101028"/>
                    </a:lnTo>
                    <a:cubicBezTo>
                      <a:pt x="1045586" y="2106088"/>
                      <a:pt x="1042550" y="2117423"/>
                      <a:pt x="1047610" y="2126328"/>
                    </a:cubicBezTo>
                    <a:cubicBezTo>
                      <a:pt x="1052670" y="2135234"/>
                      <a:pt x="1064005" y="2138270"/>
                      <a:pt x="1072911" y="2133210"/>
                    </a:cubicBezTo>
                    <a:lnTo>
                      <a:pt x="1091330" y="2122685"/>
                    </a:lnTo>
                    <a:lnTo>
                      <a:pt x="1092139" y="2372050"/>
                    </a:lnTo>
                    <a:cubicBezTo>
                      <a:pt x="1092139" y="2382372"/>
                      <a:pt x="1101045" y="2390671"/>
                      <a:pt x="1110761" y="2390671"/>
                    </a:cubicBezTo>
                    <a:cubicBezTo>
                      <a:pt x="1121083" y="2390671"/>
                      <a:pt x="1129382" y="2382575"/>
                      <a:pt x="1129382" y="2372050"/>
                    </a:cubicBezTo>
                    <a:cubicBezTo>
                      <a:pt x="1129382" y="2364560"/>
                      <a:pt x="1127763" y="1592583"/>
                      <a:pt x="1127965" y="1641565"/>
                    </a:cubicBezTo>
                    <a:cubicBezTo>
                      <a:pt x="1135454" y="1645816"/>
                      <a:pt x="1365388" y="1778594"/>
                      <a:pt x="1350814" y="1770093"/>
                    </a:cubicBezTo>
                    <a:lnTo>
                      <a:pt x="1444529" y="1824338"/>
                    </a:lnTo>
                    <a:cubicBezTo>
                      <a:pt x="1449791" y="3382461"/>
                      <a:pt x="1427526" y="3512001"/>
                      <a:pt x="1528527" y="3815004"/>
                    </a:cubicBezTo>
                    <a:lnTo>
                      <a:pt x="1528527" y="3815813"/>
                    </a:lnTo>
                    <a:cubicBezTo>
                      <a:pt x="1569818" y="3944746"/>
                      <a:pt x="1653412" y="4106266"/>
                      <a:pt x="1749150" y="4205850"/>
                    </a:cubicBezTo>
                    <a:cubicBezTo>
                      <a:pt x="1647339" y="4139461"/>
                      <a:pt x="1519621" y="4096956"/>
                      <a:pt x="1387247" y="3933209"/>
                    </a:cubicBezTo>
                    <a:cubicBezTo>
                      <a:pt x="1379151" y="3923493"/>
                      <a:pt x="1370853" y="3913980"/>
                      <a:pt x="1364173" y="3903455"/>
                    </a:cubicBezTo>
                    <a:cubicBezTo>
                      <a:pt x="1190509" y="3672510"/>
                      <a:pt x="1131608" y="3360197"/>
                      <a:pt x="1131608" y="3071161"/>
                    </a:cubicBezTo>
                    <a:lnTo>
                      <a:pt x="1130191" y="2622426"/>
                    </a:lnTo>
                    <a:cubicBezTo>
                      <a:pt x="1130191" y="2612103"/>
                      <a:pt x="1122095" y="2603805"/>
                      <a:pt x="1111570" y="2603805"/>
                    </a:cubicBezTo>
                    <a:cubicBezTo>
                      <a:pt x="1101248" y="2603805"/>
                      <a:pt x="1092949" y="2611901"/>
                      <a:pt x="1092949" y="2622426"/>
                    </a:cubicBezTo>
                    <a:cubicBezTo>
                      <a:pt x="1097806" y="3013070"/>
                      <a:pt x="1083638" y="3156171"/>
                      <a:pt x="1115214" y="3358780"/>
                    </a:cubicBezTo>
                    <a:cubicBezTo>
                      <a:pt x="1099021" y="3366876"/>
                      <a:pt x="1070887" y="3383271"/>
                      <a:pt x="1057933" y="3391570"/>
                    </a:cubicBezTo>
                    <a:cubicBezTo>
                      <a:pt x="1049027" y="3396832"/>
                      <a:pt x="1045991" y="3407965"/>
                      <a:pt x="1051253" y="3416871"/>
                    </a:cubicBezTo>
                    <a:cubicBezTo>
                      <a:pt x="1056516" y="3425776"/>
                      <a:pt x="1068255" y="3428813"/>
                      <a:pt x="1076554" y="3423550"/>
                    </a:cubicBezTo>
                    <a:cubicBezTo>
                      <a:pt x="1104486" y="3407155"/>
                      <a:pt x="1088496" y="3415656"/>
                      <a:pt x="1121083" y="3397642"/>
                    </a:cubicBezTo>
                    <a:cubicBezTo>
                      <a:pt x="1157516" y="3611585"/>
                      <a:pt x="1231800" y="3793751"/>
                      <a:pt x="1341099" y="3934828"/>
                    </a:cubicBezTo>
                    <a:cubicBezTo>
                      <a:pt x="1274912" y="4034412"/>
                      <a:pt x="1244551" y="4142092"/>
                      <a:pt x="1255683" y="4249975"/>
                    </a:cubicBezTo>
                    <a:cubicBezTo>
                      <a:pt x="1273495" y="4431938"/>
                      <a:pt x="1405869" y="4602971"/>
                      <a:pt x="1627301" y="4730690"/>
                    </a:cubicBezTo>
                    <a:cubicBezTo>
                      <a:pt x="1871808" y="4871969"/>
                      <a:pt x="2192015" y="4942407"/>
                      <a:pt x="2512222" y="4942407"/>
                    </a:cubicBezTo>
                    <a:cubicBezTo>
                      <a:pt x="2831821" y="4942407"/>
                      <a:pt x="3151218" y="4871767"/>
                      <a:pt x="3394308" y="4730690"/>
                    </a:cubicBezTo>
                    <a:cubicBezTo>
                      <a:pt x="3403214" y="4725427"/>
                      <a:pt x="3406250" y="4714295"/>
                      <a:pt x="3400988" y="4705389"/>
                    </a:cubicBezTo>
                    <a:cubicBezTo>
                      <a:pt x="3395725" y="4696483"/>
                      <a:pt x="3384592" y="4693447"/>
                      <a:pt x="3375687" y="4698710"/>
                    </a:cubicBezTo>
                    <a:cubicBezTo>
                      <a:pt x="2900234" y="4975196"/>
                      <a:pt x="2124411" y="4975196"/>
                      <a:pt x="1645923" y="4698710"/>
                    </a:cubicBezTo>
                    <a:cubicBezTo>
                      <a:pt x="1434813" y="4576861"/>
                      <a:pt x="1309321" y="4416353"/>
                      <a:pt x="1292319" y="4246129"/>
                    </a:cubicBezTo>
                    <a:cubicBezTo>
                      <a:pt x="1282604" y="4149581"/>
                      <a:pt x="1307904" y="4054450"/>
                      <a:pt x="1365792" y="3965189"/>
                    </a:cubicBezTo>
                    <a:cubicBezTo>
                      <a:pt x="1508691" y="4140068"/>
                      <a:pt x="1648351" y="4178728"/>
                      <a:pt x="1911277" y="4341867"/>
                    </a:cubicBezTo>
                    <a:cubicBezTo>
                      <a:pt x="1994871" y="4392064"/>
                      <a:pt x="2070571" y="4429307"/>
                      <a:pt x="2185538" y="4454810"/>
                    </a:cubicBezTo>
                    <a:lnTo>
                      <a:pt x="2846192" y="4596697"/>
                    </a:lnTo>
                    <a:cubicBezTo>
                      <a:pt x="2850443" y="4598923"/>
                      <a:pt x="2859753" y="4597102"/>
                      <a:pt x="2865420" y="4589208"/>
                    </a:cubicBezTo>
                    <a:lnTo>
                      <a:pt x="3458268" y="3774927"/>
                    </a:lnTo>
                    <a:cubicBezTo>
                      <a:pt x="3592059" y="3870868"/>
                      <a:pt x="3678891" y="3983811"/>
                      <a:pt x="3711681" y="4105659"/>
                    </a:cubicBezTo>
                    <a:cubicBezTo>
                      <a:pt x="3740625" y="4214149"/>
                      <a:pt x="3724230" y="4326282"/>
                      <a:pt x="3664116" y="4429712"/>
                    </a:cubicBezTo>
                    <a:cubicBezTo>
                      <a:pt x="3652578" y="4449547"/>
                      <a:pt x="3681927" y="4470800"/>
                      <a:pt x="3696095" y="4448333"/>
                    </a:cubicBezTo>
                    <a:cubicBezTo>
                      <a:pt x="3761473" y="4336200"/>
                      <a:pt x="3779285" y="4214351"/>
                      <a:pt x="3748114" y="4096146"/>
                    </a:cubicBezTo>
                    <a:cubicBezTo>
                      <a:pt x="3713098" y="3965391"/>
                      <a:pt x="3621003" y="3845769"/>
                      <a:pt x="3479926" y="3744769"/>
                    </a:cubicBezTo>
                    <a:cubicBezTo>
                      <a:pt x="3493689" y="3724933"/>
                      <a:pt x="3618169" y="3565032"/>
                      <a:pt x="3754186" y="3330241"/>
                    </a:cubicBezTo>
                    <a:cubicBezTo>
                      <a:pt x="3806205" y="3353922"/>
                      <a:pt x="3855996" y="3380842"/>
                      <a:pt x="3904372" y="3408167"/>
                    </a:cubicBezTo>
                    <a:cubicBezTo>
                      <a:pt x="4516853" y="3761973"/>
                      <a:pt x="4589922" y="4239652"/>
                      <a:pt x="4369502" y="4592649"/>
                    </a:cubicBezTo>
                    <a:lnTo>
                      <a:pt x="4369502" y="4593458"/>
                    </a:lnTo>
                    <a:cubicBezTo>
                      <a:pt x="4347237" y="4630094"/>
                      <a:pt x="4314245" y="4675028"/>
                      <a:pt x="4297445" y="4693852"/>
                    </a:cubicBezTo>
                    <a:cubicBezTo>
                      <a:pt x="4297445" y="4693852"/>
                      <a:pt x="4297445" y="4693852"/>
                      <a:pt x="4297445" y="4694661"/>
                    </a:cubicBezTo>
                    <a:cubicBezTo>
                      <a:pt x="3656626" y="5477974"/>
                      <a:pt x="1828696" y="5550233"/>
                      <a:pt x="976160" y="4921964"/>
                    </a:cubicBezTo>
                    <a:cubicBezTo>
                      <a:pt x="867873" y="4847883"/>
                      <a:pt x="754323" y="4736964"/>
                      <a:pt x="706353" y="4670170"/>
                    </a:cubicBezTo>
                    <a:cubicBezTo>
                      <a:pt x="658585" y="4607424"/>
                      <a:pt x="642190" y="4578683"/>
                      <a:pt x="613448" y="4526057"/>
                    </a:cubicBezTo>
                    <a:cubicBezTo>
                      <a:pt x="612639" y="4525247"/>
                      <a:pt x="612031" y="4524640"/>
                      <a:pt x="612031" y="4523830"/>
                    </a:cubicBezTo>
                    <a:cubicBezTo>
                      <a:pt x="475812" y="4266572"/>
                      <a:pt x="495850" y="3903253"/>
                      <a:pt x="850466" y="3589118"/>
                    </a:cubicBezTo>
                    <a:cubicBezTo>
                      <a:pt x="857955" y="3582439"/>
                      <a:pt x="858562" y="3570497"/>
                      <a:pt x="851883" y="3563210"/>
                    </a:cubicBezTo>
                    <a:cubicBezTo>
                      <a:pt x="845204" y="3555114"/>
                      <a:pt x="833262" y="3554304"/>
                      <a:pt x="825975" y="3560984"/>
                    </a:cubicBezTo>
                    <a:cubicBezTo>
                      <a:pt x="613448" y="3750436"/>
                      <a:pt x="497470" y="3975512"/>
                      <a:pt x="496053" y="4203017"/>
                    </a:cubicBezTo>
                    <a:lnTo>
                      <a:pt x="496053" y="4218602"/>
                    </a:lnTo>
                    <a:lnTo>
                      <a:pt x="333318" y="4124888"/>
                    </a:lnTo>
                    <a:cubicBezTo>
                      <a:pt x="312268" y="4112541"/>
                      <a:pt x="293444" y="4144521"/>
                      <a:pt x="314697" y="4156868"/>
                    </a:cubicBezTo>
                    <a:lnTo>
                      <a:pt x="496053" y="4261714"/>
                    </a:lnTo>
                    <a:cubicBezTo>
                      <a:pt x="499696" y="4902128"/>
                      <a:pt x="479253" y="4963254"/>
                      <a:pt x="513865" y="5105749"/>
                    </a:cubicBezTo>
                    <a:lnTo>
                      <a:pt x="9266" y="5397011"/>
                    </a:lnTo>
                    <a:cubicBezTo>
                      <a:pt x="360" y="5402274"/>
                      <a:pt x="-2676" y="5413406"/>
                      <a:pt x="2586" y="5422312"/>
                    </a:cubicBezTo>
                    <a:cubicBezTo>
                      <a:pt x="7039" y="5431218"/>
                      <a:pt x="19588" y="5435266"/>
                      <a:pt x="27887" y="5428991"/>
                    </a:cubicBezTo>
                    <a:lnTo>
                      <a:pt x="523580" y="5141777"/>
                    </a:lnTo>
                    <a:cubicBezTo>
                      <a:pt x="593410" y="5381831"/>
                      <a:pt x="788935" y="5602453"/>
                      <a:pt x="1091330" y="5776320"/>
                    </a:cubicBezTo>
                    <a:cubicBezTo>
                      <a:pt x="1101652" y="5782190"/>
                      <a:pt x="1112785" y="5788262"/>
                      <a:pt x="1124119" y="5794942"/>
                    </a:cubicBezTo>
                    <a:cubicBezTo>
                      <a:pt x="1133025" y="5799395"/>
                      <a:pt x="1144158" y="5796359"/>
                      <a:pt x="1149420" y="5787453"/>
                    </a:cubicBezTo>
                    <a:cubicBezTo>
                      <a:pt x="1153873" y="5778547"/>
                      <a:pt x="1150837" y="5767415"/>
                      <a:pt x="1141931" y="5762152"/>
                    </a:cubicBezTo>
                    <a:cubicBezTo>
                      <a:pt x="1130799" y="5756282"/>
                      <a:pt x="1120476" y="5750210"/>
                      <a:pt x="1109951" y="5743530"/>
                    </a:cubicBezTo>
                    <a:cubicBezTo>
                      <a:pt x="801079" y="5566020"/>
                      <a:pt x="530462" y="5290140"/>
                      <a:pt x="530462" y="4938156"/>
                    </a:cubicBezTo>
                    <a:lnTo>
                      <a:pt x="531879" y="4429104"/>
                    </a:lnTo>
                    <a:cubicBezTo>
                      <a:pt x="532688" y="4430521"/>
                      <a:pt x="533296" y="4432748"/>
                      <a:pt x="534105" y="4434367"/>
                    </a:cubicBezTo>
                    <a:cubicBezTo>
                      <a:pt x="604138" y="4644667"/>
                      <a:pt x="777398" y="4831286"/>
                      <a:pt x="962802" y="4957385"/>
                    </a:cubicBezTo>
                    <a:cubicBezTo>
                      <a:pt x="1285437" y="5187925"/>
                      <a:pt x="1838816" y="5380211"/>
                      <a:pt x="2512019" y="5380211"/>
                    </a:cubicBezTo>
                    <a:cubicBezTo>
                      <a:pt x="2514246" y="5381021"/>
                      <a:pt x="2515662" y="5381021"/>
                      <a:pt x="2517889" y="5380211"/>
                    </a:cubicBezTo>
                    <a:cubicBezTo>
                      <a:pt x="2989091" y="5380211"/>
                      <a:pt x="3495511" y="5283056"/>
                      <a:pt x="3903562" y="5056159"/>
                    </a:cubicBezTo>
                    <a:lnTo>
                      <a:pt x="3901336" y="5748591"/>
                    </a:lnTo>
                    <a:cubicBezTo>
                      <a:pt x="3267399" y="6112315"/>
                      <a:pt x="2335926" y="6168988"/>
                      <a:pt x="1610502" y="5954438"/>
                    </a:cubicBezTo>
                    <a:cubicBezTo>
                      <a:pt x="1600786" y="5951402"/>
                      <a:pt x="1590463" y="5957474"/>
                      <a:pt x="1587427" y="5966987"/>
                    </a:cubicBezTo>
                    <a:cubicBezTo>
                      <a:pt x="1584391" y="5976702"/>
                      <a:pt x="1590463" y="5987025"/>
                      <a:pt x="1599977" y="5990061"/>
                    </a:cubicBezTo>
                    <a:cubicBezTo>
                      <a:pt x="1640863" y="6002003"/>
                      <a:pt x="1681749" y="6013136"/>
                      <a:pt x="1724051" y="6023458"/>
                    </a:cubicBezTo>
                    <a:lnTo>
                      <a:pt x="1429753" y="6194289"/>
                    </a:lnTo>
                    <a:lnTo>
                      <a:pt x="1420037" y="6196516"/>
                    </a:lnTo>
                    <a:lnTo>
                      <a:pt x="1064207" y="6134175"/>
                    </a:lnTo>
                    <a:cubicBezTo>
                      <a:pt x="1059754" y="6133365"/>
                      <a:pt x="1055301" y="6134175"/>
                      <a:pt x="1051658" y="6136401"/>
                    </a:cubicBezTo>
                    <a:lnTo>
                      <a:pt x="714247" y="6332533"/>
                    </a:lnTo>
                    <a:cubicBezTo>
                      <a:pt x="608995" y="6288206"/>
                      <a:pt x="458608" y="6291444"/>
                      <a:pt x="357607" y="6348118"/>
                    </a:cubicBezTo>
                    <a:cubicBezTo>
                      <a:pt x="180906" y="6451750"/>
                      <a:pt x="289801" y="6641607"/>
                      <a:pt x="551512" y="6641607"/>
                    </a:cubicBezTo>
                    <a:cubicBezTo>
                      <a:pt x="621342" y="6641607"/>
                      <a:pt x="691982" y="6626832"/>
                      <a:pt x="746227" y="6595459"/>
                    </a:cubicBezTo>
                    <a:cubicBezTo>
                      <a:pt x="859574" y="6528867"/>
                      <a:pt x="860384" y="6418960"/>
                      <a:pt x="753716" y="6352571"/>
                    </a:cubicBezTo>
                    <a:lnTo>
                      <a:pt x="1064207" y="6172024"/>
                    </a:lnTo>
                    <a:lnTo>
                      <a:pt x="1417204" y="6233758"/>
                    </a:lnTo>
                    <a:lnTo>
                      <a:pt x="1423883" y="6233758"/>
                    </a:lnTo>
                    <a:lnTo>
                      <a:pt x="1440885" y="6230115"/>
                    </a:lnTo>
                    <a:cubicBezTo>
                      <a:pt x="1442302" y="6229305"/>
                      <a:pt x="1444529" y="6228698"/>
                      <a:pt x="1446148" y="6227889"/>
                    </a:cubicBezTo>
                    <a:lnTo>
                      <a:pt x="1776879" y="6035400"/>
                    </a:lnTo>
                    <a:cubicBezTo>
                      <a:pt x="2015314" y="6090455"/>
                      <a:pt x="2264274" y="6117173"/>
                      <a:pt x="2512424" y="6117173"/>
                    </a:cubicBezTo>
                    <a:cubicBezTo>
                      <a:pt x="2760574" y="6117173"/>
                      <a:pt x="3008117" y="6089645"/>
                      <a:pt x="3240681" y="6037020"/>
                    </a:cubicBezTo>
                    <a:lnTo>
                      <a:pt x="3569187" y="6227889"/>
                    </a:lnTo>
                    <a:cubicBezTo>
                      <a:pt x="3580927" y="6233758"/>
                      <a:pt x="3590035" y="6232342"/>
                      <a:pt x="3597524" y="6233758"/>
                    </a:cubicBezTo>
                    <a:lnTo>
                      <a:pt x="3950521" y="6172024"/>
                    </a:lnTo>
                    <a:lnTo>
                      <a:pt x="4261012" y="6352571"/>
                    </a:lnTo>
                    <a:cubicBezTo>
                      <a:pt x="4093622" y="6458429"/>
                      <a:pt x="4207779" y="6641607"/>
                      <a:pt x="4463823" y="6641607"/>
                    </a:cubicBezTo>
                    <a:cubicBezTo>
                      <a:pt x="4724319" y="6641607"/>
                      <a:pt x="4835441" y="6452762"/>
                      <a:pt x="4656918" y="6348118"/>
                    </a:cubicBezTo>
                    <a:cubicBezTo>
                      <a:pt x="4559561" y="6292456"/>
                      <a:pt x="4407959" y="6287194"/>
                      <a:pt x="4301088" y="6332533"/>
                    </a:cubicBezTo>
                    <a:lnTo>
                      <a:pt x="3963677" y="6136401"/>
                    </a:lnTo>
                    <a:cubicBezTo>
                      <a:pt x="3959224" y="6134175"/>
                      <a:pt x="3954771" y="6133365"/>
                      <a:pt x="3951127" y="6134175"/>
                    </a:cubicBezTo>
                    <a:lnTo>
                      <a:pt x="3595298" y="6196516"/>
                    </a:lnTo>
                    <a:lnTo>
                      <a:pt x="3584975" y="6194289"/>
                    </a:lnTo>
                    <a:lnTo>
                      <a:pt x="3292902" y="6024066"/>
                    </a:lnTo>
                    <a:cubicBezTo>
                      <a:pt x="3525467" y="5967594"/>
                      <a:pt x="3742447" y="5884405"/>
                      <a:pt x="3928863" y="5775915"/>
                    </a:cubicBezTo>
                    <a:cubicBezTo>
                      <a:pt x="3954771" y="5760330"/>
                      <a:pt x="3980881" y="5744745"/>
                      <a:pt x="4005372" y="5728350"/>
                    </a:cubicBezTo>
                    <a:cubicBezTo>
                      <a:pt x="4006789" y="5727541"/>
                      <a:pt x="4008408" y="5726933"/>
                      <a:pt x="4009825" y="5725314"/>
                    </a:cubicBezTo>
                    <a:cubicBezTo>
                      <a:pt x="4010635" y="5724504"/>
                      <a:pt x="4012052" y="5723897"/>
                      <a:pt x="4012861" y="5723897"/>
                    </a:cubicBezTo>
                    <a:cubicBezTo>
                      <a:pt x="4029864" y="5712765"/>
                      <a:pt x="4047068" y="5701632"/>
                      <a:pt x="4062653" y="5689691"/>
                    </a:cubicBezTo>
                    <a:cubicBezTo>
                      <a:pt x="4104349" y="5660747"/>
                      <a:pt x="4142806" y="5630993"/>
                      <a:pt x="4179240" y="5599013"/>
                    </a:cubicBezTo>
                    <a:cubicBezTo>
                      <a:pt x="4199278" y="5581201"/>
                      <a:pt x="4219316" y="5562579"/>
                      <a:pt x="4238747" y="5543958"/>
                    </a:cubicBezTo>
                    <a:cubicBezTo>
                      <a:pt x="4250689" y="5532016"/>
                      <a:pt x="4263238" y="5520276"/>
                      <a:pt x="4274371" y="5507525"/>
                    </a:cubicBezTo>
                    <a:cubicBezTo>
                      <a:pt x="4290765" y="5489713"/>
                      <a:pt x="4306350" y="5471901"/>
                      <a:pt x="4321126" y="5454090"/>
                    </a:cubicBezTo>
                    <a:cubicBezTo>
                      <a:pt x="4335902" y="5436278"/>
                      <a:pt x="4350070" y="5417656"/>
                      <a:pt x="4362822" y="5399035"/>
                    </a:cubicBezTo>
                    <a:cubicBezTo>
                      <a:pt x="4367275" y="5393166"/>
                      <a:pt x="4371728" y="5386486"/>
                      <a:pt x="4375371" y="5380414"/>
                    </a:cubicBezTo>
                    <a:cubicBezTo>
                      <a:pt x="4384277" y="5368472"/>
                      <a:pt x="4391766" y="5356732"/>
                      <a:pt x="4399863" y="5343981"/>
                    </a:cubicBezTo>
                    <a:lnTo>
                      <a:pt x="4399863" y="5343171"/>
                    </a:lnTo>
                    <a:cubicBezTo>
                      <a:pt x="4411804" y="5323942"/>
                      <a:pt x="4422127" y="5305321"/>
                      <a:pt x="4431842" y="5285890"/>
                    </a:cubicBezTo>
                    <a:cubicBezTo>
                      <a:pt x="4432652" y="5284473"/>
                      <a:pt x="4433260" y="5282854"/>
                      <a:pt x="4434069" y="5281437"/>
                    </a:cubicBezTo>
                    <a:cubicBezTo>
                      <a:pt x="4434878" y="5280627"/>
                      <a:pt x="4434878" y="5280020"/>
                      <a:pt x="4434878" y="5279211"/>
                    </a:cubicBezTo>
                    <a:cubicBezTo>
                      <a:pt x="4435688" y="5277794"/>
                      <a:pt x="4436296" y="5276175"/>
                      <a:pt x="4437105" y="5275567"/>
                    </a:cubicBezTo>
                    <a:cubicBezTo>
                      <a:pt x="4440749" y="5268888"/>
                      <a:pt x="4443785" y="5263018"/>
                      <a:pt x="4446011" y="5256339"/>
                    </a:cubicBezTo>
                    <a:cubicBezTo>
                      <a:pt x="4446821" y="5255529"/>
                      <a:pt x="4446821" y="5255529"/>
                      <a:pt x="4446821" y="5254922"/>
                    </a:cubicBezTo>
                    <a:cubicBezTo>
                      <a:pt x="4447630" y="5254112"/>
                      <a:pt x="4447630" y="5254112"/>
                      <a:pt x="4447630" y="5253505"/>
                    </a:cubicBezTo>
                    <a:cubicBezTo>
                      <a:pt x="4447630" y="5252695"/>
                      <a:pt x="4448440" y="5252695"/>
                      <a:pt x="4448440" y="5252088"/>
                    </a:cubicBezTo>
                    <a:cubicBezTo>
                      <a:pt x="4449249" y="5250671"/>
                      <a:pt x="4449857" y="5248445"/>
                      <a:pt x="4450666" y="5246826"/>
                    </a:cubicBezTo>
                    <a:cubicBezTo>
                      <a:pt x="4455929" y="5236503"/>
                      <a:pt x="4460382" y="5225978"/>
                      <a:pt x="4464025" y="5215655"/>
                    </a:cubicBezTo>
                    <a:cubicBezTo>
                      <a:pt x="4468478" y="5205332"/>
                      <a:pt x="4472121" y="5194807"/>
                      <a:pt x="4475967" y="5184485"/>
                    </a:cubicBezTo>
                    <a:cubicBezTo>
                      <a:pt x="4481230" y="5169709"/>
                      <a:pt x="4485683" y="5154731"/>
                      <a:pt x="4490135" y="5139955"/>
                    </a:cubicBezTo>
                    <a:cubicBezTo>
                      <a:pt x="4940489" y="5398833"/>
                      <a:pt x="4914986" y="5387700"/>
                      <a:pt x="4924297" y="5387700"/>
                    </a:cubicBezTo>
                    <a:cubicBezTo>
                      <a:pt x="4943121" y="5387700"/>
                      <a:pt x="4950002" y="5362602"/>
                      <a:pt x="4933608" y="5353089"/>
                    </a:cubicBezTo>
                    <a:lnTo>
                      <a:pt x="4499446" y="5103117"/>
                    </a:lnTo>
                    <a:close/>
                    <a:moveTo>
                      <a:pt x="2841739" y="4557835"/>
                    </a:moveTo>
                    <a:lnTo>
                      <a:pt x="2192420" y="4418175"/>
                    </a:lnTo>
                    <a:cubicBezTo>
                      <a:pt x="1743887" y="4317983"/>
                      <a:pt x="1516180" y="3880583"/>
                      <a:pt x="1493308" y="3445612"/>
                    </a:cubicBezTo>
                    <a:cubicBezTo>
                      <a:pt x="1493308" y="3444195"/>
                      <a:pt x="1493308" y="3441969"/>
                      <a:pt x="1492499" y="3440350"/>
                    </a:cubicBezTo>
                    <a:cubicBezTo>
                      <a:pt x="1482176" y="3305142"/>
                      <a:pt x="1485819" y="3194831"/>
                      <a:pt x="1482176" y="1824338"/>
                    </a:cubicBezTo>
                    <a:cubicBezTo>
                      <a:pt x="1533385" y="1793168"/>
                      <a:pt x="1583177" y="1760378"/>
                      <a:pt x="1632362" y="1726981"/>
                    </a:cubicBezTo>
                    <a:cubicBezTo>
                      <a:pt x="1879702" y="1552102"/>
                      <a:pt x="2042437" y="1416894"/>
                      <a:pt x="2254154" y="1205177"/>
                    </a:cubicBezTo>
                    <a:cubicBezTo>
                      <a:pt x="2596625" y="858860"/>
                      <a:pt x="2793566" y="547560"/>
                      <a:pt x="2844775" y="462954"/>
                    </a:cubicBezTo>
                    <a:cubicBezTo>
                      <a:pt x="2991317" y="532177"/>
                      <a:pt x="3211333" y="546345"/>
                      <a:pt x="3370829" y="527521"/>
                    </a:cubicBezTo>
                    <a:cubicBezTo>
                      <a:pt x="3655007" y="499589"/>
                      <a:pt x="3943234" y="389683"/>
                      <a:pt x="4197861" y="255487"/>
                    </a:cubicBezTo>
                    <a:lnTo>
                      <a:pt x="4202314" y="1688119"/>
                    </a:lnTo>
                    <a:cubicBezTo>
                      <a:pt x="4203731" y="2186038"/>
                      <a:pt x="4034317" y="2758038"/>
                      <a:pt x="3737994" y="3281866"/>
                    </a:cubicBezTo>
                    <a:cubicBezTo>
                      <a:pt x="3547125" y="3615836"/>
                      <a:pt x="3470210" y="3684047"/>
                      <a:pt x="2841739" y="4557835"/>
                    </a:cubicBezTo>
                    <a:close/>
                    <a:moveTo>
                      <a:pt x="728618" y="6381313"/>
                    </a:moveTo>
                    <a:cubicBezTo>
                      <a:pt x="818081" y="6432116"/>
                      <a:pt x="817879" y="6511460"/>
                      <a:pt x="727808" y="6563276"/>
                    </a:cubicBezTo>
                    <a:cubicBezTo>
                      <a:pt x="572967" y="6653144"/>
                      <a:pt x="308827" y="6588172"/>
                      <a:pt x="308827" y="6472598"/>
                    </a:cubicBezTo>
                    <a:cubicBezTo>
                      <a:pt x="308827" y="6367144"/>
                      <a:pt x="524390" y="6306220"/>
                      <a:pt x="672146" y="6357429"/>
                    </a:cubicBezTo>
                    <a:cubicBezTo>
                      <a:pt x="724570" y="6379289"/>
                      <a:pt x="712425" y="6373217"/>
                      <a:pt x="728618" y="6381313"/>
                    </a:cubicBezTo>
                    <a:close/>
                    <a:moveTo>
                      <a:pt x="4343594" y="6357429"/>
                    </a:moveTo>
                    <a:cubicBezTo>
                      <a:pt x="4380836" y="6344880"/>
                      <a:pt x="4420913" y="6338807"/>
                      <a:pt x="4462406" y="6338807"/>
                    </a:cubicBezTo>
                    <a:cubicBezTo>
                      <a:pt x="4663597" y="6338807"/>
                      <a:pt x="4793745" y="6475634"/>
                      <a:pt x="4639916" y="6563276"/>
                    </a:cubicBezTo>
                    <a:cubicBezTo>
                      <a:pt x="4542559" y="6619747"/>
                      <a:pt x="4385087" y="6619747"/>
                      <a:pt x="4287729" y="6563276"/>
                    </a:cubicBezTo>
                    <a:cubicBezTo>
                      <a:pt x="4180858" y="6501744"/>
                      <a:pt x="4199278" y="6402161"/>
                      <a:pt x="4343594" y="6357429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7DADBCB5-7C2D-9273-D3ED-E821532222C4}"/>
                  </a:ext>
                </a:extLst>
              </p:cNvPr>
              <p:cNvSpPr/>
              <p:nvPr/>
            </p:nvSpPr>
            <p:spPr>
              <a:xfrm>
                <a:off x="6541362" y="4506702"/>
                <a:ext cx="845826" cy="505280"/>
              </a:xfrm>
              <a:custGeom>
                <a:avLst/>
                <a:gdLst>
                  <a:gd name="connsiteX0" fmla="*/ 380090 w 845826"/>
                  <a:gd name="connsiteY0" fmla="*/ 206529 h 505280"/>
                  <a:gd name="connsiteX1" fmla="*/ 27903 w 845826"/>
                  <a:gd name="connsiteY1" fmla="*/ 2908 h 505280"/>
                  <a:gd name="connsiteX2" fmla="*/ 9281 w 845826"/>
                  <a:gd name="connsiteY2" fmla="*/ 34889 h 505280"/>
                  <a:gd name="connsiteX3" fmla="*/ 345073 w 845826"/>
                  <a:gd name="connsiteY3" fmla="*/ 228794 h 505280"/>
                  <a:gd name="connsiteX4" fmla="*/ 566506 w 845826"/>
                  <a:gd name="connsiteY4" fmla="*/ 505281 h 505280"/>
                  <a:gd name="connsiteX5" fmla="*/ 760411 w 845826"/>
                  <a:gd name="connsiteY5" fmla="*/ 458525 h 505280"/>
                  <a:gd name="connsiteX6" fmla="*/ 845826 w 845826"/>
                  <a:gd name="connsiteY6" fmla="*/ 335259 h 505280"/>
                  <a:gd name="connsiteX7" fmla="*/ 380090 w 845826"/>
                  <a:gd name="connsiteY7" fmla="*/ 206529 h 505280"/>
                  <a:gd name="connsiteX8" fmla="*/ 389805 w 845826"/>
                  <a:gd name="connsiteY8" fmla="*/ 426545 h 505280"/>
                  <a:gd name="connsiteX9" fmla="*/ 419559 w 845826"/>
                  <a:gd name="connsiteY9" fmla="*/ 228794 h 505280"/>
                  <a:gd name="connsiteX10" fmla="*/ 808988 w 845826"/>
                  <a:gd name="connsiteY10" fmla="*/ 335057 h 505280"/>
                  <a:gd name="connsiteX11" fmla="*/ 389805 w 845826"/>
                  <a:gd name="connsiteY11" fmla="*/ 426545 h 50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5826" h="505280">
                    <a:moveTo>
                      <a:pt x="380090" y="206529"/>
                    </a:moveTo>
                    <a:lnTo>
                      <a:pt x="27903" y="2908"/>
                    </a:lnTo>
                    <a:cubicBezTo>
                      <a:pt x="6245" y="-9843"/>
                      <a:pt x="-11566" y="22744"/>
                      <a:pt x="9281" y="34889"/>
                    </a:cubicBezTo>
                    <a:lnTo>
                      <a:pt x="345073" y="228794"/>
                    </a:lnTo>
                    <a:cubicBezTo>
                      <a:pt x="209461" y="328580"/>
                      <a:pt x="311272" y="505281"/>
                      <a:pt x="566506" y="505281"/>
                    </a:cubicBezTo>
                    <a:cubicBezTo>
                      <a:pt x="636336" y="505281"/>
                      <a:pt x="706976" y="489695"/>
                      <a:pt x="760411" y="458525"/>
                    </a:cubicBezTo>
                    <a:cubicBezTo>
                      <a:pt x="816073" y="426545"/>
                      <a:pt x="845826" y="382825"/>
                      <a:pt x="845826" y="335259"/>
                    </a:cubicBezTo>
                    <a:cubicBezTo>
                      <a:pt x="846029" y="181026"/>
                      <a:pt x="551528" y="115446"/>
                      <a:pt x="380090" y="206529"/>
                    </a:cubicBezTo>
                    <a:close/>
                    <a:moveTo>
                      <a:pt x="389805" y="426545"/>
                    </a:moveTo>
                    <a:cubicBezTo>
                      <a:pt x="285566" y="366430"/>
                      <a:pt x="307021" y="273930"/>
                      <a:pt x="419559" y="228794"/>
                    </a:cubicBezTo>
                    <a:cubicBezTo>
                      <a:pt x="576221" y="161190"/>
                      <a:pt x="808988" y="226972"/>
                      <a:pt x="808988" y="335057"/>
                    </a:cubicBezTo>
                    <a:cubicBezTo>
                      <a:pt x="808786" y="453060"/>
                      <a:pt x="544039" y="514794"/>
                      <a:pt x="389805" y="42654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414B4744-8421-C936-8246-AD8792882847}"/>
                  </a:ext>
                </a:extLst>
              </p:cNvPr>
              <p:cNvSpPr/>
              <p:nvPr/>
            </p:nvSpPr>
            <p:spPr>
              <a:xfrm>
                <a:off x="559013" y="4539807"/>
                <a:ext cx="790149" cy="471973"/>
              </a:xfrm>
              <a:custGeom>
                <a:avLst/>
                <a:gdLst>
                  <a:gd name="connsiteX0" fmla="*/ 762262 w 790149"/>
                  <a:gd name="connsiteY0" fmla="*/ 2594 h 471973"/>
                  <a:gd name="connsiteX1" fmla="*/ 466546 w 790149"/>
                  <a:gd name="connsiteY1" fmla="*/ 173425 h 471973"/>
                  <a:gd name="connsiteX2" fmla="*/ 0 w 790149"/>
                  <a:gd name="connsiteY2" fmla="*/ 301953 h 471973"/>
                  <a:gd name="connsiteX3" fmla="*/ 85415 w 790149"/>
                  <a:gd name="connsiteY3" fmla="*/ 425218 h 471973"/>
                  <a:gd name="connsiteX4" fmla="*/ 474845 w 790149"/>
                  <a:gd name="connsiteY4" fmla="*/ 425218 h 471973"/>
                  <a:gd name="connsiteX5" fmla="*/ 501563 w 790149"/>
                  <a:gd name="connsiteY5" fmla="*/ 195690 h 471973"/>
                  <a:gd name="connsiteX6" fmla="*/ 780883 w 790149"/>
                  <a:gd name="connsiteY6" fmla="*/ 34371 h 471973"/>
                  <a:gd name="connsiteX7" fmla="*/ 787563 w 790149"/>
                  <a:gd name="connsiteY7" fmla="*/ 9071 h 471973"/>
                  <a:gd name="connsiteX8" fmla="*/ 762262 w 790149"/>
                  <a:gd name="connsiteY8" fmla="*/ 2594 h 471973"/>
                  <a:gd name="connsiteX9" fmla="*/ 456021 w 790149"/>
                  <a:gd name="connsiteY9" fmla="*/ 393440 h 471973"/>
                  <a:gd name="connsiteX10" fmla="*/ 103834 w 790149"/>
                  <a:gd name="connsiteY10" fmla="*/ 393440 h 471973"/>
                  <a:gd name="connsiteX11" fmla="*/ 281345 w 790149"/>
                  <a:gd name="connsiteY11" fmla="*/ 168365 h 471973"/>
                  <a:gd name="connsiteX12" fmla="*/ 456021 w 790149"/>
                  <a:gd name="connsiteY12" fmla="*/ 393440 h 471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0149" h="471973">
                    <a:moveTo>
                      <a:pt x="762262" y="2594"/>
                    </a:moveTo>
                    <a:lnTo>
                      <a:pt x="466546" y="173425"/>
                    </a:lnTo>
                    <a:cubicBezTo>
                      <a:pt x="295513" y="82949"/>
                      <a:pt x="0" y="149136"/>
                      <a:pt x="0" y="301953"/>
                    </a:cubicBezTo>
                    <a:cubicBezTo>
                      <a:pt x="0" y="349518"/>
                      <a:pt x="30563" y="393440"/>
                      <a:pt x="85415" y="425218"/>
                    </a:cubicBezTo>
                    <a:cubicBezTo>
                      <a:pt x="192488" y="487559"/>
                      <a:pt x="367772" y="487559"/>
                      <a:pt x="474845" y="425218"/>
                    </a:cubicBezTo>
                    <a:cubicBezTo>
                      <a:pt x="576453" y="366925"/>
                      <a:pt x="593860" y="266532"/>
                      <a:pt x="501563" y="195690"/>
                    </a:cubicBezTo>
                    <a:lnTo>
                      <a:pt x="780883" y="34371"/>
                    </a:lnTo>
                    <a:cubicBezTo>
                      <a:pt x="789789" y="29109"/>
                      <a:pt x="792825" y="17977"/>
                      <a:pt x="787563" y="9071"/>
                    </a:cubicBezTo>
                    <a:cubicBezTo>
                      <a:pt x="782300" y="367"/>
                      <a:pt x="771168" y="-2669"/>
                      <a:pt x="762262" y="2594"/>
                    </a:cubicBezTo>
                    <a:close/>
                    <a:moveTo>
                      <a:pt x="456021" y="393440"/>
                    </a:moveTo>
                    <a:cubicBezTo>
                      <a:pt x="358664" y="449102"/>
                      <a:pt x="200382" y="449102"/>
                      <a:pt x="103834" y="393440"/>
                    </a:cubicBezTo>
                    <a:cubicBezTo>
                      <a:pt x="-52018" y="301953"/>
                      <a:pt x="84403" y="168365"/>
                      <a:pt x="281345" y="168365"/>
                    </a:cubicBezTo>
                    <a:cubicBezTo>
                      <a:pt x="483953" y="168162"/>
                      <a:pt x="610255" y="304584"/>
                      <a:pt x="456021" y="39344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81FCEB04-5D9C-E4A6-7B25-6DE7289E2A91}"/>
                  </a:ext>
                </a:extLst>
              </p:cNvPr>
              <p:cNvSpPr/>
              <p:nvPr/>
            </p:nvSpPr>
            <p:spPr>
              <a:xfrm>
                <a:off x="3105284" y="-423195"/>
                <a:ext cx="2403776" cy="3253942"/>
              </a:xfrm>
              <a:custGeom>
                <a:avLst/>
                <a:gdLst>
                  <a:gd name="connsiteX0" fmla="*/ 1271314 w 2403776"/>
                  <a:gd name="connsiteY0" fmla="*/ 188607 h 3253942"/>
                  <a:gd name="connsiteX1" fmla="*/ 1578162 w 2403776"/>
                  <a:gd name="connsiteY1" fmla="*/ 226457 h 3253942"/>
                  <a:gd name="connsiteX2" fmla="*/ 2363498 w 2403776"/>
                  <a:gd name="connsiteY2" fmla="*/ 46720 h 3253942"/>
                  <a:gd name="connsiteX3" fmla="*/ 2366534 w 2403776"/>
                  <a:gd name="connsiteY3" fmla="*/ 884075 h 3253942"/>
                  <a:gd name="connsiteX4" fmla="*/ 2385155 w 2403776"/>
                  <a:gd name="connsiteY4" fmla="*/ 902696 h 3253942"/>
                  <a:gd name="connsiteX5" fmla="*/ 2403777 w 2403776"/>
                  <a:gd name="connsiteY5" fmla="*/ 884075 h 3253942"/>
                  <a:gd name="connsiteX6" fmla="*/ 2400741 w 2403776"/>
                  <a:gd name="connsiteY6" fmla="*/ 18383 h 3253942"/>
                  <a:gd name="connsiteX7" fmla="*/ 2374833 w 2403776"/>
                  <a:gd name="connsiteY7" fmla="*/ 1381 h 3253942"/>
                  <a:gd name="connsiteX8" fmla="*/ 1578364 w 2403776"/>
                  <a:gd name="connsiteY8" fmla="*/ 189416 h 3253942"/>
                  <a:gd name="connsiteX9" fmla="*/ 1268480 w 2403776"/>
                  <a:gd name="connsiteY9" fmla="*/ 149340 h 3253942"/>
                  <a:gd name="connsiteX10" fmla="*/ 1247632 w 2403776"/>
                  <a:gd name="connsiteY10" fmla="*/ 156829 h 3253942"/>
                  <a:gd name="connsiteX11" fmla="*/ 8906 w 2403776"/>
                  <a:gd name="connsiteY11" fmla="*/ 1383613 h 3253942"/>
                  <a:gd name="connsiteX12" fmla="*/ 0 w 2403776"/>
                  <a:gd name="connsiteY12" fmla="*/ 1400008 h 3253942"/>
                  <a:gd name="connsiteX13" fmla="*/ 51209 w 2403776"/>
                  <a:gd name="connsiteY13" fmla="*/ 3128963 h 3253942"/>
                  <a:gd name="connsiteX14" fmla="*/ 85415 w 2403776"/>
                  <a:gd name="connsiteY14" fmla="*/ 3241905 h 3253942"/>
                  <a:gd name="connsiteX15" fmla="*/ 109097 w 2403776"/>
                  <a:gd name="connsiteY15" fmla="*/ 3253037 h 3253942"/>
                  <a:gd name="connsiteX16" fmla="*/ 120229 w 2403776"/>
                  <a:gd name="connsiteY16" fmla="*/ 3229356 h 3253942"/>
                  <a:gd name="connsiteX17" fmla="*/ 40684 w 2403776"/>
                  <a:gd name="connsiteY17" fmla="*/ 2735282 h 3253942"/>
                  <a:gd name="connsiteX18" fmla="*/ 40684 w 2403776"/>
                  <a:gd name="connsiteY18" fmla="*/ 2618696 h 3253942"/>
                  <a:gd name="connsiteX19" fmla="*/ 37040 w 2403776"/>
                  <a:gd name="connsiteY19" fmla="*/ 1409724 h 3253942"/>
                  <a:gd name="connsiteX20" fmla="*/ 1271314 w 2403776"/>
                  <a:gd name="connsiteY20" fmla="*/ 188607 h 325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03776" h="3253942">
                    <a:moveTo>
                      <a:pt x="1271314" y="188607"/>
                    </a:moveTo>
                    <a:cubicBezTo>
                      <a:pt x="1365028" y="213908"/>
                      <a:pt x="1468255" y="226457"/>
                      <a:pt x="1578162" y="226457"/>
                    </a:cubicBezTo>
                    <a:cubicBezTo>
                      <a:pt x="1821049" y="226457"/>
                      <a:pt x="2084987" y="166342"/>
                      <a:pt x="2363498" y="46720"/>
                    </a:cubicBezTo>
                    <a:lnTo>
                      <a:pt x="2366534" y="884075"/>
                    </a:lnTo>
                    <a:cubicBezTo>
                      <a:pt x="2366534" y="894397"/>
                      <a:pt x="2374630" y="902696"/>
                      <a:pt x="2385155" y="902696"/>
                    </a:cubicBezTo>
                    <a:cubicBezTo>
                      <a:pt x="2395478" y="902696"/>
                      <a:pt x="2403777" y="894600"/>
                      <a:pt x="2403777" y="884075"/>
                    </a:cubicBezTo>
                    <a:lnTo>
                      <a:pt x="2400741" y="18383"/>
                    </a:lnTo>
                    <a:cubicBezTo>
                      <a:pt x="2400741" y="5024"/>
                      <a:pt x="2387584" y="-3477"/>
                      <a:pt x="2374833" y="1381"/>
                    </a:cubicBezTo>
                    <a:cubicBezTo>
                      <a:pt x="2091059" y="126266"/>
                      <a:pt x="1823478" y="189416"/>
                      <a:pt x="1578364" y="189416"/>
                    </a:cubicBezTo>
                    <a:cubicBezTo>
                      <a:pt x="1466838" y="189416"/>
                      <a:pt x="1362801" y="176058"/>
                      <a:pt x="1268480" y="149340"/>
                    </a:cubicBezTo>
                    <a:cubicBezTo>
                      <a:pt x="1260991" y="147113"/>
                      <a:pt x="1252085" y="150150"/>
                      <a:pt x="1247632" y="156829"/>
                    </a:cubicBezTo>
                    <a:cubicBezTo>
                      <a:pt x="1099066" y="381298"/>
                      <a:pt x="679883" y="948845"/>
                      <a:pt x="8906" y="1383613"/>
                    </a:cubicBezTo>
                    <a:cubicBezTo>
                      <a:pt x="3036" y="1387257"/>
                      <a:pt x="0" y="1393329"/>
                      <a:pt x="0" y="1400008"/>
                    </a:cubicBezTo>
                    <a:cubicBezTo>
                      <a:pt x="4250" y="2859357"/>
                      <a:pt x="-8501" y="2901053"/>
                      <a:pt x="51209" y="3128963"/>
                    </a:cubicBezTo>
                    <a:cubicBezTo>
                      <a:pt x="56269" y="3151632"/>
                      <a:pt x="70640" y="3201626"/>
                      <a:pt x="85415" y="3241905"/>
                    </a:cubicBezTo>
                    <a:cubicBezTo>
                      <a:pt x="89463" y="3252025"/>
                      <a:pt x="100798" y="3255871"/>
                      <a:pt x="109097" y="3253037"/>
                    </a:cubicBezTo>
                    <a:cubicBezTo>
                      <a:pt x="118812" y="3249394"/>
                      <a:pt x="123873" y="3238262"/>
                      <a:pt x="120229" y="3229356"/>
                    </a:cubicBezTo>
                    <a:cubicBezTo>
                      <a:pt x="72664" y="3094351"/>
                      <a:pt x="41898" y="2941534"/>
                      <a:pt x="40684" y="2735282"/>
                    </a:cubicBezTo>
                    <a:cubicBezTo>
                      <a:pt x="40684" y="2727793"/>
                      <a:pt x="40684" y="2611207"/>
                      <a:pt x="40684" y="2618696"/>
                    </a:cubicBezTo>
                    <a:lnTo>
                      <a:pt x="37040" y="1409724"/>
                    </a:lnTo>
                    <a:cubicBezTo>
                      <a:pt x="698302" y="978396"/>
                      <a:pt x="1115258" y="421172"/>
                      <a:pt x="1271314" y="188607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65767658-A0D6-D223-3AD3-4DF411001F40}"/>
                  </a:ext>
                </a:extLst>
              </p:cNvPr>
              <p:cNvSpPr/>
              <p:nvPr/>
            </p:nvSpPr>
            <p:spPr>
              <a:xfrm>
                <a:off x="3298919" y="748498"/>
                <a:ext cx="2210758" cy="2672369"/>
              </a:xfrm>
              <a:custGeom>
                <a:avLst/>
                <a:gdLst>
                  <a:gd name="connsiteX0" fmla="*/ 2192128 w 2210758"/>
                  <a:gd name="connsiteY0" fmla="*/ 0 h 2672369"/>
                  <a:gd name="connsiteX1" fmla="*/ 2173506 w 2210758"/>
                  <a:gd name="connsiteY1" fmla="*/ 18621 h 2672369"/>
                  <a:gd name="connsiteX2" fmla="*/ 1726188 w 2210758"/>
                  <a:gd name="connsiteY2" fmla="*/ 1519464 h 2672369"/>
                  <a:gd name="connsiteX3" fmla="*/ 1423794 w 2210758"/>
                  <a:gd name="connsiteY3" fmla="*/ 1970425 h 2672369"/>
                  <a:gd name="connsiteX4" fmla="*/ 940852 w 2210758"/>
                  <a:gd name="connsiteY4" fmla="*/ 2633306 h 2672369"/>
                  <a:gd name="connsiteX5" fmla="*/ 410346 w 2210758"/>
                  <a:gd name="connsiteY5" fmla="*/ 2519553 h 2672369"/>
                  <a:gd name="connsiteX6" fmla="*/ 33667 w 2210758"/>
                  <a:gd name="connsiteY6" fmla="*/ 2263914 h 2672369"/>
                  <a:gd name="connsiteX7" fmla="*/ 7760 w 2210758"/>
                  <a:gd name="connsiteY7" fmla="*/ 2259461 h 2672369"/>
                  <a:gd name="connsiteX8" fmla="*/ 3306 w 2210758"/>
                  <a:gd name="connsiteY8" fmla="*/ 2285369 h 2672369"/>
                  <a:gd name="connsiteX9" fmla="*/ 402249 w 2210758"/>
                  <a:gd name="connsiteY9" fmla="*/ 2555784 h 2672369"/>
                  <a:gd name="connsiteX10" fmla="*/ 944698 w 2210758"/>
                  <a:gd name="connsiteY10" fmla="*/ 2672370 h 2672369"/>
                  <a:gd name="connsiteX11" fmla="*/ 949151 w 2210758"/>
                  <a:gd name="connsiteY11" fmla="*/ 2672370 h 2672369"/>
                  <a:gd name="connsiteX12" fmla="*/ 963927 w 2210758"/>
                  <a:gd name="connsiteY12" fmla="*/ 2664881 h 2672369"/>
                  <a:gd name="connsiteX13" fmla="*/ 1742584 w 2210758"/>
                  <a:gd name="connsiteY13" fmla="*/ 1564398 h 2672369"/>
                  <a:gd name="connsiteX14" fmla="*/ 2210749 w 2210758"/>
                  <a:gd name="connsiteY14" fmla="*/ 18217 h 2672369"/>
                  <a:gd name="connsiteX15" fmla="*/ 2192128 w 2210758"/>
                  <a:gd name="connsiteY15" fmla="*/ 0 h 267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10758" h="2672369">
                    <a:moveTo>
                      <a:pt x="2192128" y="0"/>
                    </a:moveTo>
                    <a:cubicBezTo>
                      <a:pt x="2181805" y="0"/>
                      <a:pt x="2173506" y="8096"/>
                      <a:pt x="2173506" y="18621"/>
                    </a:cubicBezTo>
                    <a:cubicBezTo>
                      <a:pt x="2174924" y="485168"/>
                      <a:pt x="2011581" y="1026200"/>
                      <a:pt x="1726188" y="1519464"/>
                    </a:cubicBezTo>
                    <a:cubicBezTo>
                      <a:pt x="1601102" y="1738467"/>
                      <a:pt x="1463263" y="1914358"/>
                      <a:pt x="1423794" y="1970425"/>
                    </a:cubicBezTo>
                    <a:lnTo>
                      <a:pt x="940852" y="2633306"/>
                    </a:lnTo>
                    <a:lnTo>
                      <a:pt x="410346" y="2519553"/>
                    </a:lnTo>
                    <a:cubicBezTo>
                      <a:pt x="256517" y="2486156"/>
                      <a:pt x="129406" y="2399931"/>
                      <a:pt x="33667" y="2263914"/>
                    </a:cubicBezTo>
                    <a:cubicBezTo>
                      <a:pt x="27798" y="2255818"/>
                      <a:pt x="15856" y="2254199"/>
                      <a:pt x="7760" y="2259461"/>
                    </a:cubicBezTo>
                    <a:cubicBezTo>
                      <a:pt x="-337" y="2265331"/>
                      <a:pt x="-2563" y="2277273"/>
                      <a:pt x="3306" y="2285369"/>
                    </a:cubicBezTo>
                    <a:cubicBezTo>
                      <a:pt x="103700" y="2427256"/>
                      <a:pt x="241741" y="2520160"/>
                      <a:pt x="402249" y="2555784"/>
                    </a:cubicBezTo>
                    <a:lnTo>
                      <a:pt x="944698" y="2672370"/>
                    </a:lnTo>
                    <a:lnTo>
                      <a:pt x="949151" y="2672370"/>
                    </a:lnTo>
                    <a:cubicBezTo>
                      <a:pt x="955021" y="2672370"/>
                      <a:pt x="960283" y="2670143"/>
                      <a:pt x="963927" y="2664881"/>
                    </a:cubicBezTo>
                    <a:cubicBezTo>
                      <a:pt x="1505971" y="1912537"/>
                      <a:pt x="1593005" y="1819835"/>
                      <a:pt x="1742584" y="1564398"/>
                    </a:cubicBezTo>
                    <a:cubicBezTo>
                      <a:pt x="2008748" y="1120926"/>
                      <a:pt x="2212369" y="540627"/>
                      <a:pt x="2210749" y="18217"/>
                    </a:cubicBezTo>
                    <a:cubicBezTo>
                      <a:pt x="2210749" y="8096"/>
                      <a:pt x="2202653" y="0"/>
                      <a:pt x="2192128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60D1E18D-60FF-DA5E-990A-592CA694E729}"/>
                  </a:ext>
                </a:extLst>
              </p:cNvPr>
              <p:cNvSpPr/>
              <p:nvPr/>
            </p:nvSpPr>
            <p:spPr>
              <a:xfrm>
                <a:off x="4069142" y="218748"/>
                <a:ext cx="476869" cy="1003583"/>
              </a:xfrm>
              <a:custGeom>
                <a:avLst/>
                <a:gdLst>
                  <a:gd name="connsiteX0" fmla="*/ 158889 w 476869"/>
                  <a:gd name="connsiteY0" fmla="*/ 109757 h 1003583"/>
                  <a:gd name="connsiteX1" fmla="*/ 132981 w 476869"/>
                  <a:gd name="connsiteY1" fmla="*/ 111174 h 1003583"/>
                  <a:gd name="connsiteX2" fmla="*/ 0 w 476869"/>
                  <a:gd name="connsiteY2" fmla="*/ 427737 h 1003583"/>
                  <a:gd name="connsiteX3" fmla="*/ 113752 w 476869"/>
                  <a:gd name="connsiteY3" fmla="*/ 600188 h 1003583"/>
                  <a:gd name="connsiteX4" fmla="*/ 64770 w 476869"/>
                  <a:gd name="connsiteY4" fmla="*/ 982128 h 1003583"/>
                  <a:gd name="connsiteX5" fmla="*/ 83392 w 476869"/>
                  <a:gd name="connsiteY5" fmla="*/ 1003583 h 1003583"/>
                  <a:gd name="connsiteX6" fmla="*/ 406634 w 476869"/>
                  <a:gd name="connsiteY6" fmla="*/ 819394 h 1003583"/>
                  <a:gd name="connsiteX7" fmla="*/ 416350 w 476869"/>
                  <a:gd name="connsiteY7" fmla="*/ 802999 h 1003583"/>
                  <a:gd name="connsiteX8" fmla="*/ 416350 w 476869"/>
                  <a:gd name="connsiteY8" fmla="*/ 802189 h 1003583"/>
                  <a:gd name="connsiteX9" fmla="*/ 416350 w 476869"/>
                  <a:gd name="connsiteY9" fmla="*/ 799963 h 1003583"/>
                  <a:gd name="connsiteX10" fmla="*/ 363117 w 476869"/>
                  <a:gd name="connsiteY10" fmla="*/ 468826 h 1003583"/>
                  <a:gd name="connsiteX11" fmla="*/ 476869 w 476869"/>
                  <a:gd name="connsiteY11" fmla="*/ 174527 h 1003583"/>
                  <a:gd name="connsiteX12" fmla="*/ 228719 w 476869"/>
                  <a:gd name="connsiteY12" fmla="*/ 32640 h 1003583"/>
                  <a:gd name="connsiteX13" fmla="*/ 221230 w 476869"/>
                  <a:gd name="connsiteY13" fmla="*/ 57941 h 1003583"/>
                  <a:gd name="connsiteX14" fmla="*/ 247138 w 476869"/>
                  <a:gd name="connsiteY14" fmla="*/ 64621 h 1003583"/>
                  <a:gd name="connsiteX15" fmla="*/ 439627 w 476869"/>
                  <a:gd name="connsiteY15" fmla="*/ 174527 h 1003583"/>
                  <a:gd name="connsiteX16" fmla="*/ 329720 w 476869"/>
                  <a:gd name="connsiteY16" fmla="*/ 451621 h 1003583"/>
                  <a:gd name="connsiteX17" fmla="*/ 325267 w 476869"/>
                  <a:gd name="connsiteY17" fmla="*/ 466397 h 1003583"/>
                  <a:gd name="connsiteX18" fmla="*/ 373642 w 476869"/>
                  <a:gd name="connsiteY18" fmla="*/ 770209 h 1003583"/>
                  <a:gd name="connsiteX19" fmla="*/ 144721 w 476869"/>
                  <a:gd name="connsiteY19" fmla="*/ 652004 h 1003583"/>
                  <a:gd name="connsiteX20" fmla="*/ 152817 w 476869"/>
                  <a:gd name="connsiteY20" fmla="*/ 585817 h 1003583"/>
                  <a:gd name="connsiteX21" fmla="*/ 148364 w 476869"/>
                  <a:gd name="connsiteY21" fmla="*/ 571648 h 1003583"/>
                  <a:gd name="connsiteX22" fmla="*/ 135005 w 476869"/>
                  <a:gd name="connsiteY22" fmla="*/ 564969 h 1003583"/>
                  <a:gd name="connsiteX23" fmla="*/ 36838 w 476869"/>
                  <a:gd name="connsiteY23" fmla="*/ 427535 h 1003583"/>
                  <a:gd name="connsiteX24" fmla="*/ 160103 w 476869"/>
                  <a:gd name="connsiteY24" fmla="*/ 136272 h 1003583"/>
                  <a:gd name="connsiteX25" fmla="*/ 158889 w 476869"/>
                  <a:gd name="connsiteY25" fmla="*/ 109757 h 1003583"/>
                  <a:gd name="connsiteX26" fmla="*/ 358664 w 476869"/>
                  <a:gd name="connsiteY26" fmla="*/ 803808 h 1003583"/>
                  <a:gd name="connsiteX27" fmla="*/ 106061 w 476869"/>
                  <a:gd name="connsiteY27" fmla="*/ 950148 h 1003583"/>
                  <a:gd name="connsiteX28" fmla="*/ 139458 w 476869"/>
                  <a:gd name="connsiteY28" fmla="*/ 690866 h 1003583"/>
                  <a:gd name="connsiteX29" fmla="*/ 358664 w 476869"/>
                  <a:gd name="connsiteY29" fmla="*/ 803808 h 1003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76869" h="1003583">
                    <a:moveTo>
                      <a:pt x="158889" y="109757"/>
                    </a:moveTo>
                    <a:cubicBezTo>
                      <a:pt x="151400" y="103078"/>
                      <a:pt x="140267" y="103887"/>
                      <a:pt x="132981" y="111174"/>
                    </a:cubicBezTo>
                    <a:cubicBezTo>
                      <a:pt x="52019" y="200435"/>
                      <a:pt x="0" y="325117"/>
                      <a:pt x="0" y="427737"/>
                    </a:cubicBezTo>
                    <a:cubicBezTo>
                      <a:pt x="810" y="523678"/>
                      <a:pt x="43113" y="587436"/>
                      <a:pt x="113752" y="600188"/>
                    </a:cubicBezTo>
                    <a:cubicBezTo>
                      <a:pt x="106061" y="659695"/>
                      <a:pt x="62341" y="999940"/>
                      <a:pt x="64770" y="982128"/>
                    </a:cubicBezTo>
                    <a:cubicBezTo>
                      <a:pt x="63353" y="995689"/>
                      <a:pt x="74890" y="1003583"/>
                      <a:pt x="83392" y="1003583"/>
                    </a:cubicBezTo>
                    <a:cubicBezTo>
                      <a:pt x="91083" y="1003583"/>
                      <a:pt x="87237" y="1003178"/>
                      <a:pt x="406634" y="819394"/>
                    </a:cubicBezTo>
                    <a:cubicBezTo>
                      <a:pt x="412504" y="815750"/>
                      <a:pt x="416350" y="809678"/>
                      <a:pt x="416350" y="802999"/>
                    </a:cubicBezTo>
                    <a:lnTo>
                      <a:pt x="416350" y="802189"/>
                    </a:lnTo>
                    <a:lnTo>
                      <a:pt x="416350" y="799963"/>
                    </a:lnTo>
                    <a:lnTo>
                      <a:pt x="363117" y="468826"/>
                    </a:lnTo>
                    <a:cubicBezTo>
                      <a:pt x="433756" y="381791"/>
                      <a:pt x="476869" y="269658"/>
                      <a:pt x="476869" y="174527"/>
                    </a:cubicBezTo>
                    <a:cubicBezTo>
                      <a:pt x="475250" y="16448"/>
                      <a:pt x="360283" y="-43060"/>
                      <a:pt x="228719" y="32640"/>
                    </a:cubicBezTo>
                    <a:cubicBezTo>
                      <a:pt x="219813" y="37903"/>
                      <a:pt x="216777" y="49035"/>
                      <a:pt x="221230" y="57941"/>
                    </a:cubicBezTo>
                    <a:cubicBezTo>
                      <a:pt x="226493" y="66847"/>
                      <a:pt x="238232" y="69883"/>
                      <a:pt x="247138" y="64621"/>
                    </a:cubicBezTo>
                    <a:cubicBezTo>
                      <a:pt x="358866" y="53"/>
                      <a:pt x="439627" y="52071"/>
                      <a:pt x="439627" y="174527"/>
                    </a:cubicBezTo>
                    <a:cubicBezTo>
                      <a:pt x="439627" y="263788"/>
                      <a:pt x="397323" y="369849"/>
                      <a:pt x="329720" y="451621"/>
                    </a:cubicBezTo>
                    <a:cubicBezTo>
                      <a:pt x="326076" y="456074"/>
                      <a:pt x="324457" y="461337"/>
                      <a:pt x="325267" y="466397"/>
                    </a:cubicBezTo>
                    <a:lnTo>
                      <a:pt x="373642" y="770209"/>
                    </a:lnTo>
                    <a:lnTo>
                      <a:pt x="144721" y="652004"/>
                    </a:lnTo>
                    <a:lnTo>
                      <a:pt x="152817" y="585817"/>
                    </a:lnTo>
                    <a:cubicBezTo>
                      <a:pt x="153626" y="580554"/>
                      <a:pt x="151400" y="575494"/>
                      <a:pt x="148364" y="571648"/>
                    </a:cubicBezTo>
                    <a:cubicBezTo>
                      <a:pt x="144721" y="568005"/>
                      <a:pt x="140267" y="564969"/>
                      <a:pt x="135005" y="564969"/>
                    </a:cubicBezTo>
                    <a:cubicBezTo>
                      <a:pt x="74081" y="562742"/>
                      <a:pt x="37648" y="510724"/>
                      <a:pt x="36838" y="427535"/>
                    </a:cubicBezTo>
                    <a:cubicBezTo>
                      <a:pt x="36838" y="333214"/>
                      <a:pt x="85213" y="218652"/>
                      <a:pt x="160103" y="136272"/>
                    </a:cubicBezTo>
                    <a:cubicBezTo>
                      <a:pt x="166985" y="128379"/>
                      <a:pt x="166985" y="117246"/>
                      <a:pt x="158889" y="109757"/>
                    </a:cubicBezTo>
                    <a:close/>
                    <a:moveTo>
                      <a:pt x="358664" y="803808"/>
                    </a:moveTo>
                    <a:lnTo>
                      <a:pt x="106061" y="950148"/>
                    </a:lnTo>
                    <a:lnTo>
                      <a:pt x="139458" y="690866"/>
                    </a:lnTo>
                    <a:lnTo>
                      <a:pt x="358664" y="803808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CC0D17C1-D1D8-A82A-27EE-F072DF19009A}"/>
                  </a:ext>
                </a:extLst>
              </p:cNvPr>
              <p:cNvSpPr/>
              <p:nvPr/>
            </p:nvSpPr>
            <p:spPr>
              <a:xfrm>
                <a:off x="386561" y="-1388436"/>
                <a:ext cx="2172634" cy="2093351"/>
              </a:xfrm>
              <a:custGeom>
                <a:avLst/>
                <a:gdLst>
                  <a:gd name="connsiteX0" fmla="*/ 569776 w 2172634"/>
                  <a:gd name="connsiteY0" fmla="*/ 2041804 h 2093351"/>
                  <a:gd name="connsiteX1" fmla="*/ 1237110 w 2172634"/>
                  <a:gd name="connsiteY1" fmla="*/ 1656827 h 2093351"/>
                  <a:gd name="connsiteX2" fmla="*/ 1237110 w 2172634"/>
                  <a:gd name="connsiteY2" fmla="*/ 1682533 h 2093351"/>
                  <a:gd name="connsiteX3" fmla="*/ 1255731 w 2172634"/>
                  <a:gd name="connsiteY3" fmla="*/ 1700952 h 2093351"/>
                  <a:gd name="connsiteX4" fmla="*/ 1255731 w 2172634"/>
                  <a:gd name="connsiteY4" fmla="*/ 1700952 h 2093351"/>
                  <a:gd name="connsiteX5" fmla="*/ 1274150 w 2172634"/>
                  <a:gd name="connsiteY5" fmla="*/ 1682330 h 2093351"/>
                  <a:gd name="connsiteX6" fmla="*/ 1273947 w 2172634"/>
                  <a:gd name="connsiteY6" fmla="*/ 1635979 h 2093351"/>
                  <a:gd name="connsiteX7" fmla="*/ 1273947 w 2172634"/>
                  <a:gd name="connsiteY7" fmla="*/ 1635979 h 2093351"/>
                  <a:gd name="connsiteX8" fmla="*/ 1528777 w 2172634"/>
                  <a:gd name="connsiteY8" fmla="*/ 1488830 h 2093351"/>
                  <a:gd name="connsiteX9" fmla="*/ 1535456 w 2172634"/>
                  <a:gd name="connsiteY9" fmla="*/ 1463529 h 2093351"/>
                  <a:gd name="connsiteX10" fmla="*/ 1510155 w 2172634"/>
                  <a:gd name="connsiteY10" fmla="*/ 1456040 h 2093351"/>
                  <a:gd name="connsiteX11" fmla="*/ 1432229 w 2172634"/>
                  <a:gd name="connsiteY11" fmla="*/ 1501379 h 2093351"/>
                  <a:gd name="connsiteX12" fmla="*/ 1430812 w 2172634"/>
                  <a:gd name="connsiteY12" fmla="*/ 1013175 h 2093351"/>
                  <a:gd name="connsiteX13" fmla="*/ 1608323 w 2172634"/>
                  <a:gd name="connsiteY13" fmla="*/ 910555 h 2093351"/>
                  <a:gd name="connsiteX14" fmla="*/ 1644756 w 2172634"/>
                  <a:gd name="connsiteY14" fmla="*/ 968443 h 2093351"/>
                  <a:gd name="connsiteX15" fmla="*/ 1839470 w 2172634"/>
                  <a:gd name="connsiteY15" fmla="*/ 775955 h 2093351"/>
                  <a:gd name="connsiteX16" fmla="*/ 1713169 w 2172634"/>
                  <a:gd name="connsiteY16" fmla="*/ 703898 h 2093351"/>
                  <a:gd name="connsiteX17" fmla="*/ 1608323 w 2172634"/>
                  <a:gd name="connsiteY17" fmla="*/ 866633 h 2093351"/>
                  <a:gd name="connsiteX18" fmla="*/ 1402475 w 2172634"/>
                  <a:gd name="connsiteY18" fmla="*/ 986255 h 2093351"/>
                  <a:gd name="connsiteX19" fmla="*/ 1393570 w 2172634"/>
                  <a:gd name="connsiteY19" fmla="*/ 1001841 h 2093351"/>
                  <a:gd name="connsiteX20" fmla="*/ 1394582 w 2172634"/>
                  <a:gd name="connsiteY20" fmla="*/ 1232584 h 2093351"/>
                  <a:gd name="connsiteX21" fmla="*/ 1255731 w 2172634"/>
                  <a:gd name="connsiteY21" fmla="*/ 1312737 h 2093351"/>
                  <a:gd name="connsiteX22" fmla="*/ 1255528 w 2172634"/>
                  <a:gd name="connsiteY22" fmla="*/ 1176315 h 2093351"/>
                  <a:gd name="connsiteX23" fmla="*/ 1236907 w 2172634"/>
                  <a:gd name="connsiteY23" fmla="*/ 1157693 h 2093351"/>
                  <a:gd name="connsiteX24" fmla="*/ 1236907 w 2172634"/>
                  <a:gd name="connsiteY24" fmla="*/ 1157693 h 2093351"/>
                  <a:gd name="connsiteX25" fmla="*/ 1218286 w 2172634"/>
                  <a:gd name="connsiteY25" fmla="*/ 1176315 h 2093351"/>
                  <a:gd name="connsiteX26" fmla="*/ 1218488 w 2172634"/>
                  <a:gd name="connsiteY26" fmla="*/ 1334192 h 2093351"/>
                  <a:gd name="connsiteX27" fmla="*/ 1031060 w 2172634"/>
                  <a:gd name="connsiteY27" fmla="*/ 1442074 h 2093351"/>
                  <a:gd name="connsiteX28" fmla="*/ 909414 w 2172634"/>
                  <a:gd name="connsiteY28" fmla="*/ 1400581 h 2093351"/>
                  <a:gd name="connsiteX29" fmla="*/ 840393 w 2172634"/>
                  <a:gd name="connsiteY29" fmla="*/ 1664316 h 2093351"/>
                  <a:gd name="connsiteX30" fmla="*/ 1034298 w 2172634"/>
                  <a:gd name="connsiteY30" fmla="*/ 1483770 h 2093351"/>
                  <a:gd name="connsiteX31" fmla="*/ 1034298 w 2172634"/>
                  <a:gd name="connsiteY31" fmla="*/ 1482960 h 2093351"/>
                  <a:gd name="connsiteX32" fmla="*/ 1394582 w 2172634"/>
                  <a:gd name="connsiteY32" fmla="*/ 1275696 h 2093351"/>
                  <a:gd name="connsiteX33" fmla="*/ 1395391 w 2172634"/>
                  <a:gd name="connsiteY33" fmla="*/ 1520203 h 2093351"/>
                  <a:gd name="connsiteX34" fmla="*/ 1396201 w 2172634"/>
                  <a:gd name="connsiteY34" fmla="*/ 1522429 h 2093351"/>
                  <a:gd name="connsiteX35" fmla="*/ 551155 w 2172634"/>
                  <a:gd name="connsiteY35" fmla="*/ 2009824 h 2093351"/>
                  <a:gd name="connsiteX36" fmla="*/ 219208 w 2172634"/>
                  <a:gd name="connsiteY36" fmla="*/ 1819967 h 2093351"/>
                  <a:gd name="connsiteX37" fmla="*/ 534153 w 2172634"/>
                  <a:gd name="connsiteY37" fmla="*/ 1238453 h 2093351"/>
                  <a:gd name="connsiteX38" fmla="*/ 541642 w 2172634"/>
                  <a:gd name="connsiteY38" fmla="*/ 1227321 h 2093351"/>
                  <a:gd name="connsiteX39" fmla="*/ 989769 w 2172634"/>
                  <a:gd name="connsiteY39" fmla="*/ 707137 h 2093351"/>
                  <a:gd name="connsiteX40" fmla="*/ 990174 w 2172634"/>
                  <a:gd name="connsiteY40" fmla="*/ 706732 h 2093351"/>
                  <a:gd name="connsiteX41" fmla="*/ 1004545 w 2172634"/>
                  <a:gd name="connsiteY41" fmla="*/ 694588 h 2093351"/>
                  <a:gd name="connsiteX42" fmla="*/ 1008390 w 2172634"/>
                  <a:gd name="connsiteY42" fmla="*/ 683051 h 2093351"/>
                  <a:gd name="connsiteX43" fmla="*/ 1660341 w 2172634"/>
                  <a:gd name="connsiteY43" fmla="*/ 169141 h 2093351"/>
                  <a:gd name="connsiteX44" fmla="*/ 1660746 w 2172634"/>
                  <a:gd name="connsiteY44" fmla="*/ 169344 h 2093351"/>
                  <a:gd name="connsiteX45" fmla="*/ 1661151 w 2172634"/>
                  <a:gd name="connsiteY45" fmla="*/ 169344 h 2093351"/>
                  <a:gd name="connsiteX46" fmla="*/ 1661555 w 2172634"/>
                  <a:gd name="connsiteY46" fmla="*/ 169344 h 2093351"/>
                  <a:gd name="connsiteX47" fmla="*/ 1775105 w 2172634"/>
                  <a:gd name="connsiteY47" fmla="*/ 424173 h 2093351"/>
                  <a:gd name="connsiteX48" fmla="*/ 1778141 w 2172634"/>
                  <a:gd name="connsiteY48" fmla="*/ 503719 h 2093351"/>
                  <a:gd name="connsiteX49" fmla="*/ 1779558 w 2172634"/>
                  <a:gd name="connsiteY49" fmla="*/ 505136 h 2093351"/>
                  <a:gd name="connsiteX50" fmla="*/ 1860521 w 2172634"/>
                  <a:gd name="connsiteY50" fmla="*/ 476191 h 2093351"/>
                  <a:gd name="connsiteX51" fmla="*/ 2039650 w 2172634"/>
                  <a:gd name="connsiteY51" fmla="*/ 479228 h 2093351"/>
                  <a:gd name="connsiteX52" fmla="*/ 2040460 w 2172634"/>
                  <a:gd name="connsiteY52" fmla="*/ 479228 h 2093351"/>
                  <a:gd name="connsiteX53" fmla="*/ 2135591 w 2172634"/>
                  <a:gd name="connsiteY53" fmla="*/ 692564 h 2093351"/>
                  <a:gd name="connsiteX54" fmla="*/ 1787047 w 2172634"/>
                  <a:gd name="connsiteY54" fmla="*/ 1295937 h 2093351"/>
                  <a:gd name="connsiteX55" fmla="*/ 1639898 w 2172634"/>
                  <a:gd name="connsiteY55" fmla="*/ 1381352 h 2093351"/>
                  <a:gd name="connsiteX56" fmla="*/ 1633218 w 2172634"/>
                  <a:gd name="connsiteY56" fmla="*/ 1406653 h 2093351"/>
                  <a:gd name="connsiteX57" fmla="*/ 1658519 w 2172634"/>
                  <a:gd name="connsiteY57" fmla="*/ 1413332 h 2093351"/>
                  <a:gd name="connsiteX58" fmla="*/ 1805669 w 2172634"/>
                  <a:gd name="connsiteY58" fmla="*/ 1328524 h 2093351"/>
                  <a:gd name="connsiteX59" fmla="*/ 2172631 w 2172634"/>
                  <a:gd name="connsiteY59" fmla="*/ 692564 h 2093351"/>
                  <a:gd name="connsiteX60" fmla="*/ 2058879 w 2172634"/>
                  <a:gd name="connsiteY60" fmla="*/ 447450 h 2093351"/>
                  <a:gd name="connsiteX61" fmla="*/ 2058069 w 2172634"/>
                  <a:gd name="connsiteY61" fmla="*/ 446640 h 2093351"/>
                  <a:gd name="connsiteX62" fmla="*/ 1800204 w 2172634"/>
                  <a:gd name="connsiteY62" fmla="*/ 315886 h 2093351"/>
                  <a:gd name="connsiteX63" fmla="*/ 1679367 w 2172634"/>
                  <a:gd name="connsiteY63" fmla="*/ 137768 h 2093351"/>
                  <a:gd name="connsiteX64" fmla="*/ 1678962 w 2172634"/>
                  <a:gd name="connsiteY64" fmla="*/ 137363 h 2093351"/>
                  <a:gd name="connsiteX65" fmla="*/ 1678962 w 2172634"/>
                  <a:gd name="connsiteY65" fmla="*/ 137363 h 2093351"/>
                  <a:gd name="connsiteX66" fmla="*/ 1678558 w 2172634"/>
                  <a:gd name="connsiteY66" fmla="*/ 137161 h 2093351"/>
                  <a:gd name="connsiteX67" fmla="*/ 1678558 w 2172634"/>
                  <a:gd name="connsiteY67" fmla="*/ 137161 h 2093351"/>
                  <a:gd name="connsiteX68" fmla="*/ 1678355 w 2172634"/>
                  <a:gd name="connsiteY68" fmla="*/ 136959 h 2093351"/>
                  <a:gd name="connsiteX69" fmla="*/ 1497404 w 2172634"/>
                  <a:gd name="connsiteY69" fmla="*/ 31505 h 2093351"/>
                  <a:gd name="connsiteX70" fmla="*/ 1179019 w 2172634"/>
                  <a:gd name="connsiteY70" fmla="*/ 60651 h 2093351"/>
                  <a:gd name="connsiteX71" fmla="*/ 1052515 w 2172634"/>
                  <a:gd name="connsiteY71" fmla="*/ 155175 h 2093351"/>
                  <a:gd name="connsiteX72" fmla="*/ 1052515 w 2172634"/>
                  <a:gd name="connsiteY72" fmla="*/ 155175 h 2093351"/>
                  <a:gd name="connsiteX73" fmla="*/ 954955 w 2172634"/>
                  <a:gd name="connsiteY73" fmla="*/ 261843 h 2093351"/>
                  <a:gd name="connsiteX74" fmla="*/ 958194 w 2172634"/>
                  <a:gd name="connsiteY74" fmla="*/ 287954 h 2093351"/>
                  <a:gd name="connsiteX75" fmla="*/ 969731 w 2172634"/>
                  <a:gd name="connsiteY75" fmla="*/ 292002 h 2093351"/>
                  <a:gd name="connsiteX76" fmla="*/ 984304 w 2172634"/>
                  <a:gd name="connsiteY76" fmla="*/ 284918 h 2093351"/>
                  <a:gd name="connsiteX77" fmla="*/ 1078018 w 2172634"/>
                  <a:gd name="connsiteY77" fmla="*/ 182500 h 2093351"/>
                  <a:gd name="connsiteX78" fmla="*/ 1078018 w 2172634"/>
                  <a:gd name="connsiteY78" fmla="*/ 182500 h 2093351"/>
                  <a:gd name="connsiteX79" fmla="*/ 1197843 w 2172634"/>
                  <a:gd name="connsiteY79" fmla="*/ 92834 h 2093351"/>
                  <a:gd name="connsiteX80" fmla="*/ 1478985 w 2172634"/>
                  <a:gd name="connsiteY80" fmla="*/ 63688 h 2093351"/>
                  <a:gd name="connsiteX81" fmla="*/ 1551244 w 2172634"/>
                  <a:gd name="connsiteY81" fmla="*/ 105788 h 2093351"/>
                  <a:gd name="connsiteX82" fmla="*/ 1509346 w 2172634"/>
                  <a:gd name="connsiteY82" fmla="*/ 110443 h 2093351"/>
                  <a:gd name="connsiteX83" fmla="*/ 976410 w 2172634"/>
                  <a:gd name="connsiteY83" fmla="*/ 661596 h 2093351"/>
                  <a:gd name="connsiteX84" fmla="*/ 827237 w 2172634"/>
                  <a:gd name="connsiteY84" fmla="*/ 574763 h 2093351"/>
                  <a:gd name="connsiteX85" fmla="*/ 898686 w 2172634"/>
                  <a:gd name="connsiteY85" fmla="*/ 413850 h 2093351"/>
                  <a:gd name="connsiteX86" fmla="*/ 891602 w 2172634"/>
                  <a:gd name="connsiteY86" fmla="*/ 388550 h 2093351"/>
                  <a:gd name="connsiteX87" fmla="*/ 866301 w 2172634"/>
                  <a:gd name="connsiteY87" fmla="*/ 395634 h 2093351"/>
                  <a:gd name="connsiteX88" fmla="*/ 791006 w 2172634"/>
                  <a:gd name="connsiteY88" fmla="*/ 566667 h 2093351"/>
                  <a:gd name="connsiteX89" fmla="*/ 673813 w 2172634"/>
                  <a:gd name="connsiteY89" fmla="*/ 612006 h 2093351"/>
                  <a:gd name="connsiteX90" fmla="*/ 324662 w 2172634"/>
                  <a:gd name="connsiteY90" fmla="*/ 1106080 h 2093351"/>
                  <a:gd name="connsiteX91" fmla="*/ 324460 w 2172634"/>
                  <a:gd name="connsiteY91" fmla="*/ 1106687 h 2093351"/>
                  <a:gd name="connsiteX92" fmla="*/ 129542 w 2172634"/>
                  <a:gd name="connsiteY92" fmla="*/ 1315570 h 2093351"/>
                  <a:gd name="connsiteX93" fmla="*/ 135210 w 2172634"/>
                  <a:gd name="connsiteY93" fmla="*/ 1341276 h 2093351"/>
                  <a:gd name="connsiteX94" fmla="*/ 160915 w 2172634"/>
                  <a:gd name="connsiteY94" fmla="*/ 1335608 h 2093351"/>
                  <a:gd name="connsiteX95" fmla="*/ 342271 w 2172634"/>
                  <a:gd name="connsiteY95" fmla="*/ 1139072 h 2093351"/>
                  <a:gd name="connsiteX96" fmla="*/ 489218 w 2172634"/>
                  <a:gd name="connsiteY96" fmla="*/ 1224487 h 2093351"/>
                  <a:gd name="connsiteX97" fmla="*/ 187228 w 2172634"/>
                  <a:gd name="connsiteY97" fmla="*/ 1748720 h 2093351"/>
                  <a:gd name="connsiteX98" fmla="*/ 214148 w 2172634"/>
                  <a:gd name="connsiteY98" fmla="*/ 1975819 h 2093351"/>
                  <a:gd name="connsiteX99" fmla="*/ 132781 w 2172634"/>
                  <a:gd name="connsiteY99" fmla="*/ 1928456 h 2093351"/>
                  <a:gd name="connsiteX100" fmla="*/ 37245 w 2172634"/>
                  <a:gd name="connsiteY100" fmla="*/ 1714108 h 2093351"/>
                  <a:gd name="connsiteX101" fmla="*/ 72869 w 2172634"/>
                  <a:gd name="connsiteY101" fmla="*/ 1515952 h 2093351"/>
                  <a:gd name="connsiteX102" fmla="*/ 61332 w 2172634"/>
                  <a:gd name="connsiteY102" fmla="*/ 1492271 h 2093351"/>
                  <a:gd name="connsiteX103" fmla="*/ 37650 w 2172634"/>
                  <a:gd name="connsiteY103" fmla="*/ 1503808 h 2093351"/>
                  <a:gd name="connsiteX104" fmla="*/ 2 w 2172634"/>
                  <a:gd name="connsiteY104" fmla="*/ 1714108 h 2093351"/>
                  <a:gd name="connsiteX105" fmla="*/ 113957 w 2172634"/>
                  <a:gd name="connsiteY105" fmla="*/ 1960437 h 2093351"/>
                  <a:gd name="connsiteX106" fmla="*/ 292479 w 2172634"/>
                  <a:gd name="connsiteY106" fmla="*/ 2064271 h 2093351"/>
                  <a:gd name="connsiteX107" fmla="*/ 569776 w 2172634"/>
                  <a:gd name="connsiteY107" fmla="*/ 2041804 h 2093351"/>
                  <a:gd name="connsiteX108" fmla="*/ 1731993 w 2172634"/>
                  <a:gd name="connsiteY108" fmla="*/ 736283 h 2093351"/>
                  <a:gd name="connsiteX109" fmla="*/ 1714181 w 2172634"/>
                  <a:gd name="connsiteY109" fmla="*/ 929379 h 2093351"/>
                  <a:gd name="connsiteX110" fmla="*/ 1731993 w 2172634"/>
                  <a:gd name="connsiteY110" fmla="*/ 736283 h 2093351"/>
                  <a:gd name="connsiteX111" fmla="*/ 839584 w 2172634"/>
                  <a:gd name="connsiteY111" fmla="*/ 1585580 h 2093351"/>
                  <a:gd name="connsiteX112" fmla="*/ 997865 w 2172634"/>
                  <a:gd name="connsiteY112" fmla="*/ 1472637 h 2093351"/>
                  <a:gd name="connsiteX113" fmla="*/ 839584 w 2172634"/>
                  <a:gd name="connsiteY113" fmla="*/ 1585580 h 2093351"/>
                  <a:gd name="connsiteX114" fmla="*/ 800924 w 2172634"/>
                  <a:gd name="connsiteY114" fmla="*/ 602493 h 2093351"/>
                  <a:gd name="connsiteX115" fmla="*/ 936739 w 2172634"/>
                  <a:gd name="connsiteY115" fmla="*/ 681431 h 2093351"/>
                  <a:gd name="connsiteX116" fmla="*/ 511281 w 2172634"/>
                  <a:gd name="connsiteY116" fmla="*/ 1194126 h 2093351"/>
                  <a:gd name="connsiteX117" fmla="*/ 511281 w 2172634"/>
                  <a:gd name="connsiteY117" fmla="*/ 1194531 h 2093351"/>
                  <a:gd name="connsiteX118" fmla="*/ 362714 w 2172634"/>
                  <a:gd name="connsiteY118" fmla="*/ 1108104 h 2093351"/>
                  <a:gd name="connsiteX119" fmla="*/ 362714 w 2172634"/>
                  <a:gd name="connsiteY119" fmla="*/ 1107699 h 2093351"/>
                  <a:gd name="connsiteX120" fmla="*/ 800924 w 2172634"/>
                  <a:gd name="connsiteY120" fmla="*/ 602493 h 209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172634" h="2093351">
                    <a:moveTo>
                      <a:pt x="569776" y="2041804"/>
                    </a:moveTo>
                    <a:lnTo>
                      <a:pt x="1237110" y="1656827"/>
                    </a:lnTo>
                    <a:lnTo>
                      <a:pt x="1237110" y="1682533"/>
                    </a:lnTo>
                    <a:cubicBezTo>
                      <a:pt x="1237110" y="1692855"/>
                      <a:pt x="1245408" y="1700952"/>
                      <a:pt x="1255731" y="1700952"/>
                    </a:cubicBezTo>
                    <a:cubicBezTo>
                      <a:pt x="1255731" y="1700952"/>
                      <a:pt x="1255731" y="1700952"/>
                      <a:pt x="1255731" y="1700952"/>
                    </a:cubicBezTo>
                    <a:cubicBezTo>
                      <a:pt x="1266054" y="1700952"/>
                      <a:pt x="1274352" y="1692653"/>
                      <a:pt x="1274150" y="1682330"/>
                    </a:cubicBezTo>
                    <a:lnTo>
                      <a:pt x="1273947" y="1635979"/>
                    </a:lnTo>
                    <a:lnTo>
                      <a:pt x="1273947" y="1635979"/>
                    </a:lnTo>
                    <a:lnTo>
                      <a:pt x="1528777" y="1488830"/>
                    </a:lnTo>
                    <a:cubicBezTo>
                      <a:pt x="1537683" y="1483567"/>
                      <a:pt x="1540719" y="1472435"/>
                      <a:pt x="1535456" y="1463529"/>
                    </a:cubicBezTo>
                    <a:cubicBezTo>
                      <a:pt x="1530194" y="1454623"/>
                      <a:pt x="1519061" y="1450980"/>
                      <a:pt x="1510155" y="1456040"/>
                    </a:cubicBezTo>
                    <a:lnTo>
                      <a:pt x="1432229" y="1501379"/>
                    </a:lnTo>
                    <a:lnTo>
                      <a:pt x="1430812" y="1013175"/>
                    </a:lnTo>
                    <a:lnTo>
                      <a:pt x="1608323" y="910555"/>
                    </a:lnTo>
                    <a:cubicBezTo>
                      <a:pt x="1612775" y="937273"/>
                      <a:pt x="1624717" y="957311"/>
                      <a:pt x="1644756" y="968443"/>
                    </a:cubicBezTo>
                    <a:cubicBezTo>
                      <a:pt x="1725516" y="1014592"/>
                      <a:pt x="1839470" y="882218"/>
                      <a:pt x="1839470" y="775955"/>
                    </a:cubicBezTo>
                    <a:cubicBezTo>
                      <a:pt x="1839470" y="699243"/>
                      <a:pt x="1780165" y="666251"/>
                      <a:pt x="1713169" y="703898"/>
                    </a:cubicBezTo>
                    <a:cubicBezTo>
                      <a:pt x="1659734" y="735069"/>
                      <a:pt x="1616621" y="802673"/>
                      <a:pt x="1608323" y="866633"/>
                    </a:cubicBezTo>
                    <a:lnTo>
                      <a:pt x="1402475" y="986255"/>
                    </a:lnTo>
                    <a:cubicBezTo>
                      <a:pt x="1396606" y="989291"/>
                      <a:pt x="1393570" y="995161"/>
                      <a:pt x="1393570" y="1001841"/>
                    </a:cubicBezTo>
                    <a:lnTo>
                      <a:pt x="1394582" y="1232584"/>
                    </a:lnTo>
                    <a:lnTo>
                      <a:pt x="1255731" y="1312737"/>
                    </a:lnTo>
                    <a:lnTo>
                      <a:pt x="1255528" y="1176315"/>
                    </a:lnTo>
                    <a:cubicBezTo>
                      <a:pt x="1255528" y="1165992"/>
                      <a:pt x="1247230" y="1157693"/>
                      <a:pt x="1236907" y="1157693"/>
                    </a:cubicBezTo>
                    <a:cubicBezTo>
                      <a:pt x="1236907" y="1157693"/>
                      <a:pt x="1236907" y="1157693"/>
                      <a:pt x="1236907" y="1157693"/>
                    </a:cubicBezTo>
                    <a:cubicBezTo>
                      <a:pt x="1226584" y="1157693"/>
                      <a:pt x="1218286" y="1165992"/>
                      <a:pt x="1218286" y="1176315"/>
                    </a:cubicBezTo>
                    <a:lnTo>
                      <a:pt x="1218488" y="1334192"/>
                    </a:lnTo>
                    <a:cubicBezTo>
                      <a:pt x="1178412" y="1357266"/>
                      <a:pt x="1021547" y="1447539"/>
                      <a:pt x="1031060" y="1442074"/>
                    </a:cubicBezTo>
                    <a:cubicBezTo>
                      <a:pt x="1019523" y="1391675"/>
                      <a:pt x="972160" y="1365362"/>
                      <a:pt x="909414" y="1400581"/>
                    </a:cubicBezTo>
                    <a:cubicBezTo>
                      <a:pt x="815902" y="1453611"/>
                      <a:pt x="761455" y="1618977"/>
                      <a:pt x="840393" y="1664316"/>
                    </a:cubicBezTo>
                    <a:cubicBezTo>
                      <a:pt x="918320" y="1708846"/>
                      <a:pt x="1028429" y="1588414"/>
                      <a:pt x="1034298" y="1483770"/>
                    </a:cubicBezTo>
                    <a:lnTo>
                      <a:pt x="1034298" y="1482960"/>
                    </a:lnTo>
                    <a:cubicBezTo>
                      <a:pt x="1096640" y="1447134"/>
                      <a:pt x="1412596" y="1265373"/>
                      <a:pt x="1394582" y="1275696"/>
                    </a:cubicBezTo>
                    <a:lnTo>
                      <a:pt x="1395391" y="1520203"/>
                    </a:lnTo>
                    <a:cubicBezTo>
                      <a:pt x="1395391" y="1521013"/>
                      <a:pt x="1395391" y="1521620"/>
                      <a:pt x="1396201" y="1522429"/>
                    </a:cubicBezTo>
                    <a:lnTo>
                      <a:pt x="551155" y="2009824"/>
                    </a:lnTo>
                    <a:cubicBezTo>
                      <a:pt x="363524" y="2116897"/>
                      <a:pt x="219816" y="2031279"/>
                      <a:pt x="219208" y="1819967"/>
                    </a:cubicBezTo>
                    <a:cubicBezTo>
                      <a:pt x="218601" y="1606428"/>
                      <a:pt x="369191" y="1350991"/>
                      <a:pt x="534153" y="1238453"/>
                    </a:cubicBezTo>
                    <a:cubicBezTo>
                      <a:pt x="535772" y="1237644"/>
                      <a:pt x="541642" y="1229750"/>
                      <a:pt x="541642" y="1227321"/>
                    </a:cubicBezTo>
                    <a:cubicBezTo>
                      <a:pt x="606209" y="942738"/>
                      <a:pt x="832297" y="730211"/>
                      <a:pt x="989769" y="707137"/>
                    </a:cubicBezTo>
                    <a:lnTo>
                      <a:pt x="990174" y="706732"/>
                    </a:lnTo>
                    <a:cubicBezTo>
                      <a:pt x="999687" y="704911"/>
                      <a:pt x="999080" y="700053"/>
                      <a:pt x="1004545" y="694588"/>
                    </a:cubicBezTo>
                    <a:cubicBezTo>
                      <a:pt x="1005759" y="690742"/>
                      <a:pt x="1007176" y="686896"/>
                      <a:pt x="1008390" y="683051"/>
                    </a:cubicBezTo>
                    <a:cubicBezTo>
                      <a:pt x="1100283" y="408385"/>
                      <a:pt x="1420894" y="29683"/>
                      <a:pt x="1660341" y="169141"/>
                    </a:cubicBezTo>
                    <a:lnTo>
                      <a:pt x="1660746" y="169344"/>
                    </a:lnTo>
                    <a:lnTo>
                      <a:pt x="1661151" y="169344"/>
                    </a:lnTo>
                    <a:cubicBezTo>
                      <a:pt x="1661353" y="169344"/>
                      <a:pt x="1661353" y="169344"/>
                      <a:pt x="1661555" y="169344"/>
                    </a:cubicBezTo>
                    <a:cubicBezTo>
                      <a:pt x="1746161" y="219338"/>
                      <a:pt x="1775105" y="326816"/>
                      <a:pt x="1775105" y="424173"/>
                    </a:cubicBezTo>
                    <a:cubicBezTo>
                      <a:pt x="1775105" y="485097"/>
                      <a:pt x="1765187" y="490765"/>
                      <a:pt x="1778141" y="503719"/>
                    </a:cubicBezTo>
                    <a:cubicBezTo>
                      <a:pt x="1778951" y="504528"/>
                      <a:pt x="1778951" y="505136"/>
                      <a:pt x="1779558" y="505136"/>
                    </a:cubicBezTo>
                    <a:cubicBezTo>
                      <a:pt x="1798989" y="514851"/>
                      <a:pt x="1795751" y="500278"/>
                      <a:pt x="1860521" y="476191"/>
                    </a:cubicBezTo>
                    <a:cubicBezTo>
                      <a:pt x="1914563" y="455141"/>
                      <a:pt x="1990061" y="448259"/>
                      <a:pt x="2039650" y="479228"/>
                    </a:cubicBezTo>
                    <a:lnTo>
                      <a:pt x="2040460" y="479228"/>
                    </a:lnTo>
                    <a:cubicBezTo>
                      <a:pt x="2101384" y="514851"/>
                      <a:pt x="2134781" y="590753"/>
                      <a:pt x="2135591" y="692564"/>
                    </a:cubicBezTo>
                    <a:cubicBezTo>
                      <a:pt x="2136400" y="913996"/>
                      <a:pt x="1979536" y="1185221"/>
                      <a:pt x="1787047" y="1295937"/>
                    </a:cubicBezTo>
                    <a:lnTo>
                      <a:pt x="1639898" y="1381352"/>
                    </a:lnTo>
                    <a:cubicBezTo>
                      <a:pt x="1630992" y="1386615"/>
                      <a:pt x="1627956" y="1397747"/>
                      <a:pt x="1633218" y="1406653"/>
                    </a:cubicBezTo>
                    <a:cubicBezTo>
                      <a:pt x="1637671" y="1415559"/>
                      <a:pt x="1649613" y="1418595"/>
                      <a:pt x="1658519" y="1413332"/>
                    </a:cubicBezTo>
                    <a:lnTo>
                      <a:pt x="1805669" y="1328524"/>
                    </a:lnTo>
                    <a:cubicBezTo>
                      <a:pt x="2008480" y="1211129"/>
                      <a:pt x="2173441" y="925736"/>
                      <a:pt x="2172631" y="692564"/>
                    </a:cubicBezTo>
                    <a:cubicBezTo>
                      <a:pt x="2171822" y="576585"/>
                      <a:pt x="2131745" y="489753"/>
                      <a:pt x="2058879" y="447450"/>
                    </a:cubicBezTo>
                    <a:cubicBezTo>
                      <a:pt x="2058879" y="446640"/>
                      <a:pt x="2058069" y="446640"/>
                      <a:pt x="2058069" y="446640"/>
                    </a:cubicBezTo>
                    <a:cubicBezTo>
                      <a:pt x="1959902" y="397455"/>
                      <a:pt x="1878737" y="326411"/>
                      <a:pt x="1800204" y="315886"/>
                    </a:cubicBezTo>
                    <a:cubicBezTo>
                      <a:pt x="1781582" y="234316"/>
                      <a:pt x="1740089" y="172785"/>
                      <a:pt x="1679367" y="137768"/>
                    </a:cubicBezTo>
                    <a:cubicBezTo>
                      <a:pt x="1679165" y="137566"/>
                      <a:pt x="1679165" y="137363"/>
                      <a:pt x="1678962" y="137363"/>
                    </a:cubicBezTo>
                    <a:lnTo>
                      <a:pt x="1678962" y="137363"/>
                    </a:lnTo>
                    <a:cubicBezTo>
                      <a:pt x="1678760" y="137363"/>
                      <a:pt x="1678760" y="137161"/>
                      <a:pt x="1678558" y="137161"/>
                    </a:cubicBezTo>
                    <a:lnTo>
                      <a:pt x="1678558" y="137161"/>
                    </a:lnTo>
                    <a:cubicBezTo>
                      <a:pt x="1678355" y="136959"/>
                      <a:pt x="1678558" y="136959"/>
                      <a:pt x="1678355" y="136959"/>
                    </a:cubicBezTo>
                    <a:cubicBezTo>
                      <a:pt x="1612573" y="98704"/>
                      <a:pt x="1489308" y="27052"/>
                      <a:pt x="1497404" y="31505"/>
                    </a:cubicBezTo>
                    <a:cubicBezTo>
                      <a:pt x="1410572" y="-18894"/>
                      <a:pt x="1297427" y="-8572"/>
                      <a:pt x="1179019" y="60651"/>
                    </a:cubicBezTo>
                    <a:cubicBezTo>
                      <a:pt x="1135704" y="85750"/>
                      <a:pt x="1093199" y="117528"/>
                      <a:pt x="1052515" y="155175"/>
                    </a:cubicBezTo>
                    <a:cubicBezTo>
                      <a:pt x="1052515" y="155175"/>
                      <a:pt x="1052515" y="155175"/>
                      <a:pt x="1052515" y="155175"/>
                    </a:cubicBezTo>
                    <a:cubicBezTo>
                      <a:pt x="1018308" y="186953"/>
                      <a:pt x="985518" y="222779"/>
                      <a:pt x="954955" y="261843"/>
                    </a:cubicBezTo>
                    <a:cubicBezTo>
                      <a:pt x="948681" y="269940"/>
                      <a:pt x="950097" y="281679"/>
                      <a:pt x="958194" y="287954"/>
                    </a:cubicBezTo>
                    <a:cubicBezTo>
                      <a:pt x="961635" y="290585"/>
                      <a:pt x="965683" y="292002"/>
                      <a:pt x="969731" y="292002"/>
                    </a:cubicBezTo>
                    <a:cubicBezTo>
                      <a:pt x="975196" y="292002"/>
                      <a:pt x="980661" y="289573"/>
                      <a:pt x="984304" y="284918"/>
                    </a:cubicBezTo>
                    <a:cubicBezTo>
                      <a:pt x="1013653" y="247472"/>
                      <a:pt x="1045228" y="213063"/>
                      <a:pt x="1078018" y="182500"/>
                    </a:cubicBezTo>
                    <a:cubicBezTo>
                      <a:pt x="1078018" y="182500"/>
                      <a:pt x="1078018" y="182500"/>
                      <a:pt x="1078018" y="182500"/>
                    </a:cubicBezTo>
                    <a:cubicBezTo>
                      <a:pt x="1116678" y="146674"/>
                      <a:pt x="1156957" y="116515"/>
                      <a:pt x="1197843" y="92834"/>
                    </a:cubicBezTo>
                    <a:cubicBezTo>
                      <a:pt x="1304511" y="30695"/>
                      <a:pt x="1404297" y="20373"/>
                      <a:pt x="1478985" y="63688"/>
                    </a:cubicBezTo>
                    <a:lnTo>
                      <a:pt x="1551244" y="105788"/>
                    </a:lnTo>
                    <a:cubicBezTo>
                      <a:pt x="1539504" y="105788"/>
                      <a:pt x="1527158" y="107002"/>
                      <a:pt x="1509346" y="110443"/>
                    </a:cubicBezTo>
                    <a:cubicBezTo>
                      <a:pt x="1278198" y="148900"/>
                      <a:pt x="1061623" y="416886"/>
                      <a:pt x="976410" y="661596"/>
                    </a:cubicBezTo>
                    <a:lnTo>
                      <a:pt x="827237" y="574763"/>
                    </a:lnTo>
                    <a:cubicBezTo>
                      <a:pt x="845453" y="520518"/>
                      <a:pt x="869337" y="466476"/>
                      <a:pt x="898686" y="413850"/>
                    </a:cubicBezTo>
                    <a:cubicBezTo>
                      <a:pt x="903746" y="404944"/>
                      <a:pt x="900508" y="393610"/>
                      <a:pt x="891602" y="388550"/>
                    </a:cubicBezTo>
                    <a:cubicBezTo>
                      <a:pt x="882696" y="383489"/>
                      <a:pt x="871361" y="386728"/>
                      <a:pt x="866301" y="395634"/>
                    </a:cubicBezTo>
                    <a:cubicBezTo>
                      <a:pt x="834928" y="451295"/>
                      <a:pt x="810032" y="508981"/>
                      <a:pt x="791006" y="566667"/>
                    </a:cubicBezTo>
                    <a:cubicBezTo>
                      <a:pt x="782707" y="569096"/>
                      <a:pt x="745465" y="571727"/>
                      <a:pt x="673813" y="612006"/>
                    </a:cubicBezTo>
                    <a:cubicBezTo>
                      <a:pt x="512495" y="705720"/>
                      <a:pt x="372835" y="903269"/>
                      <a:pt x="324662" y="1106080"/>
                    </a:cubicBezTo>
                    <a:cubicBezTo>
                      <a:pt x="324662" y="1106282"/>
                      <a:pt x="324662" y="1106485"/>
                      <a:pt x="324460" y="1106687"/>
                    </a:cubicBezTo>
                    <a:cubicBezTo>
                      <a:pt x="252201" y="1157693"/>
                      <a:pt x="185002" y="1229548"/>
                      <a:pt x="129542" y="1315570"/>
                    </a:cubicBezTo>
                    <a:cubicBezTo>
                      <a:pt x="124077" y="1324274"/>
                      <a:pt x="126506" y="1335608"/>
                      <a:pt x="135210" y="1341276"/>
                    </a:cubicBezTo>
                    <a:cubicBezTo>
                      <a:pt x="143913" y="1346741"/>
                      <a:pt x="155248" y="1344312"/>
                      <a:pt x="160915" y="1335608"/>
                    </a:cubicBezTo>
                    <a:cubicBezTo>
                      <a:pt x="212731" y="1255051"/>
                      <a:pt x="275275" y="1187245"/>
                      <a:pt x="342271" y="1139072"/>
                    </a:cubicBezTo>
                    <a:lnTo>
                      <a:pt x="489218" y="1224487"/>
                    </a:lnTo>
                    <a:cubicBezTo>
                      <a:pt x="341462" y="1337228"/>
                      <a:pt x="212731" y="1545909"/>
                      <a:pt x="187228" y="1748720"/>
                    </a:cubicBezTo>
                    <a:cubicBezTo>
                      <a:pt x="168000" y="1898500"/>
                      <a:pt x="210707" y="1964080"/>
                      <a:pt x="214148" y="1975819"/>
                    </a:cubicBezTo>
                    <a:lnTo>
                      <a:pt x="132781" y="1928456"/>
                    </a:lnTo>
                    <a:cubicBezTo>
                      <a:pt x="71452" y="1892833"/>
                      <a:pt x="37448" y="1816728"/>
                      <a:pt x="37245" y="1714108"/>
                    </a:cubicBezTo>
                    <a:cubicBezTo>
                      <a:pt x="37043" y="1651969"/>
                      <a:pt x="48985" y="1585378"/>
                      <a:pt x="72869" y="1515952"/>
                    </a:cubicBezTo>
                    <a:cubicBezTo>
                      <a:pt x="76107" y="1506237"/>
                      <a:pt x="71047" y="1495712"/>
                      <a:pt x="61332" y="1492271"/>
                    </a:cubicBezTo>
                    <a:cubicBezTo>
                      <a:pt x="51616" y="1488830"/>
                      <a:pt x="41091" y="1494093"/>
                      <a:pt x="37650" y="1503808"/>
                    </a:cubicBezTo>
                    <a:cubicBezTo>
                      <a:pt x="12349" y="1577079"/>
                      <a:pt x="-200" y="1647921"/>
                      <a:pt x="2" y="1714108"/>
                    </a:cubicBezTo>
                    <a:cubicBezTo>
                      <a:pt x="407" y="1830492"/>
                      <a:pt x="40888" y="1917931"/>
                      <a:pt x="113957" y="1960437"/>
                    </a:cubicBezTo>
                    <a:lnTo>
                      <a:pt x="292479" y="2064271"/>
                    </a:lnTo>
                    <a:cubicBezTo>
                      <a:pt x="371823" y="2117301"/>
                      <a:pt x="484968" y="2090584"/>
                      <a:pt x="569776" y="2041804"/>
                    </a:cubicBezTo>
                    <a:close/>
                    <a:moveTo>
                      <a:pt x="1731993" y="736283"/>
                    </a:moveTo>
                    <a:cubicBezTo>
                      <a:pt x="1838256" y="677181"/>
                      <a:pt x="1817611" y="870479"/>
                      <a:pt x="1714181" y="929379"/>
                    </a:cubicBezTo>
                    <a:cubicBezTo>
                      <a:pt x="1609132" y="987672"/>
                      <a:pt x="1628563" y="799029"/>
                      <a:pt x="1731993" y="736283"/>
                    </a:cubicBezTo>
                    <a:close/>
                    <a:moveTo>
                      <a:pt x="839584" y="1585580"/>
                    </a:moveTo>
                    <a:cubicBezTo>
                      <a:pt x="839584" y="1462922"/>
                      <a:pt x="997865" y="1353825"/>
                      <a:pt x="997865" y="1472637"/>
                    </a:cubicBezTo>
                    <a:cubicBezTo>
                      <a:pt x="997865" y="1595296"/>
                      <a:pt x="839584" y="1702773"/>
                      <a:pt x="839584" y="1585580"/>
                    </a:cubicBezTo>
                    <a:close/>
                    <a:moveTo>
                      <a:pt x="800924" y="602493"/>
                    </a:moveTo>
                    <a:cubicBezTo>
                      <a:pt x="808413" y="606946"/>
                      <a:pt x="945442" y="686492"/>
                      <a:pt x="936739" y="681431"/>
                    </a:cubicBezTo>
                    <a:cubicBezTo>
                      <a:pt x="775016" y="735474"/>
                      <a:pt x="585564" y="927557"/>
                      <a:pt x="511281" y="1194126"/>
                    </a:cubicBezTo>
                    <a:lnTo>
                      <a:pt x="511281" y="1194531"/>
                    </a:lnTo>
                    <a:lnTo>
                      <a:pt x="362714" y="1108104"/>
                    </a:lnTo>
                    <a:lnTo>
                      <a:pt x="362714" y="1107699"/>
                    </a:lnTo>
                    <a:cubicBezTo>
                      <a:pt x="432545" y="829390"/>
                      <a:pt x="648917" y="629413"/>
                      <a:pt x="800924" y="602493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6C45BCC1-8DF6-7063-4243-247ACF0DDB62}"/>
                  </a:ext>
                </a:extLst>
              </p:cNvPr>
              <p:cNvSpPr/>
              <p:nvPr/>
            </p:nvSpPr>
            <p:spPr>
              <a:xfrm>
                <a:off x="1624277" y="580501"/>
                <a:ext cx="38052" cy="144113"/>
              </a:xfrm>
              <a:custGeom>
                <a:avLst/>
                <a:gdLst>
                  <a:gd name="connsiteX0" fmla="*/ 810 w 38052"/>
                  <a:gd name="connsiteY0" fmla="*/ 125492 h 144113"/>
                  <a:gd name="connsiteX1" fmla="*/ 19431 w 38052"/>
                  <a:gd name="connsiteY1" fmla="*/ 144113 h 144113"/>
                  <a:gd name="connsiteX2" fmla="*/ 38052 w 38052"/>
                  <a:gd name="connsiteY2" fmla="*/ 124885 h 144113"/>
                  <a:gd name="connsiteX3" fmla="*/ 37243 w 38052"/>
                  <a:gd name="connsiteY3" fmla="*/ 18621 h 144113"/>
                  <a:gd name="connsiteX4" fmla="*/ 18621 w 38052"/>
                  <a:gd name="connsiteY4" fmla="*/ 0 h 144113"/>
                  <a:gd name="connsiteX5" fmla="*/ 0 w 38052"/>
                  <a:gd name="connsiteY5" fmla="*/ 18621 h 144113"/>
                  <a:gd name="connsiteX6" fmla="*/ 810 w 38052"/>
                  <a:gd name="connsiteY6" fmla="*/ 125492 h 14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52" h="144113">
                    <a:moveTo>
                      <a:pt x="810" y="125492"/>
                    </a:moveTo>
                    <a:cubicBezTo>
                      <a:pt x="810" y="135207"/>
                      <a:pt x="8906" y="144113"/>
                      <a:pt x="19431" y="144113"/>
                    </a:cubicBezTo>
                    <a:cubicBezTo>
                      <a:pt x="29754" y="143304"/>
                      <a:pt x="38052" y="135207"/>
                      <a:pt x="38052" y="124885"/>
                    </a:cubicBezTo>
                    <a:lnTo>
                      <a:pt x="37243" y="18621"/>
                    </a:lnTo>
                    <a:cubicBezTo>
                      <a:pt x="37243" y="8299"/>
                      <a:pt x="29146" y="0"/>
                      <a:pt x="18621" y="0"/>
                    </a:cubicBezTo>
                    <a:cubicBezTo>
                      <a:pt x="8906" y="0"/>
                      <a:pt x="0" y="8096"/>
                      <a:pt x="0" y="18621"/>
                    </a:cubicBezTo>
                    <a:lnTo>
                      <a:pt x="810" y="125492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6" name="Freeform 46">
                <a:extLst>
                  <a:ext uri="{FF2B5EF4-FFF2-40B4-BE49-F238E27FC236}">
                    <a16:creationId xmlns:a16="http://schemas.microsoft.com/office/drawing/2014/main" id="{2ED6FB39-2A44-4CE0-15CB-1510A1276C43}"/>
                  </a:ext>
                </a:extLst>
              </p:cNvPr>
              <p:cNvSpPr/>
              <p:nvPr/>
            </p:nvSpPr>
            <p:spPr>
              <a:xfrm>
                <a:off x="1625087" y="786348"/>
                <a:ext cx="38052" cy="144315"/>
              </a:xfrm>
              <a:custGeom>
                <a:avLst/>
                <a:gdLst>
                  <a:gd name="connsiteX0" fmla="*/ 18621 w 38052"/>
                  <a:gd name="connsiteY0" fmla="*/ 0 h 144315"/>
                  <a:gd name="connsiteX1" fmla="*/ 0 w 38052"/>
                  <a:gd name="connsiteY1" fmla="*/ 18621 h 144315"/>
                  <a:gd name="connsiteX2" fmla="*/ 810 w 38052"/>
                  <a:gd name="connsiteY2" fmla="*/ 125694 h 144315"/>
                  <a:gd name="connsiteX3" fmla="*/ 19431 w 38052"/>
                  <a:gd name="connsiteY3" fmla="*/ 144316 h 144315"/>
                  <a:gd name="connsiteX4" fmla="*/ 38052 w 38052"/>
                  <a:gd name="connsiteY4" fmla="*/ 125694 h 144315"/>
                  <a:gd name="connsiteX5" fmla="*/ 37243 w 38052"/>
                  <a:gd name="connsiteY5" fmla="*/ 18621 h 144315"/>
                  <a:gd name="connsiteX6" fmla="*/ 18621 w 38052"/>
                  <a:gd name="connsiteY6" fmla="*/ 0 h 14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52" h="144315">
                    <a:moveTo>
                      <a:pt x="18621" y="0"/>
                    </a:moveTo>
                    <a:cubicBezTo>
                      <a:pt x="8906" y="0"/>
                      <a:pt x="0" y="8906"/>
                      <a:pt x="0" y="18621"/>
                    </a:cubicBezTo>
                    <a:lnTo>
                      <a:pt x="810" y="125694"/>
                    </a:lnTo>
                    <a:cubicBezTo>
                      <a:pt x="810" y="135410"/>
                      <a:pt x="8906" y="144316"/>
                      <a:pt x="19431" y="144316"/>
                    </a:cubicBezTo>
                    <a:cubicBezTo>
                      <a:pt x="29754" y="144316"/>
                      <a:pt x="38052" y="135410"/>
                      <a:pt x="38052" y="125694"/>
                    </a:cubicBezTo>
                    <a:lnTo>
                      <a:pt x="37243" y="18621"/>
                    </a:lnTo>
                    <a:cubicBezTo>
                      <a:pt x="37243" y="8096"/>
                      <a:pt x="28944" y="0"/>
                      <a:pt x="18621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7F172AD8-DD4A-E224-57F8-89772D29DAD2}"/>
                  </a:ext>
                </a:extLst>
              </p:cNvPr>
              <p:cNvSpPr/>
              <p:nvPr/>
            </p:nvSpPr>
            <p:spPr>
              <a:xfrm>
                <a:off x="1624226" y="374653"/>
                <a:ext cx="37293" cy="143506"/>
              </a:xfrm>
              <a:custGeom>
                <a:avLst/>
                <a:gdLst>
                  <a:gd name="connsiteX0" fmla="*/ 37294 w 37293"/>
                  <a:gd name="connsiteY0" fmla="*/ 124885 h 143506"/>
                  <a:gd name="connsiteX1" fmla="*/ 37294 w 37293"/>
                  <a:gd name="connsiteY1" fmla="*/ 18621 h 143506"/>
                  <a:gd name="connsiteX2" fmla="*/ 18673 w 37293"/>
                  <a:gd name="connsiteY2" fmla="*/ 0 h 143506"/>
                  <a:gd name="connsiteX3" fmla="*/ 17863 w 37293"/>
                  <a:gd name="connsiteY3" fmla="*/ 0 h 143506"/>
                  <a:gd name="connsiteX4" fmla="*/ 51 w 37293"/>
                  <a:gd name="connsiteY4" fmla="*/ 18621 h 143506"/>
                  <a:gd name="connsiteX5" fmla="*/ 51 w 37293"/>
                  <a:gd name="connsiteY5" fmla="*/ 125694 h 143506"/>
                  <a:gd name="connsiteX6" fmla="*/ 18673 w 37293"/>
                  <a:gd name="connsiteY6" fmla="*/ 143506 h 143506"/>
                  <a:gd name="connsiteX7" fmla="*/ 37294 w 37293"/>
                  <a:gd name="connsiteY7" fmla="*/ 124885 h 143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293" h="143506">
                    <a:moveTo>
                      <a:pt x="37294" y="124885"/>
                    </a:moveTo>
                    <a:lnTo>
                      <a:pt x="37294" y="18621"/>
                    </a:lnTo>
                    <a:cubicBezTo>
                      <a:pt x="36484" y="8299"/>
                      <a:pt x="28388" y="0"/>
                      <a:pt x="18673" y="0"/>
                    </a:cubicBezTo>
                    <a:cubicBezTo>
                      <a:pt x="17863" y="0"/>
                      <a:pt x="17863" y="0"/>
                      <a:pt x="17863" y="0"/>
                    </a:cubicBezTo>
                    <a:cubicBezTo>
                      <a:pt x="8148" y="0"/>
                      <a:pt x="-758" y="8096"/>
                      <a:pt x="51" y="18621"/>
                    </a:cubicBezTo>
                    <a:lnTo>
                      <a:pt x="51" y="125694"/>
                    </a:lnTo>
                    <a:cubicBezTo>
                      <a:pt x="51" y="135410"/>
                      <a:pt x="8148" y="143506"/>
                      <a:pt x="18673" y="143506"/>
                    </a:cubicBezTo>
                    <a:cubicBezTo>
                      <a:pt x="29198" y="143506"/>
                      <a:pt x="37294" y="135207"/>
                      <a:pt x="37294" y="12488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F9655C4B-A8FF-2444-9426-1C967704C3BF}"/>
                  </a:ext>
                </a:extLst>
              </p:cNvPr>
              <p:cNvSpPr/>
              <p:nvPr/>
            </p:nvSpPr>
            <p:spPr>
              <a:xfrm>
                <a:off x="1627314" y="1404497"/>
                <a:ext cx="38052" cy="143505"/>
              </a:xfrm>
              <a:custGeom>
                <a:avLst/>
                <a:gdLst>
                  <a:gd name="connsiteX0" fmla="*/ 18621 w 38052"/>
                  <a:gd name="connsiteY0" fmla="*/ 0 h 143505"/>
                  <a:gd name="connsiteX1" fmla="*/ 0 w 38052"/>
                  <a:gd name="connsiteY1" fmla="*/ 18621 h 143505"/>
                  <a:gd name="connsiteX2" fmla="*/ 810 w 38052"/>
                  <a:gd name="connsiteY2" fmla="*/ 124885 h 143505"/>
                  <a:gd name="connsiteX3" fmla="*/ 19431 w 38052"/>
                  <a:gd name="connsiteY3" fmla="*/ 143506 h 143505"/>
                  <a:gd name="connsiteX4" fmla="*/ 38052 w 38052"/>
                  <a:gd name="connsiteY4" fmla="*/ 124885 h 143505"/>
                  <a:gd name="connsiteX5" fmla="*/ 37243 w 38052"/>
                  <a:gd name="connsiteY5" fmla="*/ 17812 h 143505"/>
                  <a:gd name="connsiteX6" fmla="*/ 18621 w 38052"/>
                  <a:gd name="connsiteY6" fmla="*/ 0 h 14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52" h="143505">
                    <a:moveTo>
                      <a:pt x="18621" y="0"/>
                    </a:moveTo>
                    <a:cubicBezTo>
                      <a:pt x="8299" y="0"/>
                      <a:pt x="0" y="8096"/>
                      <a:pt x="0" y="18621"/>
                    </a:cubicBezTo>
                    <a:lnTo>
                      <a:pt x="810" y="124885"/>
                    </a:lnTo>
                    <a:cubicBezTo>
                      <a:pt x="810" y="135207"/>
                      <a:pt x="8906" y="143506"/>
                      <a:pt x="19431" y="143506"/>
                    </a:cubicBezTo>
                    <a:cubicBezTo>
                      <a:pt x="29956" y="143506"/>
                      <a:pt x="38052" y="135410"/>
                      <a:pt x="38052" y="124885"/>
                    </a:cubicBezTo>
                    <a:lnTo>
                      <a:pt x="37243" y="17812"/>
                    </a:lnTo>
                    <a:cubicBezTo>
                      <a:pt x="37243" y="8096"/>
                      <a:pt x="28944" y="0"/>
                      <a:pt x="18621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9E0AA83B-CE5F-3B45-BEC5-36BC7C566120}"/>
                  </a:ext>
                </a:extLst>
              </p:cNvPr>
              <p:cNvSpPr/>
              <p:nvPr/>
            </p:nvSpPr>
            <p:spPr>
              <a:xfrm>
                <a:off x="1625694" y="992195"/>
                <a:ext cx="38052" cy="144315"/>
              </a:xfrm>
              <a:custGeom>
                <a:avLst/>
                <a:gdLst>
                  <a:gd name="connsiteX0" fmla="*/ 18621 w 38052"/>
                  <a:gd name="connsiteY0" fmla="*/ 0 h 144315"/>
                  <a:gd name="connsiteX1" fmla="*/ 0 w 38052"/>
                  <a:gd name="connsiteY1" fmla="*/ 18621 h 144315"/>
                  <a:gd name="connsiteX2" fmla="*/ 810 w 38052"/>
                  <a:gd name="connsiteY2" fmla="*/ 125694 h 144315"/>
                  <a:gd name="connsiteX3" fmla="*/ 19431 w 38052"/>
                  <a:gd name="connsiteY3" fmla="*/ 144316 h 144315"/>
                  <a:gd name="connsiteX4" fmla="*/ 38052 w 38052"/>
                  <a:gd name="connsiteY4" fmla="*/ 125694 h 144315"/>
                  <a:gd name="connsiteX5" fmla="*/ 37243 w 38052"/>
                  <a:gd name="connsiteY5" fmla="*/ 18621 h 144315"/>
                  <a:gd name="connsiteX6" fmla="*/ 18621 w 38052"/>
                  <a:gd name="connsiteY6" fmla="*/ 0 h 14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52" h="144315">
                    <a:moveTo>
                      <a:pt x="18621" y="0"/>
                    </a:moveTo>
                    <a:cubicBezTo>
                      <a:pt x="8299" y="0"/>
                      <a:pt x="0" y="8906"/>
                      <a:pt x="0" y="18621"/>
                    </a:cubicBezTo>
                    <a:lnTo>
                      <a:pt x="810" y="125694"/>
                    </a:lnTo>
                    <a:cubicBezTo>
                      <a:pt x="810" y="136017"/>
                      <a:pt x="8906" y="144316"/>
                      <a:pt x="19431" y="144316"/>
                    </a:cubicBezTo>
                    <a:cubicBezTo>
                      <a:pt x="29754" y="144316"/>
                      <a:pt x="38052" y="135410"/>
                      <a:pt x="38052" y="125694"/>
                    </a:cubicBezTo>
                    <a:lnTo>
                      <a:pt x="37243" y="18621"/>
                    </a:lnTo>
                    <a:cubicBezTo>
                      <a:pt x="37243" y="8906"/>
                      <a:pt x="29146" y="0"/>
                      <a:pt x="18621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3C973371-A9DB-A242-528C-641A59E98E11}"/>
                  </a:ext>
                </a:extLst>
              </p:cNvPr>
              <p:cNvSpPr/>
              <p:nvPr/>
            </p:nvSpPr>
            <p:spPr>
              <a:xfrm>
                <a:off x="1626504" y="1198042"/>
                <a:ext cx="38052" cy="144113"/>
              </a:xfrm>
              <a:custGeom>
                <a:avLst/>
                <a:gdLst>
                  <a:gd name="connsiteX0" fmla="*/ 18621 w 38052"/>
                  <a:gd name="connsiteY0" fmla="*/ 0 h 144113"/>
                  <a:gd name="connsiteX1" fmla="*/ 0 w 38052"/>
                  <a:gd name="connsiteY1" fmla="*/ 19229 h 144113"/>
                  <a:gd name="connsiteX2" fmla="*/ 810 w 38052"/>
                  <a:gd name="connsiteY2" fmla="*/ 125492 h 144113"/>
                  <a:gd name="connsiteX3" fmla="*/ 19431 w 38052"/>
                  <a:gd name="connsiteY3" fmla="*/ 144113 h 144113"/>
                  <a:gd name="connsiteX4" fmla="*/ 38052 w 38052"/>
                  <a:gd name="connsiteY4" fmla="*/ 125492 h 144113"/>
                  <a:gd name="connsiteX5" fmla="*/ 37243 w 38052"/>
                  <a:gd name="connsiteY5" fmla="*/ 18419 h 144113"/>
                  <a:gd name="connsiteX6" fmla="*/ 18621 w 38052"/>
                  <a:gd name="connsiteY6" fmla="*/ 0 h 14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52" h="144113">
                    <a:moveTo>
                      <a:pt x="18621" y="0"/>
                    </a:moveTo>
                    <a:cubicBezTo>
                      <a:pt x="8299" y="0"/>
                      <a:pt x="0" y="8906"/>
                      <a:pt x="0" y="19229"/>
                    </a:cubicBezTo>
                    <a:lnTo>
                      <a:pt x="810" y="125492"/>
                    </a:lnTo>
                    <a:cubicBezTo>
                      <a:pt x="810" y="135815"/>
                      <a:pt x="8906" y="144113"/>
                      <a:pt x="19431" y="144113"/>
                    </a:cubicBezTo>
                    <a:cubicBezTo>
                      <a:pt x="29956" y="144113"/>
                      <a:pt x="38052" y="135207"/>
                      <a:pt x="38052" y="125492"/>
                    </a:cubicBezTo>
                    <a:lnTo>
                      <a:pt x="37243" y="18419"/>
                    </a:lnTo>
                    <a:cubicBezTo>
                      <a:pt x="37243" y="8906"/>
                      <a:pt x="29147" y="0"/>
                      <a:pt x="18621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6" name="Freeform 51">
                <a:extLst>
                  <a:ext uri="{FF2B5EF4-FFF2-40B4-BE49-F238E27FC236}">
                    <a16:creationId xmlns:a16="http://schemas.microsoft.com/office/drawing/2014/main" id="{1764D519-C0E4-818B-0317-2578160A3238}"/>
                  </a:ext>
                </a:extLst>
              </p:cNvPr>
              <p:cNvSpPr/>
              <p:nvPr/>
            </p:nvSpPr>
            <p:spPr>
              <a:xfrm>
                <a:off x="1628727" y="1609939"/>
                <a:ext cx="85232" cy="92946"/>
              </a:xfrm>
              <a:custGeom>
                <a:avLst/>
                <a:gdLst>
                  <a:gd name="connsiteX0" fmla="*/ 75906 w 85232"/>
                  <a:gd name="connsiteY0" fmla="*/ 62543 h 92946"/>
                  <a:gd name="connsiteX1" fmla="*/ 82788 w 85232"/>
                  <a:gd name="connsiteY1" fmla="*/ 37243 h 92946"/>
                  <a:gd name="connsiteX2" fmla="*/ 57487 w 85232"/>
                  <a:gd name="connsiteY2" fmla="*/ 30361 h 92946"/>
                  <a:gd name="connsiteX3" fmla="*/ 37044 w 85232"/>
                  <a:gd name="connsiteY3" fmla="*/ 42100 h 92946"/>
                  <a:gd name="connsiteX4" fmla="*/ 37044 w 85232"/>
                  <a:gd name="connsiteY4" fmla="*/ 18419 h 92946"/>
                  <a:gd name="connsiteX5" fmla="*/ 18423 w 85232"/>
                  <a:gd name="connsiteY5" fmla="*/ 0 h 92946"/>
                  <a:gd name="connsiteX6" fmla="*/ 18423 w 85232"/>
                  <a:gd name="connsiteY6" fmla="*/ 0 h 92946"/>
                  <a:gd name="connsiteX7" fmla="*/ 4 w 85232"/>
                  <a:gd name="connsiteY7" fmla="*/ 18621 h 92946"/>
                  <a:gd name="connsiteX8" fmla="*/ 206 w 85232"/>
                  <a:gd name="connsiteY8" fmla="*/ 74283 h 92946"/>
                  <a:gd name="connsiteX9" fmla="*/ 9517 w 85232"/>
                  <a:gd name="connsiteY9" fmla="*/ 90273 h 92946"/>
                  <a:gd name="connsiteX10" fmla="*/ 75906 w 85232"/>
                  <a:gd name="connsiteY10" fmla="*/ 62543 h 92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232" h="92946">
                    <a:moveTo>
                      <a:pt x="75906" y="62543"/>
                    </a:moveTo>
                    <a:cubicBezTo>
                      <a:pt x="84812" y="57483"/>
                      <a:pt x="87848" y="46149"/>
                      <a:pt x="82788" y="37243"/>
                    </a:cubicBezTo>
                    <a:cubicBezTo>
                      <a:pt x="77728" y="28337"/>
                      <a:pt x="66393" y="25301"/>
                      <a:pt x="57487" y="30361"/>
                    </a:cubicBezTo>
                    <a:lnTo>
                      <a:pt x="37044" y="42100"/>
                    </a:lnTo>
                    <a:lnTo>
                      <a:pt x="37044" y="18419"/>
                    </a:lnTo>
                    <a:cubicBezTo>
                      <a:pt x="37044" y="8096"/>
                      <a:pt x="28745" y="0"/>
                      <a:pt x="18423" y="0"/>
                    </a:cubicBezTo>
                    <a:cubicBezTo>
                      <a:pt x="18423" y="0"/>
                      <a:pt x="18423" y="0"/>
                      <a:pt x="18423" y="0"/>
                    </a:cubicBezTo>
                    <a:cubicBezTo>
                      <a:pt x="8100" y="0"/>
                      <a:pt x="-199" y="8299"/>
                      <a:pt x="4" y="18621"/>
                    </a:cubicBezTo>
                    <a:lnTo>
                      <a:pt x="206" y="74283"/>
                    </a:lnTo>
                    <a:cubicBezTo>
                      <a:pt x="206" y="80963"/>
                      <a:pt x="3849" y="87035"/>
                      <a:pt x="9517" y="90273"/>
                    </a:cubicBezTo>
                    <a:cubicBezTo>
                      <a:pt x="24495" y="99381"/>
                      <a:pt x="34008" y="83999"/>
                      <a:pt x="75906" y="62543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809A9624-54F5-8CE2-94B0-A739BD06D237}"/>
                  </a:ext>
                </a:extLst>
              </p:cNvPr>
              <p:cNvSpPr/>
              <p:nvPr/>
            </p:nvSpPr>
            <p:spPr>
              <a:xfrm>
                <a:off x="1766614" y="1530438"/>
                <a:ext cx="133093" cy="92462"/>
              </a:xfrm>
              <a:custGeom>
                <a:avLst/>
                <a:gdLst>
                  <a:gd name="connsiteX0" fmla="*/ 105206 w 133093"/>
                  <a:gd name="connsiteY0" fmla="*/ 2586 h 92462"/>
                  <a:gd name="connsiteX1" fmla="*/ 9266 w 133093"/>
                  <a:gd name="connsiteY1" fmla="*/ 58248 h 92462"/>
                  <a:gd name="connsiteX2" fmla="*/ 2586 w 133093"/>
                  <a:gd name="connsiteY2" fmla="*/ 83549 h 92462"/>
                  <a:gd name="connsiteX3" fmla="*/ 27887 w 133093"/>
                  <a:gd name="connsiteY3" fmla="*/ 90228 h 92462"/>
                  <a:gd name="connsiteX4" fmla="*/ 123828 w 133093"/>
                  <a:gd name="connsiteY4" fmla="*/ 34567 h 92462"/>
                  <a:gd name="connsiteX5" fmla="*/ 130507 w 133093"/>
                  <a:gd name="connsiteY5" fmla="*/ 9266 h 92462"/>
                  <a:gd name="connsiteX6" fmla="*/ 105206 w 133093"/>
                  <a:gd name="connsiteY6" fmla="*/ 2586 h 9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93" h="92462">
                    <a:moveTo>
                      <a:pt x="105206" y="2586"/>
                    </a:moveTo>
                    <a:lnTo>
                      <a:pt x="9266" y="58248"/>
                    </a:lnTo>
                    <a:cubicBezTo>
                      <a:pt x="360" y="63511"/>
                      <a:pt x="-2676" y="74643"/>
                      <a:pt x="2586" y="83549"/>
                    </a:cubicBezTo>
                    <a:cubicBezTo>
                      <a:pt x="6634" y="91645"/>
                      <a:pt x="18172" y="95086"/>
                      <a:pt x="27887" y="90228"/>
                    </a:cubicBezTo>
                    <a:lnTo>
                      <a:pt x="123828" y="34567"/>
                    </a:lnTo>
                    <a:cubicBezTo>
                      <a:pt x="132733" y="29304"/>
                      <a:pt x="135770" y="18172"/>
                      <a:pt x="130507" y="9266"/>
                    </a:cubicBezTo>
                    <a:cubicBezTo>
                      <a:pt x="125245" y="360"/>
                      <a:pt x="114112" y="-2676"/>
                      <a:pt x="105206" y="258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5" name="Freeform 53">
                <a:extLst>
                  <a:ext uri="{FF2B5EF4-FFF2-40B4-BE49-F238E27FC236}">
                    <a16:creationId xmlns:a16="http://schemas.microsoft.com/office/drawing/2014/main" id="{9D455C08-AEAA-7B0F-5890-FB7F78478BD2}"/>
                  </a:ext>
                </a:extLst>
              </p:cNvPr>
              <p:cNvSpPr/>
              <p:nvPr/>
            </p:nvSpPr>
            <p:spPr>
              <a:xfrm>
                <a:off x="2324648" y="1208005"/>
                <a:ext cx="133347" cy="93264"/>
              </a:xfrm>
              <a:custGeom>
                <a:avLst/>
                <a:gdLst>
                  <a:gd name="connsiteX0" fmla="*/ 105206 w 133347"/>
                  <a:gd name="connsiteY0" fmla="*/ 2586 h 93264"/>
                  <a:gd name="connsiteX1" fmla="*/ 9266 w 133347"/>
                  <a:gd name="connsiteY1" fmla="*/ 58248 h 93264"/>
                  <a:gd name="connsiteX2" fmla="*/ 2586 w 133347"/>
                  <a:gd name="connsiteY2" fmla="*/ 83549 h 93264"/>
                  <a:gd name="connsiteX3" fmla="*/ 27887 w 133347"/>
                  <a:gd name="connsiteY3" fmla="*/ 90228 h 93264"/>
                  <a:gd name="connsiteX4" fmla="*/ 123828 w 133347"/>
                  <a:gd name="connsiteY4" fmla="*/ 34567 h 93264"/>
                  <a:gd name="connsiteX5" fmla="*/ 131317 w 133347"/>
                  <a:gd name="connsiteY5" fmla="*/ 9266 h 93264"/>
                  <a:gd name="connsiteX6" fmla="*/ 105206 w 133347"/>
                  <a:gd name="connsiteY6" fmla="*/ 2586 h 9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47" h="93264">
                    <a:moveTo>
                      <a:pt x="105206" y="2586"/>
                    </a:moveTo>
                    <a:lnTo>
                      <a:pt x="9266" y="58248"/>
                    </a:lnTo>
                    <a:cubicBezTo>
                      <a:pt x="360" y="63511"/>
                      <a:pt x="-2676" y="74643"/>
                      <a:pt x="2586" y="83549"/>
                    </a:cubicBezTo>
                    <a:cubicBezTo>
                      <a:pt x="7039" y="92455"/>
                      <a:pt x="19588" y="96503"/>
                      <a:pt x="27887" y="90228"/>
                    </a:cubicBezTo>
                    <a:lnTo>
                      <a:pt x="123828" y="34567"/>
                    </a:lnTo>
                    <a:cubicBezTo>
                      <a:pt x="132734" y="30114"/>
                      <a:pt x="135770" y="18172"/>
                      <a:pt x="131317" y="9266"/>
                    </a:cubicBezTo>
                    <a:cubicBezTo>
                      <a:pt x="126054" y="360"/>
                      <a:pt x="114112" y="-2676"/>
                      <a:pt x="105206" y="258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6" name="Freeform 54">
                <a:extLst>
                  <a:ext uri="{FF2B5EF4-FFF2-40B4-BE49-F238E27FC236}">
                    <a16:creationId xmlns:a16="http://schemas.microsoft.com/office/drawing/2014/main" id="{6F5F5736-9AAC-6AA2-03C5-84A19DED0C4D}"/>
                  </a:ext>
                </a:extLst>
              </p:cNvPr>
              <p:cNvSpPr/>
              <p:nvPr/>
            </p:nvSpPr>
            <p:spPr>
              <a:xfrm>
                <a:off x="1952423" y="1422758"/>
                <a:ext cx="133700" cy="93190"/>
              </a:xfrm>
              <a:custGeom>
                <a:avLst/>
                <a:gdLst>
                  <a:gd name="connsiteX0" fmla="*/ 105813 w 133700"/>
                  <a:gd name="connsiteY0" fmla="*/ 2586 h 93190"/>
                  <a:gd name="connsiteX1" fmla="*/ 9266 w 133700"/>
                  <a:gd name="connsiteY1" fmla="*/ 58248 h 93190"/>
                  <a:gd name="connsiteX2" fmla="*/ 2586 w 133700"/>
                  <a:gd name="connsiteY2" fmla="*/ 83549 h 93190"/>
                  <a:gd name="connsiteX3" fmla="*/ 27887 w 133700"/>
                  <a:gd name="connsiteY3" fmla="*/ 90228 h 93190"/>
                  <a:gd name="connsiteX4" fmla="*/ 124435 w 133700"/>
                  <a:gd name="connsiteY4" fmla="*/ 35174 h 93190"/>
                  <a:gd name="connsiteX5" fmla="*/ 131114 w 133700"/>
                  <a:gd name="connsiteY5" fmla="*/ 9266 h 93190"/>
                  <a:gd name="connsiteX6" fmla="*/ 105813 w 133700"/>
                  <a:gd name="connsiteY6" fmla="*/ 2586 h 9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700" h="93190">
                    <a:moveTo>
                      <a:pt x="105813" y="2586"/>
                    </a:moveTo>
                    <a:lnTo>
                      <a:pt x="9266" y="58248"/>
                    </a:lnTo>
                    <a:cubicBezTo>
                      <a:pt x="360" y="63511"/>
                      <a:pt x="-2676" y="74643"/>
                      <a:pt x="2586" y="83549"/>
                    </a:cubicBezTo>
                    <a:cubicBezTo>
                      <a:pt x="8861" y="93669"/>
                      <a:pt x="20600" y="95693"/>
                      <a:pt x="27887" y="90228"/>
                    </a:cubicBezTo>
                    <a:lnTo>
                      <a:pt x="124435" y="35174"/>
                    </a:lnTo>
                    <a:cubicBezTo>
                      <a:pt x="133341" y="29911"/>
                      <a:pt x="136377" y="18172"/>
                      <a:pt x="131114" y="9266"/>
                    </a:cubicBezTo>
                    <a:cubicBezTo>
                      <a:pt x="125852" y="360"/>
                      <a:pt x="114112" y="-2676"/>
                      <a:pt x="105813" y="258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7" name="Freeform 55">
                <a:extLst>
                  <a:ext uri="{FF2B5EF4-FFF2-40B4-BE49-F238E27FC236}">
                    <a16:creationId xmlns:a16="http://schemas.microsoft.com/office/drawing/2014/main" id="{E8DF62AD-356A-81A0-5710-4FB2B30269ED}"/>
                  </a:ext>
                </a:extLst>
              </p:cNvPr>
              <p:cNvSpPr/>
              <p:nvPr/>
            </p:nvSpPr>
            <p:spPr>
              <a:xfrm>
                <a:off x="2138317" y="1315775"/>
                <a:ext cx="133413" cy="92414"/>
              </a:xfrm>
              <a:custGeom>
                <a:avLst/>
                <a:gdLst>
                  <a:gd name="connsiteX0" fmla="*/ 105729 w 133413"/>
                  <a:gd name="connsiteY0" fmla="*/ 2496 h 92414"/>
                  <a:gd name="connsiteX1" fmla="*/ 9788 w 133413"/>
                  <a:gd name="connsiteY1" fmla="*/ 58158 h 92414"/>
                  <a:gd name="connsiteX2" fmla="*/ 2299 w 133413"/>
                  <a:gd name="connsiteY2" fmla="*/ 83459 h 92414"/>
                  <a:gd name="connsiteX3" fmla="*/ 28207 w 133413"/>
                  <a:gd name="connsiteY3" fmla="*/ 90138 h 92414"/>
                  <a:gd name="connsiteX4" fmla="*/ 124148 w 133413"/>
                  <a:gd name="connsiteY4" fmla="*/ 34476 h 92414"/>
                  <a:gd name="connsiteX5" fmla="*/ 130827 w 133413"/>
                  <a:gd name="connsiteY5" fmla="*/ 9176 h 92414"/>
                  <a:gd name="connsiteX6" fmla="*/ 105729 w 133413"/>
                  <a:gd name="connsiteY6" fmla="*/ 2496 h 9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413" h="92414">
                    <a:moveTo>
                      <a:pt x="105729" y="2496"/>
                    </a:moveTo>
                    <a:lnTo>
                      <a:pt x="9788" y="58158"/>
                    </a:lnTo>
                    <a:cubicBezTo>
                      <a:pt x="882" y="62611"/>
                      <a:pt x="-2761" y="74553"/>
                      <a:pt x="2299" y="83459"/>
                    </a:cubicBezTo>
                    <a:cubicBezTo>
                      <a:pt x="8169" y="92972"/>
                      <a:pt x="19909" y="94389"/>
                      <a:pt x="28207" y="90138"/>
                    </a:cubicBezTo>
                    <a:lnTo>
                      <a:pt x="124148" y="34476"/>
                    </a:lnTo>
                    <a:cubicBezTo>
                      <a:pt x="133054" y="29214"/>
                      <a:pt x="136090" y="18082"/>
                      <a:pt x="130827" y="9176"/>
                    </a:cubicBezTo>
                    <a:cubicBezTo>
                      <a:pt x="125767" y="270"/>
                      <a:pt x="114635" y="-2564"/>
                      <a:pt x="105729" y="249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8" name="Freeform 56">
                <a:extLst>
                  <a:ext uri="{FF2B5EF4-FFF2-40B4-BE49-F238E27FC236}">
                    <a16:creationId xmlns:a16="http://schemas.microsoft.com/office/drawing/2014/main" id="{8BD6A384-AA59-9E56-CB39-33097F42F40D}"/>
                  </a:ext>
                </a:extLst>
              </p:cNvPr>
              <p:cNvSpPr/>
              <p:nvPr/>
            </p:nvSpPr>
            <p:spPr>
              <a:xfrm>
                <a:off x="1247741" y="-562448"/>
                <a:ext cx="394550" cy="307618"/>
              </a:xfrm>
              <a:custGeom>
                <a:avLst/>
                <a:gdLst>
                  <a:gd name="connsiteX0" fmla="*/ 375930 w 394550"/>
                  <a:gd name="connsiteY0" fmla="*/ 234145 h 307618"/>
                  <a:gd name="connsiteX1" fmla="*/ 394551 w 394550"/>
                  <a:gd name="connsiteY1" fmla="*/ 215524 h 307618"/>
                  <a:gd name="connsiteX2" fmla="*/ 394551 w 394550"/>
                  <a:gd name="connsiteY2" fmla="*/ 18583 h 307618"/>
                  <a:gd name="connsiteX3" fmla="*/ 366214 w 394550"/>
                  <a:gd name="connsiteY3" fmla="*/ 2188 h 307618"/>
                  <a:gd name="connsiteX4" fmla="*/ 195990 w 394550"/>
                  <a:gd name="connsiteY4" fmla="*/ 100355 h 307618"/>
                  <a:gd name="connsiteX5" fmla="*/ 169273 w 394550"/>
                  <a:gd name="connsiteY5" fmla="*/ 66148 h 307618"/>
                  <a:gd name="connsiteX6" fmla="*/ 34065 w 394550"/>
                  <a:gd name="connsiteY6" fmla="*/ 300130 h 307618"/>
                  <a:gd name="connsiteX7" fmla="*/ 64629 w 394550"/>
                  <a:gd name="connsiteY7" fmla="*/ 307619 h 307618"/>
                  <a:gd name="connsiteX8" fmla="*/ 111385 w 394550"/>
                  <a:gd name="connsiteY8" fmla="*/ 294260 h 307618"/>
                  <a:gd name="connsiteX9" fmla="*/ 202872 w 394550"/>
                  <a:gd name="connsiteY9" fmla="*/ 140431 h 307618"/>
                  <a:gd name="connsiteX10" fmla="*/ 357511 w 394550"/>
                  <a:gd name="connsiteY10" fmla="*/ 50563 h 307618"/>
                  <a:gd name="connsiteX11" fmla="*/ 357511 w 394550"/>
                  <a:gd name="connsiteY11" fmla="*/ 215524 h 307618"/>
                  <a:gd name="connsiteX12" fmla="*/ 375930 w 394550"/>
                  <a:gd name="connsiteY12" fmla="*/ 234145 h 307618"/>
                  <a:gd name="connsiteX13" fmla="*/ 92763 w 394550"/>
                  <a:gd name="connsiteY13" fmla="*/ 261672 h 307618"/>
                  <a:gd name="connsiteX14" fmla="*/ 110575 w 394550"/>
                  <a:gd name="connsiteY14" fmla="*/ 104200 h 307618"/>
                  <a:gd name="connsiteX15" fmla="*/ 150651 w 394550"/>
                  <a:gd name="connsiteY15" fmla="*/ 98331 h 307618"/>
                  <a:gd name="connsiteX16" fmla="*/ 160974 w 394550"/>
                  <a:gd name="connsiteY16" fmla="*/ 164517 h 307618"/>
                  <a:gd name="connsiteX17" fmla="*/ 92763 w 394550"/>
                  <a:gd name="connsiteY17" fmla="*/ 261672 h 30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550" h="307618">
                    <a:moveTo>
                      <a:pt x="375930" y="234145"/>
                    </a:moveTo>
                    <a:cubicBezTo>
                      <a:pt x="386252" y="234145"/>
                      <a:pt x="394551" y="226049"/>
                      <a:pt x="394551" y="215524"/>
                    </a:cubicBezTo>
                    <a:lnTo>
                      <a:pt x="394551" y="18583"/>
                    </a:lnTo>
                    <a:cubicBezTo>
                      <a:pt x="394551" y="5021"/>
                      <a:pt x="379978" y="-4492"/>
                      <a:pt x="366214" y="2188"/>
                    </a:cubicBezTo>
                    <a:lnTo>
                      <a:pt x="195990" y="100355"/>
                    </a:lnTo>
                    <a:cubicBezTo>
                      <a:pt x="191537" y="85579"/>
                      <a:pt x="181822" y="73637"/>
                      <a:pt x="169273" y="66148"/>
                    </a:cubicBezTo>
                    <a:cubicBezTo>
                      <a:pt x="66450" y="10689"/>
                      <a:pt x="-62482" y="243658"/>
                      <a:pt x="34065" y="300130"/>
                    </a:cubicBezTo>
                    <a:cubicBezTo>
                      <a:pt x="42971" y="305392"/>
                      <a:pt x="53294" y="307619"/>
                      <a:pt x="64629" y="307619"/>
                    </a:cubicBezTo>
                    <a:cubicBezTo>
                      <a:pt x="79404" y="307619"/>
                      <a:pt x="95192" y="303166"/>
                      <a:pt x="111385" y="294260"/>
                    </a:cubicBezTo>
                    <a:cubicBezTo>
                      <a:pt x="161176" y="265316"/>
                      <a:pt x="200646" y="198319"/>
                      <a:pt x="202872" y="140431"/>
                    </a:cubicBezTo>
                    <a:lnTo>
                      <a:pt x="357511" y="50563"/>
                    </a:lnTo>
                    <a:lnTo>
                      <a:pt x="357511" y="215524"/>
                    </a:lnTo>
                    <a:cubicBezTo>
                      <a:pt x="357308" y="226049"/>
                      <a:pt x="365404" y="234145"/>
                      <a:pt x="375930" y="234145"/>
                    </a:cubicBezTo>
                    <a:close/>
                    <a:moveTo>
                      <a:pt x="92763" y="261672"/>
                    </a:moveTo>
                    <a:cubicBezTo>
                      <a:pt x="10586" y="310250"/>
                      <a:pt x="23945" y="154802"/>
                      <a:pt x="110575" y="104200"/>
                    </a:cubicBezTo>
                    <a:cubicBezTo>
                      <a:pt x="128994" y="92866"/>
                      <a:pt x="140733" y="94283"/>
                      <a:pt x="150651" y="98331"/>
                    </a:cubicBezTo>
                    <a:cubicBezTo>
                      <a:pt x="168868" y="109665"/>
                      <a:pt x="167653" y="143265"/>
                      <a:pt x="160974" y="164517"/>
                    </a:cubicBezTo>
                    <a:cubicBezTo>
                      <a:pt x="151461" y="202975"/>
                      <a:pt x="123934" y="243051"/>
                      <a:pt x="92763" y="26167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9" name="Freeform 57">
                <a:extLst>
                  <a:ext uri="{FF2B5EF4-FFF2-40B4-BE49-F238E27FC236}">
                    <a16:creationId xmlns:a16="http://schemas.microsoft.com/office/drawing/2014/main" id="{A3BEA747-EA31-C793-5581-3AF1C3D8ED71}"/>
                  </a:ext>
                </a:extLst>
              </p:cNvPr>
              <p:cNvSpPr/>
              <p:nvPr/>
            </p:nvSpPr>
            <p:spPr>
              <a:xfrm>
                <a:off x="4103597" y="975650"/>
                <a:ext cx="1085257" cy="572959"/>
              </a:xfrm>
              <a:custGeom>
                <a:avLst/>
                <a:gdLst>
                  <a:gd name="connsiteX0" fmla="*/ 900865 w 1085257"/>
                  <a:gd name="connsiteY0" fmla="*/ 23831 h 572959"/>
                  <a:gd name="connsiteX1" fmla="*/ 9266 w 1085257"/>
                  <a:gd name="connsiteY1" fmla="*/ 538753 h 572959"/>
                  <a:gd name="connsiteX2" fmla="*/ 2586 w 1085257"/>
                  <a:gd name="connsiteY2" fmla="*/ 564054 h 572959"/>
                  <a:gd name="connsiteX3" fmla="*/ 18981 w 1085257"/>
                  <a:gd name="connsiteY3" fmla="*/ 572959 h 572959"/>
                  <a:gd name="connsiteX4" fmla="*/ 27887 w 1085257"/>
                  <a:gd name="connsiteY4" fmla="*/ 570733 h 572959"/>
                  <a:gd name="connsiteX5" fmla="*/ 919486 w 1085257"/>
                  <a:gd name="connsiteY5" fmla="*/ 56621 h 572959"/>
                  <a:gd name="connsiteX6" fmla="*/ 1048014 w 1085257"/>
                  <a:gd name="connsiteY6" fmla="*/ 129487 h 572959"/>
                  <a:gd name="connsiteX7" fmla="*/ 901675 w 1085257"/>
                  <a:gd name="connsiteY7" fmla="*/ 382090 h 572959"/>
                  <a:gd name="connsiteX8" fmla="*/ 848239 w 1085257"/>
                  <a:gd name="connsiteY8" fmla="*/ 413261 h 572959"/>
                  <a:gd name="connsiteX9" fmla="*/ 841560 w 1085257"/>
                  <a:gd name="connsiteY9" fmla="*/ 438562 h 572959"/>
                  <a:gd name="connsiteX10" fmla="*/ 866861 w 1085257"/>
                  <a:gd name="connsiteY10" fmla="*/ 445241 h 572959"/>
                  <a:gd name="connsiteX11" fmla="*/ 920296 w 1085257"/>
                  <a:gd name="connsiteY11" fmla="*/ 414678 h 572959"/>
                  <a:gd name="connsiteX12" fmla="*/ 1085257 w 1085257"/>
                  <a:gd name="connsiteY12" fmla="*/ 129285 h 572959"/>
                  <a:gd name="connsiteX13" fmla="*/ 900865 w 1085257"/>
                  <a:gd name="connsiteY13" fmla="*/ 23831 h 5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85257" h="572959">
                    <a:moveTo>
                      <a:pt x="900865" y="23831"/>
                    </a:moveTo>
                    <a:lnTo>
                      <a:pt x="9266" y="538753"/>
                    </a:lnTo>
                    <a:cubicBezTo>
                      <a:pt x="360" y="544015"/>
                      <a:pt x="-2676" y="555148"/>
                      <a:pt x="2586" y="564054"/>
                    </a:cubicBezTo>
                    <a:cubicBezTo>
                      <a:pt x="6229" y="569923"/>
                      <a:pt x="12302" y="572959"/>
                      <a:pt x="18981" y="572959"/>
                    </a:cubicBezTo>
                    <a:cubicBezTo>
                      <a:pt x="22017" y="572959"/>
                      <a:pt x="24851" y="572150"/>
                      <a:pt x="27887" y="570733"/>
                    </a:cubicBezTo>
                    <a:lnTo>
                      <a:pt x="919486" y="56621"/>
                    </a:lnTo>
                    <a:cubicBezTo>
                      <a:pt x="996401" y="11889"/>
                      <a:pt x="1048014" y="48930"/>
                      <a:pt x="1048014" y="129487"/>
                    </a:cubicBezTo>
                    <a:cubicBezTo>
                      <a:pt x="1048014" y="222392"/>
                      <a:pt x="982638" y="336144"/>
                      <a:pt x="901675" y="382090"/>
                    </a:cubicBezTo>
                    <a:lnTo>
                      <a:pt x="848239" y="413261"/>
                    </a:lnTo>
                    <a:cubicBezTo>
                      <a:pt x="839334" y="418523"/>
                      <a:pt x="836298" y="429656"/>
                      <a:pt x="841560" y="438562"/>
                    </a:cubicBezTo>
                    <a:cubicBezTo>
                      <a:pt x="846823" y="447468"/>
                      <a:pt x="857955" y="450504"/>
                      <a:pt x="866861" y="445241"/>
                    </a:cubicBezTo>
                    <a:lnTo>
                      <a:pt x="920296" y="414678"/>
                    </a:lnTo>
                    <a:cubicBezTo>
                      <a:pt x="1013201" y="361243"/>
                      <a:pt x="1085257" y="235548"/>
                      <a:pt x="1085257" y="129285"/>
                    </a:cubicBezTo>
                    <a:cubicBezTo>
                      <a:pt x="1085055" y="16747"/>
                      <a:pt x="999842" y="-33450"/>
                      <a:pt x="900865" y="23831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80" name="Freeform 58">
                <a:extLst>
                  <a:ext uri="{FF2B5EF4-FFF2-40B4-BE49-F238E27FC236}">
                    <a16:creationId xmlns:a16="http://schemas.microsoft.com/office/drawing/2014/main" id="{2C841602-DDA0-075C-CC50-690AE17BD5C4}"/>
                  </a:ext>
                </a:extLst>
              </p:cNvPr>
              <p:cNvSpPr/>
              <p:nvPr/>
            </p:nvSpPr>
            <p:spPr>
              <a:xfrm>
                <a:off x="3418811" y="1475114"/>
                <a:ext cx="1406880" cy="759154"/>
              </a:xfrm>
              <a:custGeom>
                <a:avLst/>
                <a:gdLst>
                  <a:gd name="connsiteX0" fmla="*/ 183582 w 1406880"/>
                  <a:gd name="connsiteY0" fmla="*/ 377510 h 759154"/>
                  <a:gd name="connsiteX1" fmla="*/ 563296 w 1406880"/>
                  <a:gd name="connsiteY1" fmla="*/ 157495 h 759154"/>
                  <a:gd name="connsiteX2" fmla="*/ 569976 w 1406880"/>
                  <a:gd name="connsiteY2" fmla="*/ 132194 h 759154"/>
                  <a:gd name="connsiteX3" fmla="*/ 544675 w 1406880"/>
                  <a:gd name="connsiteY3" fmla="*/ 125514 h 759154"/>
                  <a:gd name="connsiteX4" fmla="*/ 164961 w 1406880"/>
                  <a:gd name="connsiteY4" fmla="*/ 344720 h 759154"/>
                  <a:gd name="connsiteX5" fmla="*/ 0 w 1406880"/>
                  <a:gd name="connsiteY5" fmla="*/ 630113 h 759154"/>
                  <a:gd name="connsiteX6" fmla="*/ 184190 w 1406880"/>
                  <a:gd name="connsiteY6" fmla="*/ 735567 h 759154"/>
                  <a:gd name="connsiteX7" fmla="*/ 1397615 w 1406880"/>
                  <a:gd name="connsiteY7" fmla="*/ 34836 h 759154"/>
                  <a:gd name="connsiteX8" fmla="*/ 1404295 w 1406880"/>
                  <a:gd name="connsiteY8" fmla="*/ 9536 h 759154"/>
                  <a:gd name="connsiteX9" fmla="*/ 1378994 w 1406880"/>
                  <a:gd name="connsiteY9" fmla="*/ 2856 h 759154"/>
                  <a:gd name="connsiteX10" fmla="*/ 165568 w 1406880"/>
                  <a:gd name="connsiteY10" fmla="*/ 702777 h 759154"/>
                  <a:gd name="connsiteX11" fmla="*/ 37040 w 1406880"/>
                  <a:gd name="connsiteY11" fmla="*/ 629911 h 759154"/>
                  <a:gd name="connsiteX12" fmla="*/ 183582 w 1406880"/>
                  <a:gd name="connsiteY12" fmla="*/ 377510 h 75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6880" h="759154">
                    <a:moveTo>
                      <a:pt x="183582" y="377510"/>
                    </a:moveTo>
                    <a:lnTo>
                      <a:pt x="563296" y="157495"/>
                    </a:lnTo>
                    <a:cubicBezTo>
                      <a:pt x="572202" y="153042"/>
                      <a:pt x="575238" y="141100"/>
                      <a:pt x="569976" y="132194"/>
                    </a:cubicBezTo>
                    <a:cubicBezTo>
                      <a:pt x="564713" y="123288"/>
                      <a:pt x="553581" y="120252"/>
                      <a:pt x="544675" y="125514"/>
                    </a:cubicBezTo>
                    <a:lnTo>
                      <a:pt x="164961" y="344720"/>
                    </a:lnTo>
                    <a:cubicBezTo>
                      <a:pt x="73473" y="397548"/>
                      <a:pt x="0" y="525267"/>
                      <a:pt x="0" y="630113"/>
                    </a:cubicBezTo>
                    <a:cubicBezTo>
                      <a:pt x="0" y="747306"/>
                      <a:pt x="87844" y="790419"/>
                      <a:pt x="184190" y="735567"/>
                    </a:cubicBezTo>
                    <a:cubicBezTo>
                      <a:pt x="1936016" y="-276060"/>
                      <a:pt x="1218688" y="138266"/>
                      <a:pt x="1397615" y="34836"/>
                    </a:cubicBezTo>
                    <a:cubicBezTo>
                      <a:pt x="1406521" y="29574"/>
                      <a:pt x="1409557" y="18442"/>
                      <a:pt x="1404295" y="9536"/>
                    </a:cubicBezTo>
                    <a:cubicBezTo>
                      <a:pt x="1399032" y="630"/>
                      <a:pt x="1387900" y="-3014"/>
                      <a:pt x="1378994" y="2856"/>
                    </a:cubicBezTo>
                    <a:cubicBezTo>
                      <a:pt x="-416755" y="1039176"/>
                      <a:pt x="1752433" y="-212504"/>
                      <a:pt x="165568" y="702777"/>
                    </a:cubicBezTo>
                    <a:cubicBezTo>
                      <a:pt x="93309" y="744878"/>
                      <a:pt x="37040" y="715731"/>
                      <a:pt x="37040" y="629911"/>
                    </a:cubicBezTo>
                    <a:cubicBezTo>
                      <a:pt x="37040" y="537209"/>
                      <a:pt x="102418" y="423456"/>
                      <a:pt x="183582" y="3775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87EC9CB8-205C-EFB8-572A-44F5CAAE69EB}"/>
                  </a:ext>
                </a:extLst>
              </p:cNvPr>
              <p:cNvSpPr/>
              <p:nvPr/>
            </p:nvSpPr>
            <p:spPr>
              <a:xfrm>
                <a:off x="4103892" y="1586275"/>
                <a:ext cx="1084962" cy="573195"/>
              </a:xfrm>
              <a:custGeom>
                <a:avLst/>
                <a:gdLst>
                  <a:gd name="connsiteX0" fmla="*/ 901380 w 1084962"/>
                  <a:gd name="connsiteY0" fmla="*/ 382125 h 573195"/>
                  <a:gd name="connsiteX1" fmla="*/ 847944 w 1084962"/>
                  <a:gd name="connsiteY1" fmla="*/ 413296 h 573195"/>
                  <a:gd name="connsiteX2" fmla="*/ 841265 w 1084962"/>
                  <a:gd name="connsiteY2" fmla="*/ 438597 h 573195"/>
                  <a:gd name="connsiteX3" fmla="*/ 866566 w 1084962"/>
                  <a:gd name="connsiteY3" fmla="*/ 445276 h 573195"/>
                  <a:gd name="connsiteX4" fmla="*/ 920001 w 1084962"/>
                  <a:gd name="connsiteY4" fmla="*/ 414713 h 573195"/>
                  <a:gd name="connsiteX5" fmla="*/ 1084962 w 1084962"/>
                  <a:gd name="connsiteY5" fmla="*/ 129320 h 573195"/>
                  <a:gd name="connsiteX6" fmla="*/ 900772 w 1084962"/>
                  <a:gd name="connsiteY6" fmla="*/ 23866 h 573195"/>
                  <a:gd name="connsiteX7" fmla="*/ 9173 w 1084962"/>
                  <a:gd name="connsiteY7" fmla="*/ 538788 h 573195"/>
                  <a:gd name="connsiteX8" fmla="*/ 27794 w 1084962"/>
                  <a:gd name="connsiteY8" fmla="*/ 570768 h 573195"/>
                  <a:gd name="connsiteX9" fmla="*/ 919394 w 1084962"/>
                  <a:gd name="connsiteY9" fmla="*/ 55846 h 573195"/>
                  <a:gd name="connsiteX10" fmla="*/ 1047922 w 1084962"/>
                  <a:gd name="connsiteY10" fmla="*/ 129320 h 573195"/>
                  <a:gd name="connsiteX11" fmla="*/ 901380 w 1084962"/>
                  <a:gd name="connsiteY11" fmla="*/ 382125 h 57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4962" h="573195">
                    <a:moveTo>
                      <a:pt x="901380" y="382125"/>
                    </a:moveTo>
                    <a:lnTo>
                      <a:pt x="847944" y="413296"/>
                    </a:lnTo>
                    <a:cubicBezTo>
                      <a:pt x="839039" y="418558"/>
                      <a:pt x="836002" y="429691"/>
                      <a:pt x="841265" y="438597"/>
                    </a:cubicBezTo>
                    <a:cubicBezTo>
                      <a:pt x="846528" y="447502"/>
                      <a:pt x="857660" y="450539"/>
                      <a:pt x="866566" y="445276"/>
                    </a:cubicBezTo>
                    <a:lnTo>
                      <a:pt x="920001" y="414713"/>
                    </a:lnTo>
                    <a:cubicBezTo>
                      <a:pt x="1012905" y="361277"/>
                      <a:pt x="1084962" y="235583"/>
                      <a:pt x="1084962" y="129320"/>
                    </a:cubicBezTo>
                    <a:cubicBezTo>
                      <a:pt x="1084962" y="16580"/>
                      <a:pt x="999749" y="-33415"/>
                      <a:pt x="900772" y="23866"/>
                    </a:cubicBezTo>
                    <a:cubicBezTo>
                      <a:pt x="809690" y="76492"/>
                      <a:pt x="1231099" y="-166801"/>
                      <a:pt x="9173" y="538788"/>
                    </a:cubicBezTo>
                    <a:cubicBezTo>
                      <a:pt x="-10865" y="550730"/>
                      <a:pt x="4922" y="582103"/>
                      <a:pt x="27794" y="570768"/>
                    </a:cubicBezTo>
                    <a:cubicBezTo>
                      <a:pt x="1046505" y="-17627"/>
                      <a:pt x="-145466" y="670554"/>
                      <a:pt x="919394" y="55846"/>
                    </a:cubicBezTo>
                    <a:cubicBezTo>
                      <a:pt x="996713" y="12329"/>
                      <a:pt x="1047922" y="48965"/>
                      <a:pt x="1047922" y="129320"/>
                    </a:cubicBezTo>
                    <a:cubicBezTo>
                      <a:pt x="1047719" y="222427"/>
                      <a:pt x="982342" y="336179"/>
                      <a:pt x="901380" y="382125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6890E70B-B721-2E9D-714B-FC36AF2E07DE}"/>
                  </a:ext>
                </a:extLst>
              </p:cNvPr>
              <p:cNvSpPr/>
              <p:nvPr/>
            </p:nvSpPr>
            <p:spPr>
              <a:xfrm>
                <a:off x="3418406" y="2085521"/>
                <a:ext cx="1407285" cy="759626"/>
              </a:xfrm>
              <a:custGeom>
                <a:avLst/>
                <a:gdLst>
                  <a:gd name="connsiteX0" fmla="*/ 184595 w 1407285"/>
                  <a:gd name="connsiteY0" fmla="*/ 736022 h 759626"/>
                  <a:gd name="connsiteX1" fmla="*/ 619363 w 1407285"/>
                  <a:gd name="connsiteY1" fmla="*/ 484836 h 759626"/>
                  <a:gd name="connsiteX2" fmla="*/ 620173 w 1407285"/>
                  <a:gd name="connsiteY2" fmla="*/ 484836 h 759626"/>
                  <a:gd name="connsiteX3" fmla="*/ 680287 w 1407285"/>
                  <a:gd name="connsiteY3" fmla="*/ 449819 h 759626"/>
                  <a:gd name="connsiteX4" fmla="*/ 1299246 w 1407285"/>
                  <a:gd name="connsiteY4" fmla="*/ 92370 h 759626"/>
                  <a:gd name="connsiteX5" fmla="*/ 1398020 w 1407285"/>
                  <a:gd name="connsiteY5" fmla="*/ 35089 h 759626"/>
                  <a:gd name="connsiteX6" fmla="*/ 1404700 w 1407285"/>
                  <a:gd name="connsiteY6" fmla="*/ 9788 h 759626"/>
                  <a:gd name="connsiteX7" fmla="*/ 1379399 w 1407285"/>
                  <a:gd name="connsiteY7" fmla="*/ 2299 h 759626"/>
                  <a:gd name="connsiteX8" fmla="*/ 610255 w 1407285"/>
                  <a:gd name="connsiteY8" fmla="*/ 446581 h 759626"/>
                  <a:gd name="connsiteX9" fmla="*/ 609445 w 1407285"/>
                  <a:gd name="connsiteY9" fmla="*/ 446581 h 759626"/>
                  <a:gd name="connsiteX10" fmla="*/ 547104 w 1407285"/>
                  <a:gd name="connsiteY10" fmla="*/ 483014 h 759626"/>
                  <a:gd name="connsiteX11" fmla="*/ 546295 w 1407285"/>
                  <a:gd name="connsiteY11" fmla="*/ 483014 h 759626"/>
                  <a:gd name="connsiteX12" fmla="*/ 165771 w 1407285"/>
                  <a:gd name="connsiteY12" fmla="*/ 703030 h 759626"/>
                  <a:gd name="connsiteX13" fmla="*/ 37243 w 1407285"/>
                  <a:gd name="connsiteY13" fmla="*/ 630163 h 759626"/>
                  <a:gd name="connsiteX14" fmla="*/ 183583 w 1407285"/>
                  <a:gd name="connsiteY14" fmla="*/ 376751 h 759626"/>
                  <a:gd name="connsiteX15" fmla="*/ 563297 w 1407285"/>
                  <a:gd name="connsiteY15" fmla="*/ 157545 h 759626"/>
                  <a:gd name="connsiteX16" fmla="*/ 544675 w 1407285"/>
                  <a:gd name="connsiteY16" fmla="*/ 125565 h 759626"/>
                  <a:gd name="connsiteX17" fmla="*/ 164961 w 1407285"/>
                  <a:gd name="connsiteY17" fmla="*/ 344771 h 759626"/>
                  <a:gd name="connsiteX18" fmla="*/ 0 w 1407285"/>
                  <a:gd name="connsiteY18" fmla="*/ 630163 h 759626"/>
                  <a:gd name="connsiteX19" fmla="*/ 184595 w 1407285"/>
                  <a:gd name="connsiteY19" fmla="*/ 736022 h 75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7285" h="759626">
                    <a:moveTo>
                      <a:pt x="184595" y="736022"/>
                    </a:moveTo>
                    <a:lnTo>
                      <a:pt x="619363" y="484836"/>
                    </a:lnTo>
                    <a:lnTo>
                      <a:pt x="620173" y="484836"/>
                    </a:lnTo>
                    <a:lnTo>
                      <a:pt x="680287" y="449819"/>
                    </a:lnTo>
                    <a:cubicBezTo>
                      <a:pt x="687777" y="445569"/>
                      <a:pt x="1340942" y="68284"/>
                      <a:pt x="1299246" y="92370"/>
                    </a:cubicBezTo>
                    <a:lnTo>
                      <a:pt x="1398020" y="35089"/>
                    </a:lnTo>
                    <a:cubicBezTo>
                      <a:pt x="1406926" y="29826"/>
                      <a:pt x="1409962" y="18694"/>
                      <a:pt x="1404700" y="9788"/>
                    </a:cubicBezTo>
                    <a:cubicBezTo>
                      <a:pt x="1399437" y="882"/>
                      <a:pt x="1388305" y="-2761"/>
                      <a:pt x="1379399" y="2299"/>
                    </a:cubicBezTo>
                    <a:cubicBezTo>
                      <a:pt x="1170111" y="123338"/>
                      <a:pt x="803553" y="335055"/>
                      <a:pt x="610255" y="446581"/>
                    </a:cubicBezTo>
                    <a:lnTo>
                      <a:pt x="609445" y="446581"/>
                    </a:lnTo>
                    <a:lnTo>
                      <a:pt x="547104" y="483014"/>
                    </a:lnTo>
                    <a:lnTo>
                      <a:pt x="546295" y="483014"/>
                    </a:lnTo>
                    <a:lnTo>
                      <a:pt x="165771" y="703030"/>
                    </a:lnTo>
                    <a:cubicBezTo>
                      <a:pt x="92905" y="745535"/>
                      <a:pt x="37243" y="714972"/>
                      <a:pt x="37243" y="630163"/>
                    </a:cubicBezTo>
                    <a:cubicBezTo>
                      <a:pt x="37243" y="541105"/>
                      <a:pt x="99584" y="425936"/>
                      <a:pt x="183583" y="376751"/>
                    </a:cubicBezTo>
                    <a:lnTo>
                      <a:pt x="563297" y="157545"/>
                    </a:lnTo>
                    <a:cubicBezTo>
                      <a:pt x="584549" y="145198"/>
                      <a:pt x="565726" y="113218"/>
                      <a:pt x="544675" y="125565"/>
                    </a:cubicBezTo>
                    <a:lnTo>
                      <a:pt x="164961" y="344771"/>
                    </a:lnTo>
                    <a:cubicBezTo>
                      <a:pt x="72866" y="397194"/>
                      <a:pt x="0" y="527746"/>
                      <a:pt x="0" y="630163"/>
                    </a:cubicBezTo>
                    <a:cubicBezTo>
                      <a:pt x="405" y="740272"/>
                      <a:pt x="82582" y="793910"/>
                      <a:pt x="184595" y="736022"/>
                    </a:cubicBez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04AD0C58-2112-F0E5-538F-BD75A2ED0163}"/>
                  </a:ext>
                </a:extLst>
              </p:cNvPr>
              <p:cNvSpPr/>
              <p:nvPr/>
            </p:nvSpPr>
            <p:spPr>
              <a:xfrm>
                <a:off x="2885066" y="-700123"/>
                <a:ext cx="227099" cy="227099"/>
              </a:xfrm>
              <a:custGeom>
                <a:avLst/>
                <a:gdLst>
                  <a:gd name="connsiteX0" fmla="*/ 87237 w 227099"/>
                  <a:gd name="connsiteY0" fmla="*/ 113550 h 227099"/>
                  <a:gd name="connsiteX1" fmla="*/ 5465 w 227099"/>
                  <a:gd name="connsiteY1" fmla="*/ 195322 h 227099"/>
                  <a:gd name="connsiteX2" fmla="*/ 5465 w 227099"/>
                  <a:gd name="connsiteY2" fmla="*/ 221635 h 227099"/>
                  <a:gd name="connsiteX3" fmla="*/ 31778 w 227099"/>
                  <a:gd name="connsiteY3" fmla="*/ 221635 h 227099"/>
                  <a:gd name="connsiteX4" fmla="*/ 113550 w 227099"/>
                  <a:gd name="connsiteY4" fmla="*/ 139863 h 227099"/>
                  <a:gd name="connsiteX5" fmla="*/ 195322 w 227099"/>
                  <a:gd name="connsiteY5" fmla="*/ 221635 h 227099"/>
                  <a:gd name="connsiteX6" fmla="*/ 221635 w 227099"/>
                  <a:gd name="connsiteY6" fmla="*/ 221635 h 227099"/>
                  <a:gd name="connsiteX7" fmla="*/ 221635 w 227099"/>
                  <a:gd name="connsiteY7" fmla="*/ 195322 h 227099"/>
                  <a:gd name="connsiteX8" fmla="*/ 139863 w 227099"/>
                  <a:gd name="connsiteY8" fmla="*/ 113550 h 227099"/>
                  <a:gd name="connsiteX9" fmla="*/ 221635 w 227099"/>
                  <a:gd name="connsiteY9" fmla="*/ 31778 h 227099"/>
                  <a:gd name="connsiteX10" fmla="*/ 221635 w 227099"/>
                  <a:gd name="connsiteY10" fmla="*/ 5465 h 227099"/>
                  <a:gd name="connsiteX11" fmla="*/ 195322 w 227099"/>
                  <a:gd name="connsiteY11" fmla="*/ 5465 h 227099"/>
                  <a:gd name="connsiteX12" fmla="*/ 113550 w 227099"/>
                  <a:gd name="connsiteY12" fmla="*/ 87237 h 227099"/>
                  <a:gd name="connsiteX13" fmla="*/ 31778 w 227099"/>
                  <a:gd name="connsiteY13" fmla="*/ 5465 h 227099"/>
                  <a:gd name="connsiteX14" fmla="*/ 5465 w 227099"/>
                  <a:gd name="connsiteY14" fmla="*/ 5465 h 227099"/>
                  <a:gd name="connsiteX15" fmla="*/ 5465 w 227099"/>
                  <a:gd name="connsiteY15" fmla="*/ 31778 h 227099"/>
                  <a:gd name="connsiteX16" fmla="*/ 87237 w 227099"/>
                  <a:gd name="connsiteY16" fmla="*/ 113550 h 2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7099" h="227099">
                    <a:moveTo>
                      <a:pt x="87237" y="113550"/>
                    </a:moveTo>
                    <a:lnTo>
                      <a:pt x="5465" y="195322"/>
                    </a:lnTo>
                    <a:cubicBezTo>
                      <a:pt x="-1822" y="202609"/>
                      <a:pt x="-1822" y="214348"/>
                      <a:pt x="5465" y="221635"/>
                    </a:cubicBezTo>
                    <a:cubicBezTo>
                      <a:pt x="12752" y="228921"/>
                      <a:pt x="24491" y="228921"/>
                      <a:pt x="31778" y="221635"/>
                    </a:cubicBezTo>
                    <a:lnTo>
                      <a:pt x="113550" y="139863"/>
                    </a:lnTo>
                    <a:lnTo>
                      <a:pt x="195322" y="221635"/>
                    </a:lnTo>
                    <a:cubicBezTo>
                      <a:pt x="202609" y="228921"/>
                      <a:pt x="214348" y="228921"/>
                      <a:pt x="221635" y="221635"/>
                    </a:cubicBezTo>
                    <a:cubicBezTo>
                      <a:pt x="228921" y="214348"/>
                      <a:pt x="228921" y="202609"/>
                      <a:pt x="221635" y="195322"/>
                    </a:cubicBezTo>
                    <a:lnTo>
                      <a:pt x="139863" y="113550"/>
                    </a:lnTo>
                    <a:lnTo>
                      <a:pt x="221635" y="31778"/>
                    </a:lnTo>
                    <a:cubicBezTo>
                      <a:pt x="228921" y="24491"/>
                      <a:pt x="228921" y="12752"/>
                      <a:pt x="221635" y="5465"/>
                    </a:cubicBezTo>
                    <a:cubicBezTo>
                      <a:pt x="214348" y="-1822"/>
                      <a:pt x="202609" y="-1822"/>
                      <a:pt x="195322" y="5465"/>
                    </a:cubicBezTo>
                    <a:lnTo>
                      <a:pt x="113550" y="87237"/>
                    </a:lnTo>
                    <a:lnTo>
                      <a:pt x="31778" y="5465"/>
                    </a:lnTo>
                    <a:cubicBezTo>
                      <a:pt x="24491" y="-1822"/>
                      <a:pt x="12752" y="-1822"/>
                      <a:pt x="5465" y="5465"/>
                    </a:cubicBezTo>
                    <a:cubicBezTo>
                      <a:pt x="-1822" y="12752"/>
                      <a:pt x="-1822" y="24491"/>
                      <a:pt x="5465" y="31778"/>
                    </a:cubicBezTo>
                    <a:lnTo>
                      <a:pt x="87237" y="113550"/>
                    </a:lnTo>
                    <a:close/>
                  </a:path>
                </a:pathLst>
              </a:custGeom>
              <a:solidFill>
                <a:srgbClr val="2F2F2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102" name="Footer Placeholder 1">
            <a:extLst>
              <a:ext uri="{FF2B5EF4-FFF2-40B4-BE49-F238E27FC236}">
                <a16:creationId xmlns:a16="http://schemas.microsoft.com/office/drawing/2014/main" id="{13D8D84A-A4BA-0BA9-905D-5236E9FE5D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2294" y="6165646"/>
            <a:ext cx="3707775" cy="660894"/>
          </a:xfrm>
          <a:solidFill>
            <a:schemeClr val="bg1"/>
          </a:solidFill>
        </p:spPr>
        <p:txBody>
          <a:bodyPr/>
          <a:lstStyle/>
          <a:p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7" grpId="0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71" grpId="0"/>
      <p:bldP spid="72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 1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Blue Green 1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993</Words>
  <Application>Microsoft Office PowerPoint</Application>
  <PresentationFormat>Widescreen</PresentationFormat>
  <Paragraphs>131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Söhne</vt:lpstr>
      <vt:lpstr>Office Theme</vt:lpstr>
      <vt:lpstr>Custom Design</vt:lpstr>
      <vt:lpstr>PowerPoint Presentation</vt:lpstr>
      <vt:lpstr>Hello, Welcome </vt:lpstr>
      <vt:lpstr>Agenda  </vt:lpstr>
      <vt:lpstr>PowerPoint Presentation</vt:lpstr>
      <vt:lpstr>Understanding Our CI/CD Pipeline</vt:lpstr>
      <vt:lpstr>Scaling for Success: Managing High Traffic</vt:lpstr>
      <vt:lpstr>Streamlining Debugging Processes</vt:lpstr>
      <vt:lpstr>Optimizing with Google Cloud Platform</vt:lpstr>
      <vt:lpstr>Evolving Our Pipeline: Beyond MVP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ghada</cp:lastModifiedBy>
  <cp:revision>171</cp:revision>
  <dcterms:created xsi:type="dcterms:W3CDTF">2020-09-25T12:38:18Z</dcterms:created>
  <dcterms:modified xsi:type="dcterms:W3CDTF">2023-12-07T05:04:44Z</dcterms:modified>
</cp:coreProperties>
</file>