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ida alasman" userId="b3cac4df75589960" providerId="LiveId" clId="{616ECBE3-2F68-4C50-ADA9-E222F7092B63}"/>
    <pc:docChg chg="custSel addSld modSld">
      <pc:chgData name="ghaida alasman" userId="b3cac4df75589960" providerId="LiveId" clId="{616ECBE3-2F68-4C50-ADA9-E222F7092B63}" dt="2020-12-03T07:40:57.613" v="157" actId="403"/>
      <pc:docMkLst>
        <pc:docMk/>
      </pc:docMkLst>
      <pc:sldChg chg="modSp mod">
        <pc:chgData name="ghaida alasman" userId="b3cac4df75589960" providerId="LiveId" clId="{616ECBE3-2F68-4C50-ADA9-E222F7092B63}" dt="2020-12-03T07:40:57.613" v="157" actId="403"/>
        <pc:sldMkLst>
          <pc:docMk/>
          <pc:sldMk cId="3185984206" sldId="256"/>
        </pc:sldMkLst>
        <pc:spChg chg="mod">
          <ac:chgData name="ghaida alasman" userId="b3cac4df75589960" providerId="LiveId" clId="{616ECBE3-2F68-4C50-ADA9-E222F7092B63}" dt="2020-12-02T19:57:43.603" v="112" actId="403"/>
          <ac:spMkLst>
            <pc:docMk/>
            <pc:sldMk cId="3185984206" sldId="256"/>
            <ac:spMk id="2" creationId="{D36BAA6F-176E-4959-B393-D1AB04BCC270}"/>
          </ac:spMkLst>
        </pc:spChg>
        <pc:spChg chg="mod">
          <ac:chgData name="ghaida alasman" userId="b3cac4df75589960" providerId="LiveId" clId="{616ECBE3-2F68-4C50-ADA9-E222F7092B63}" dt="2020-12-03T07:40:57.613" v="157" actId="403"/>
          <ac:spMkLst>
            <pc:docMk/>
            <pc:sldMk cId="3185984206" sldId="256"/>
            <ac:spMk id="3" creationId="{CFAA9B3E-D6B2-45B9-BCA9-C36D7F1E3057}"/>
          </ac:spMkLst>
        </pc:spChg>
      </pc:sldChg>
      <pc:sldChg chg="modSp mod">
        <pc:chgData name="ghaida alasman" userId="b3cac4df75589960" providerId="LiveId" clId="{616ECBE3-2F68-4C50-ADA9-E222F7092B63}" dt="2020-12-02T19:58:28.387" v="126" actId="1076"/>
        <pc:sldMkLst>
          <pc:docMk/>
          <pc:sldMk cId="3297092156" sldId="258"/>
        </pc:sldMkLst>
        <pc:spChg chg="mod">
          <ac:chgData name="ghaida alasman" userId="b3cac4df75589960" providerId="LiveId" clId="{616ECBE3-2F68-4C50-ADA9-E222F7092B63}" dt="2020-12-02T19:58:28.387" v="126" actId="1076"/>
          <ac:spMkLst>
            <pc:docMk/>
            <pc:sldMk cId="3297092156" sldId="258"/>
            <ac:spMk id="19" creationId="{0D70FD4C-9F86-4313-B7C4-16AB46EB5EC3}"/>
          </ac:spMkLst>
        </pc:spChg>
      </pc:sldChg>
      <pc:sldChg chg="addSp delSp modSp mod">
        <pc:chgData name="ghaida alasman" userId="b3cac4df75589960" providerId="LiveId" clId="{616ECBE3-2F68-4C50-ADA9-E222F7092B63}" dt="2020-12-03T07:35:59.652" v="150"/>
        <pc:sldMkLst>
          <pc:docMk/>
          <pc:sldMk cId="71368643" sldId="266"/>
        </pc:sldMkLst>
        <pc:spChg chg="mod">
          <ac:chgData name="ghaida alasman" userId="b3cac4df75589960" providerId="LiveId" clId="{616ECBE3-2F68-4C50-ADA9-E222F7092B63}" dt="2020-12-03T07:35:59.652" v="150"/>
          <ac:spMkLst>
            <pc:docMk/>
            <pc:sldMk cId="71368643" sldId="266"/>
            <ac:spMk id="3" creationId="{4FB82540-EE7C-4ECD-8F7A-C70279ED86BD}"/>
          </ac:spMkLst>
        </pc:spChg>
        <pc:picChg chg="del">
          <ac:chgData name="ghaida alasman" userId="b3cac4df75589960" providerId="LiveId" clId="{616ECBE3-2F68-4C50-ADA9-E222F7092B63}" dt="2020-12-02T19:52:01.598" v="0" actId="478"/>
          <ac:picMkLst>
            <pc:docMk/>
            <pc:sldMk cId="71368643" sldId="266"/>
            <ac:picMk id="5" creationId="{7A9FAEA8-85FD-4139-B357-E6B69ADA3BA3}"/>
          </ac:picMkLst>
        </pc:picChg>
        <pc:picChg chg="del">
          <ac:chgData name="ghaida alasman" userId="b3cac4df75589960" providerId="LiveId" clId="{616ECBE3-2F68-4C50-ADA9-E222F7092B63}" dt="2020-12-02T19:52:02.676" v="1" actId="478"/>
          <ac:picMkLst>
            <pc:docMk/>
            <pc:sldMk cId="71368643" sldId="266"/>
            <ac:picMk id="8" creationId="{D1CA86B3-3306-4AFD-B349-11B8DA02D55A}"/>
          </ac:picMkLst>
        </pc:picChg>
        <pc:picChg chg="add mod modCrop">
          <ac:chgData name="ghaida alasman" userId="b3cac4df75589960" providerId="LiveId" clId="{616ECBE3-2F68-4C50-ADA9-E222F7092B63}" dt="2020-12-02T19:54:31.915" v="43" actId="1038"/>
          <ac:picMkLst>
            <pc:docMk/>
            <pc:sldMk cId="71368643" sldId="266"/>
            <ac:picMk id="10" creationId="{8468ACF4-7103-46BB-82A9-364C65612642}"/>
          </ac:picMkLst>
        </pc:picChg>
        <pc:picChg chg="add mod">
          <ac:chgData name="ghaida alasman" userId="b3cac4df75589960" providerId="LiveId" clId="{616ECBE3-2F68-4C50-ADA9-E222F7092B63}" dt="2020-12-02T19:54:34.375" v="50" actId="1037"/>
          <ac:picMkLst>
            <pc:docMk/>
            <pc:sldMk cId="71368643" sldId="266"/>
            <ac:picMk id="12" creationId="{BC9FA95E-9BEF-4369-BDB6-860D24EC518A}"/>
          </ac:picMkLst>
        </pc:picChg>
      </pc:sldChg>
      <pc:sldChg chg="modSp new mod">
        <pc:chgData name="ghaida alasman" userId="b3cac4df75589960" providerId="LiveId" clId="{616ECBE3-2F68-4C50-ADA9-E222F7092B63}" dt="2020-12-03T07:40:36.690" v="155" actId="403"/>
        <pc:sldMkLst>
          <pc:docMk/>
          <pc:sldMk cId="4012458620" sldId="267"/>
        </pc:sldMkLst>
        <pc:spChg chg="mod">
          <ac:chgData name="ghaida alasman" userId="b3cac4df75589960" providerId="LiveId" clId="{616ECBE3-2F68-4C50-ADA9-E222F7092B63}" dt="2020-12-03T07:40:20.981" v="153" actId="403"/>
          <ac:spMkLst>
            <pc:docMk/>
            <pc:sldMk cId="4012458620" sldId="267"/>
            <ac:spMk id="2" creationId="{14D9F943-523E-4933-9E5C-7C340BEAB3D9}"/>
          </ac:spMkLst>
        </pc:spChg>
        <pc:spChg chg="mod">
          <ac:chgData name="ghaida alasman" userId="b3cac4df75589960" providerId="LiveId" clId="{616ECBE3-2F68-4C50-ADA9-E222F7092B63}" dt="2020-12-03T07:40:36.690" v="155" actId="403"/>
          <ac:spMkLst>
            <pc:docMk/>
            <pc:sldMk cId="4012458620" sldId="267"/>
            <ac:spMk id="3" creationId="{D4EF8EE3-41F1-4E39-B35E-89532C5FEB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8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3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4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2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3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3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2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3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6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51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BAA6F-176E-4959-B393-D1AB04BCC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Online Retail Data Analysis</a:t>
            </a:r>
            <a:endParaRPr lang="ar-SA" sz="8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A9B3E-D6B2-45B9-BCA9-C36D7F1E3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400" dirty="0"/>
              <a:t>Ghaida alasman</a:t>
            </a:r>
            <a:endParaRPr lang="ar-SA" sz="2400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5883F550-C6BE-436A-AEF8-B79E24D97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2" r="-1" b="-1"/>
          <a:stretch/>
        </p:blipFill>
        <p:spPr>
          <a:xfrm>
            <a:off x="4654285" y="0"/>
            <a:ext cx="7537716" cy="6858000"/>
          </a:xfrm>
          <a:prstGeom prst="rect">
            <a:avLst/>
          </a:prstGeom>
        </p:spPr>
      </p:pic>
      <p:pic>
        <p:nvPicPr>
          <p:cNvPr id="1046" name="Picture 22" descr="Library of e commerce svg free png files ▻▻▻ Clipart Art 2019">
            <a:extLst>
              <a:ext uri="{FF2B5EF4-FFF2-40B4-BE49-F238E27FC236}">
                <a16:creationId xmlns:a16="http://schemas.microsoft.com/office/drawing/2014/main" id="{7E6C5649-1474-473C-ABC3-1C2AB5B4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62" y="1469231"/>
            <a:ext cx="5158762" cy="391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84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1647-2611-4222-8D1D-6618E985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Classification </a:t>
            </a:r>
            <a:endParaRPr lang="ar-SA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82540-EE7C-4ECD-8F7A-C70279ED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106" y="2447925"/>
            <a:ext cx="3357869" cy="22416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 used K-Means Clustering to create four clusters of customers based on their purchasing behavior</a:t>
            </a:r>
            <a:endParaRPr lang="ar-SA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AAC7E-AE3A-404D-890A-D5AC6C315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11"/>
          <a:stretch/>
        </p:blipFill>
        <p:spPr>
          <a:xfrm>
            <a:off x="3886200" y="1737245"/>
            <a:ext cx="8305800" cy="51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8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F943-523E-4933-9E5C-7C340BEA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 you for listening </a:t>
            </a:r>
            <a:endParaRPr lang="ar-S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F8EE3-41F1-4E39-B35E-89532C5FE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Ghaida alasman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401245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EE92A-291A-46E5-AA5E-A2ECC4305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605"/>
            <a:ext cx="12192000" cy="2341731"/>
          </a:xfrm>
          <a:prstGeom prst="rect">
            <a:avLst/>
          </a:prstGeom>
        </p:spPr>
      </p:pic>
      <p:sp>
        <p:nvSpPr>
          <p:cNvPr id="10" name="Title 6">
            <a:extLst>
              <a:ext uri="{FF2B5EF4-FFF2-40B4-BE49-F238E27FC236}">
                <a16:creationId xmlns:a16="http://schemas.microsoft.com/office/drawing/2014/main" id="{A349F98E-0B5A-496A-BC6D-F50C9E0D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ar-SA" sz="4800" dirty="0"/>
          </a:p>
        </p:txBody>
      </p:sp>
    </p:spTree>
    <p:extLst>
      <p:ext uri="{BB962C8B-B14F-4D97-AF65-F5344CB8AC3E}">
        <p14:creationId xmlns:p14="http://schemas.microsoft.com/office/powerpoint/2010/main" val="327560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D70FD4C-9F86-4313-B7C4-16AB46EB5EC3}"/>
              </a:ext>
            </a:extLst>
          </p:cNvPr>
          <p:cNvSpPr txBox="1"/>
          <p:nvPr/>
        </p:nvSpPr>
        <p:spPr>
          <a:xfrm>
            <a:off x="581193" y="2111072"/>
            <a:ext cx="11125200" cy="24263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 am going to</a:t>
            </a:r>
            <a:r>
              <a:rPr lang="ar-SA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900" marR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Explore, clean, and prepare the data using EDA</a:t>
            </a:r>
          </a:p>
          <a:p>
            <a:pPr marL="36900" marR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Visualize the data using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Plotly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Matplotlib, and Seaborn to have the answers to some business questions</a:t>
            </a:r>
          </a:p>
          <a:p>
            <a:pPr marL="36900" marR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Classify the customers based on their buying behavior using K-Means clustering</a:t>
            </a:r>
          </a:p>
          <a:p>
            <a:endParaRPr lang="ar-SA" dirty="0"/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5FE94463-9DA2-4DCB-A237-C944DDE5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ar-SA" sz="4800" dirty="0"/>
          </a:p>
        </p:txBody>
      </p:sp>
    </p:spTree>
    <p:extLst>
      <p:ext uri="{BB962C8B-B14F-4D97-AF65-F5344CB8AC3E}">
        <p14:creationId xmlns:p14="http://schemas.microsoft.com/office/powerpoint/2010/main" val="329709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B30F62-26F8-4564-8176-D279FDDF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Exploratory Data Analysis (EDA)</a:t>
            </a:r>
            <a:endParaRPr lang="ar-SA" sz="5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2FA1F8-5C28-49EA-B84E-6930212DD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Removing missing values</a:t>
            </a:r>
            <a:endParaRPr lang="ar-SA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B7F983B-9A7C-4135-B41C-9FB1F03144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928090"/>
            <a:ext cx="5514809" cy="352150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15B16D-8DF6-4972-9F04-EC503A2CB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Removing negative values</a:t>
            </a:r>
            <a:endParaRPr lang="ar-S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D58D5C-824E-49EB-8410-15F43EDDE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7" t="35417" r="75859" b="33194"/>
          <a:stretch/>
        </p:blipFill>
        <p:spPr>
          <a:xfrm>
            <a:off x="1477577" y="3065255"/>
            <a:ext cx="3135296" cy="28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1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B30F62-26F8-4564-8176-D279FDDF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Exploratory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Analysis (EDA)</a:t>
            </a:r>
            <a:endParaRPr lang="ar-SA" sz="4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2FA1F8-5C28-49EA-B84E-6930212DD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Modifying the data types of the columns</a:t>
            </a:r>
            <a:endParaRPr lang="ar-S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15B16D-8DF6-4972-9F04-EC503A2CB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Adding new columns</a:t>
            </a: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0A987-F0F7-40CD-8052-C86957D9F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95131"/>
            <a:ext cx="12192000" cy="21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3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1647-2611-4222-8D1D-6618E985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Visualization</a:t>
            </a:r>
            <a:r>
              <a:rPr lang="en-US" sz="4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ar-SA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82540-EE7C-4ECD-8F7A-C70279ED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390" y="2163670"/>
            <a:ext cx="2924009" cy="25306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How many customers do we have in each country?</a:t>
            </a:r>
            <a:endParaRPr lang="ar-SA" sz="2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8E0955-4B27-4835-8771-E37240913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" t="-177" r="9959" b="1818"/>
          <a:stretch/>
        </p:blipFill>
        <p:spPr>
          <a:xfrm>
            <a:off x="3768195" y="1786160"/>
            <a:ext cx="8014230" cy="49607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968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1647-2611-4222-8D1D-6618E985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Visualization</a:t>
            </a:r>
            <a:r>
              <a:rPr lang="en-US" sz="4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ar-SA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82540-EE7C-4ECD-8F7A-C70279ED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6185" y="1937065"/>
            <a:ext cx="8048460" cy="7048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How many orders do we receive per day and per month?</a:t>
            </a:r>
            <a:endParaRPr lang="ar-SA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3416F-6F7C-4186-A407-662F42180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44"/>
          <a:stretch/>
        </p:blipFill>
        <p:spPr>
          <a:xfrm>
            <a:off x="-15194" y="2879445"/>
            <a:ext cx="6130244" cy="3788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CE139-D4E6-4E71-A0AD-D6F5B00F3C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94"/>
          <a:stretch/>
        </p:blipFill>
        <p:spPr>
          <a:xfrm>
            <a:off x="6095792" y="2879445"/>
            <a:ext cx="6115258" cy="378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6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1647-2611-4222-8D1D-6618E985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Visualization</a:t>
            </a:r>
            <a:r>
              <a:rPr lang="en-US" sz="4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ar-SA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82540-EE7C-4ECD-8F7A-C70279ED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7506" y="1784665"/>
            <a:ext cx="9096983" cy="7048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What is the relationship between the number of units sold and the unit price?</a:t>
            </a:r>
            <a:endParaRPr lang="ar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EF00A5-6BA1-427F-8A48-183893C84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32"/>
          <a:stretch/>
        </p:blipFill>
        <p:spPr>
          <a:xfrm>
            <a:off x="2601369" y="2508565"/>
            <a:ext cx="6989259" cy="43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3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1647-2611-4222-8D1D-6618E985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Visualization</a:t>
            </a:r>
            <a:r>
              <a:rPr lang="en-US" sz="4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ar-SA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82540-EE7C-4ECD-8F7A-C70279ED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770" y="1784665"/>
            <a:ext cx="10546459" cy="7048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I used the dash app to create an interactive dashboard that shows the revenue gained and the number of orders received from different countries in different time series.</a:t>
            </a:r>
            <a:endParaRPr lang="en-US" b="0" dirty="0"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68ACF4-7103-46BB-82A9-364C65612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"/>
          <a:stretch/>
        </p:blipFill>
        <p:spPr>
          <a:xfrm>
            <a:off x="57150" y="2698586"/>
            <a:ext cx="5934075" cy="4159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FA95E-9BEF-4369-BDB6-860D24EC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353" y="2698586"/>
            <a:ext cx="5963497" cy="41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86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0382E"/>
      </a:dk2>
      <a:lt2>
        <a:srgbClr val="E6E2E8"/>
      </a:lt2>
      <a:accent1>
        <a:srgbClr val="71B25A"/>
      </a:accent1>
      <a:accent2>
        <a:srgbClr val="4FB45F"/>
      </a:accent2>
      <a:accent3>
        <a:srgbClr val="56B18B"/>
      </a:accent3>
      <a:accent4>
        <a:srgbClr val="4EB0AF"/>
      </a:accent4>
      <a:accent5>
        <a:srgbClr val="5FA7D9"/>
      </a:accent5>
      <a:accent6>
        <a:srgbClr val="6075D9"/>
      </a:accent6>
      <a:hlink>
        <a:srgbClr val="9C69AE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Nova Light</vt:lpstr>
      <vt:lpstr>Calibri</vt:lpstr>
      <vt:lpstr>Gill Sans MT</vt:lpstr>
      <vt:lpstr>Wingdings</vt:lpstr>
      <vt:lpstr>Wingdings 2</vt:lpstr>
      <vt:lpstr>DividendVTI</vt:lpstr>
      <vt:lpstr>Online Retail Data Analysis</vt:lpstr>
      <vt:lpstr>Dataset</vt:lpstr>
      <vt:lpstr>Dataset</vt:lpstr>
      <vt:lpstr>Exploratory Data Analysis (EDA)</vt:lpstr>
      <vt:lpstr>Exploratory Data Analysis (EDA)</vt:lpstr>
      <vt:lpstr>Data Visualization </vt:lpstr>
      <vt:lpstr>Data Visualization </vt:lpstr>
      <vt:lpstr>Data Visualization </vt:lpstr>
      <vt:lpstr>Data Visualization </vt:lpstr>
      <vt:lpstr>Customer Classification 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Data Analysis</dc:title>
  <dc:creator>ghaida alasman</dc:creator>
  <cp:lastModifiedBy>ghaida alasman</cp:lastModifiedBy>
  <cp:revision>11</cp:revision>
  <dcterms:created xsi:type="dcterms:W3CDTF">2020-12-02T14:53:00Z</dcterms:created>
  <dcterms:modified xsi:type="dcterms:W3CDTF">2020-12-03T07:41:13Z</dcterms:modified>
</cp:coreProperties>
</file>