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7706B-1022-4C31-B016-BAB6C1CBB0CA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AC9272-E5FA-409B-81DE-A848BC97C04A}">
      <dgm:prSet/>
      <dgm:spPr/>
      <dgm:t>
        <a:bodyPr/>
        <a:lstStyle/>
        <a:p>
          <a:r>
            <a:rPr lang="en-US"/>
            <a:t>word2-google-news-300</a:t>
          </a:r>
        </a:p>
      </dgm:t>
    </dgm:pt>
    <dgm:pt modelId="{E978FFBF-4963-445E-A974-83210512208D}" type="parTrans" cxnId="{8A5FBAB3-10C2-4986-A80D-30C8D3FD7453}">
      <dgm:prSet/>
      <dgm:spPr/>
      <dgm:t>
        <a:bodyPr/>
        <a:lstStyle/>
        <a:p>
          <a:endParaRPr lang="en-US"/>
        </a:p>
      </dgm:t>
    </dgm:pt>
    <dgm:pt modelId="{42F5B685-205A-4934-8358-BAFCD2592E0C}" type="sibTrans" cxnId="{8A5FBAB3-10C2-4986-A80D-30C8D3FD7453}">
      <dgm:prSet/>
      <dgm:spPr/>
      <dgm:t>
        <a:bodyPr/>
        <a:lstStyle/>
        <a:p>
          <a:endParaRPr lang="en-US"/>
        </a:p>
      </dgm:t>
    </dgm:pt>
    <dgm:pt modelId="{5ADDB2C2-F6F3-464A-ACE9-85437B856905}">
      <dgm:prSet/>
      <dgm:spPr/>
      <dgm:t>
        <a:bodyPr/>
        <a:lstStyle/>
        <a:p>
          <a:r>
            <a:rPr lang="en-US"/>
            <a:t>glove-wiki-gigaword-50</a:t>
          </a:r>
        </a:p>
      </dgm:t>
    </dgm:pt>
    <dgm:pt modelId="{38F59F46-730E-4943-8B97-C1405F2C4E9E}" type="parTrans" cxnId="{D4EA0F63-B25B-4944-851B-B4BCE7F7C00B}">
      <dgm:prSet/>
      <dgm:spPr/>
      <dgm:t>
        <a:bodyPr/>
        <a:lstStyle/>
        <a:p>
          <a:endParaRPr lang="en-US"/>
        </a:p>
      </dgm:t>
    </dgm:pt>
    <dgm:pt modelId="{88E48D42-CE30-41A4-867D-9F78CAA08A46}" type="sibTrans" cxnId="{D4EA0F63-B25B-4944-851B-B4BCE7F7C00B}">
      <dgm:prSet/>
      <dgm:spPr/>
      <dgm:t>
        <a:bodyPr/>
        <a:lstStyle/>
        <a:p>
          <a:endParaRPr lang="en-US"/>
        </a:p>
      </dgm:t>
    </dgm:pt>
    <dgm:pt modelId="{B4E60EEC-D96C-487F-A9F1-74CA58414BC5}">
      <dgm:prSet/>
      <dgm:spPr/>
      <dgm:t>
        <a:bodyPr/>
        <a:lstStyle/>
        <a:p>
          <a:r>
            <a:rPr lang="en-US"/>
            <a:t>glove-twitter-50  </a:t>
          </a:r>
        </a:p>
      </dgm:t>
    </dgm:pt>
    <dgm:pt modelId="{2520E47B-7F1A-42C0-BC4D-098F054E717C}" type="parTrans" cxnId="{4A47FF16-D381-469F-A58A-A4B400A45794}">
      <dgm:prSet/>
      <dgm:spPr/>
      <dgm:t>
        <a:bodyPr/>
        <a:lstStyle/>
        <a:p>
          <a:endParaRPr lang="en-US"/>
        </a:p>
      </dgm:t>
    </dgm:pt>
    <dgm:pt modelId="{BE7501FA-D64E-4358-9752-9684235E8E75}" type="sibTrans" cxnId="{4A47FF16-D381-469F-A58A-A4B400A45794}">
      <dgm:prSet/>
      <dgm:spPr/>
      <dgm:t>
        <a:bodyPr/>
        <a:lstStyle/>
        <a:p>
          <a:endParaRPr lang="en-US"/>
        </a:p>
      </dgm:t>
    </dgm:pt>
    <dgm:pt modelId="{676EE5AF-1A19-4A11-9907-EE7B879F13A7}">
      <dgm:prSet/>
      <dgm:spPr/>
      <dgm:t>
        <a:bodyPr/>
        <a:lstStyle/>
        <a:p>
          <a:r>
            <a:rPr lang="en-US"/>
            <a:t>glove-twitter-100</a:t>
          </a:r>
        </a:p>
      </dgm:t>
    </dgm:pt>
    <dgm:pt modelId="{C0439E4E-6D0B-4016-BBB9-0C61AD7B7B80}" type="parTrans" cxnId="{3AAD46BD-4200-47E5-8EAD-7A5B92864AEB}">
      <dgm:prSet/>
      <dgm:spPr/>
      <dgm:t>
        <a:bodyPr/>
        <a:lstStyle/>
        <a:p>
          <a:endParaRPr lang="en-US"/>
        </a:p>
      </dgm:t>
    </dgm:pt>
    <dgm:pt modelId="{60CC62BA-EB54-4BAA-BC52-F69A0198E446}" type="sibTrans" cxnId="{3AAD46BD-4200-47E5-8EAD-7A5B92864AEB}">
      <dgm:prSet/>
      <dgm:spPr/>
      <dgm:t>
        <a:bodyPr/>
        <a:lstStyle/>
        <a:p>
          <a:endParaRPr lang="en-US"/>
        </a:p>
      </dgm:t>
    </dgm:pt>
    <dgm:pt modelId="{77CD4430-BA20-48C3-8BAB-83829E9E9073}">
      <dgm:prSet/>
      <dgm:spPr/>
      <dgm:t>
        <a:bodyPr/>
        <a:lstStyle/>
        <a:p>
          <a:r>
            <a:rPr lang="en-US"/>
            <a:t>glove-twitter-200</a:t>
          </a:r>
        </a:p>
      </dgm:t>
    </dgm:pt>
    <dgm:pt modelId="{473508EF-415F-4BEA-9906-E8583AC80B45}" type="parTrans" cxnId="{D8474CD7-8A04-45E4-9DBA-2CB47434847D}">
      <dgm:prSet/>
      <dgm:spPr/>
      <dgm:t>
        <a:bodyPr/>
        <a:lstStyle/>
        <a:p>
          <a:endParaRPr lang="en-US"/>
        </a:p>
      </dgm:t>
    </dgm:pt>
    <dgm:pt modelId="{39213431-BE73-443B-B034-683089DDEA0A}" type="sibTrans" cxnId="{D8474CD7-8A04-45E4-9DBA-2CB47434847D}">
      <dgm:prSet/>
      <dgm:spPr/>
      <dgm:t>
        <a:bodyPr/>
        <a:lstStyle/>
        <a:p>
          <a:endParaRPr lang="en-US"/>
        </a:p>
      </dgm:t>
    </dgm:pt>
    <dgm:pt modelId="{19D85963-33FC-4DB4-BE30-BBF06E13BDE3}" type="pres">
      <dgm:prSet presAssocID="{98C7706B-1022-4C31-B016-BAB6C1CBB0CA}" presName="linear" presStyleCnt="0">
        <dgm:presLayoutVars>
          <dgm:dir/>
          <dgm:animLvl val="lvl"/>
          <dgm:resizeHandles val="exact"/>
        </dgm:presLayoutVars>
      </dgm:prSet>
      <dgm:spPr/>
    </dgm:pt>
    <dgm:pt modelId="{B2BDAD0C-2871-4041-8EFB-23FABD57A964}" type="pres">
      <dgm:prSet presAssocID="{00AC9272-E5FA-409B-81DE-A848BC97C04A}" presName="parentLin" presStyleCnt="0"/>
      <dgm:spPr/>
    </dgm:pt>
    <dgm:pt modelId="{30D77EEA-E642-46DC-B168-9451E39BF173}" type="pres">
      <dgm:prSet presAssocID="{00AC9272-E5FA-409B-81DE-A848BC97C04A}" presName="parentLeftMargin" presStyleLbl="node1" presStyleIdx="0" presStyleCnt="5"/>
      <dgm:spPr/>
    </dgm:pt>
    <dgm:pt modelId="{ABFE1192-8DAD-472B-940B-7AD1A5A7FC61}" type="pres">
      <dgm:prSet presAssocID="{00AC9272-E5FA-409B-81DE-A848BC97C04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30F76E-61DF-4EFE-9120-F662ADED9197}" type="pres">
      <dgm:prSet presAssocID="{00AC9272-E5FA-409B-81DE-A848BC97C04A}" presName="negativeSpace" presStyleCnt="0"/>
      <dgm:spPr/>
    </dgm:pt>
    <dgm:pt modelId="{A932440B-0475-4648-A8AF-792D93544ADE}" type="pres">
      <dgm:prSet presAssocID="{00AC9272-E5FA-409B-81DE-A848BC97C04A}" presName="childText" presStyleLbl="conFgAcc1" presStyleIdx="0" presStyleCnt="5">
        <dgm:presLayoutVars>
          <dgm:bulletEnabled val="1"/>
        </dgm:presLayoutVars>
      </dgm:prSet>
      <dgm:spPr/>
    </dgm:pt>
    <dgm:pt modelId="{ADDC3E76-9E0E-4406-8A92-F68817DBD09B}" type="pres">
      <dgm:prSet presAssocID="{42F5B685-205A-4934-8358-BAFCD2592E0C}" presName="spaceBetweenRectangles" presStyleCnt="0"/>
      <dgm:spPr/>
    </dgm:pt>
    <dgm:pt modelId="{C34829E3-6498-4450-8F1B-FA54C0F756BD}" type="pres">
      <dgm:prSet presAssocID="{5ADDB2C2-F6F3-464A-ACE9-85437B856905}" presName="parentLin" presStyleCnt="0"/>
      <dgm:spPr/>
    </dgm:pt>
    <dgm:pt modelId="{6BA2B454-C9D6-4B75-93F1-D9A697445E14}" type="pres">
      <dgm:prSet presAssocID="{5ADDB2C2-F6F3-464A-ACE9-85437B856905}" presName="parentLeftMargin" presStyleLbl="node1" presStyleIdx="0" presStyleCnt="5"/>
      <dgm:spPr/>
    </dgm:pt>
    <dgm:pt modelId="{E4F7259A-8B85-412E-B462-771D101CD263}" type="pres">
      <dgm:prSet presAssocID="{5ADDB2C2-F6F3-464A-ACE9-85437B85690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A015A3E-66D1-42FF-9FE6-A06DA461658D}" type="pres">
      <dgm:prSet presAssocID="{5ADDB2C2-F6F3-464A-ACE9-85437B856905}" presName="negativeSpace" presStyleCnt="0"/>
      <dgm:spPr/>
    </dgm:pt>
    <dgm:pt modelId="{90A9DC24-873E-41DA-9743-1DEC1CA6C560}" type="pres">
      <dgm:prSet presAssocID="{5ADDB2C2-F6F3-464A-ACE9-85437B856905}" presName="childText" presStyleLbl="conFgAcc1" presStyleIdx="1" presStyleCnt="5">
        <dgm:presLayoutVars>
          <dgm:bulletEnabled val="1"/>
        </dgm:presLayoutVars>
      </dgm:prSet>
      <dgm:spPr/>
    </dgm:pt>
    <dgm:pt modelId="{5E7BB689-57ED-4038-AD0E-A443BDD47CF0}" type="pres">
      <dgm:prSet presAssocID="{88E48D42-CE30-41A4-867D-9F78CAA08A46}" presName="spaceBetweenRectangles" presStyleCnt="0"/>
      <dgm:spPr/>
    </dgm:pt>
    <dgm:pt modelId="{5F28FFFD-F957-4BE5-A1E1-0885F88A30A5}" type="pres">
      <dgm:prSet presAssocID="{B4E60EEC-D96C-487F-A9F1-74CA58414BC5}" presName="parentLin" presStyleCnt="0"/>
      <dgm:spPr/>
    </dgm:pt>
    <dgm:pt modelId="{BE38C780-18D5-441B-9D73-CB4B1D51E340}" type="pres">
      <dgm:prSet presAssocID="{B4E60EEC-D96C-487F-A9F1-74CA58414BC5}" presName="parentLeftMargin" presStyleLbl="node1" presStyleIdx="1" presStyleCnt="5"/>
      <dgm:spPr/>
    </dgm:pt>
    <dgm:pt modelId="{CB8131CE-F7B5-43F2-BF61-5A8E6892C473}" type="pres">
      <dgm:prSet presAssocID="{B4E60EEC-D96C-487F-A9F1-74CA58414BC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A11DF5A-22AB-4504-9EE4-A27676105972}" type="pres">
      <dgm:prSet presAssocID="{B4E60EEC-D96C-487F-A9F1-74CA58414BC5}" presName="negativeSpace" presStyleCnt="0"/>
      <dgm:spPr/>
    </dgm:pt>
    <dgm:pt modelId="{0E70C48D-B927-4ABA-8963-9812C0382760}" type="pres">
      <dgm:prSet presAssocID="{B4E60EEC-D96C-487F-A9F1-74CA58414BC5}" presName="childText" presStyleLbl="conFgAcc1" presStyleIdx="2" presStyleCnt="5">
        <dgm:presLayoutVars>
          <dgm:bulletEnabled val="1"/>
        </dgm:presLayoutVars>
      </dgm:prSet>
      <dgm:spPr/>
    </dgm:pt>
    <dgm:pt modelId="{DB981542-3F55-41B2-8576-BEB2CD697020}" type="pres">
      <dgm:prSet presAssocID="{BE7501FA-D64E-4358-9752-9684235E8E75}" presName="spaceBetweenRectangles" presStyleCnt="0"/>
      <dgm:spPr/>
    </dgm:pt>
    <dgm:pt modelId="{52CCAC4D-D194-4A05-B372-8BA53B44CF78}" type="pres">
      <dgm:prSet presAssocID="{676EE5AF-1A19-4A11-9907-EE7B879F13A7}" presName="parentLin" presStyleCnt="0"/>
      <dgm:spPr/>
    </dgm:pt>
    <dgm:pt modelId="{0C37DB7F-DB95-4BCE-A6C4-AF910FA7DB5C}" type="pres">
      <dgm:prSet presAssocID="{676EE5AF-1A19-4A11-9907-EE7B879F13A7}" presName="parentLeftMargin" presStyleLbl="node1" presStyleIdx="2" presStyleCnt="5"/>
      <dgm:spPr/>
    </dgm:pt>
    <dgm:pt modelId="{308797DD-5629-4C5E-828E-9E6724A7FC5F}" type="pres">
      <dgm:prSet presAssocID="{676EE5AF-1A19-4A11-9907-EE7B879F13A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21A5F48-6C1A-4A3C-946F-ED4BBD22C506}" type="pres">
      <dgm:prSet presAssocID="{676EE5AF-1A19-4A11-9907-EE7B879F13A7}" presName="negativeSpace" presStyleCnt="0"/>
      <dgm:spPr/>
    </dgm:pt>
    <dgm:pt modelId="{D935EE59-5F68-4DBB-8860-68D24ED109FF}" type="pres">
      <dgm:prSet presAssocID="{676EE5AF-1A19-4A11-9907-EE7B879F13A7}" presName="childText" presStyleLbl="conFgAcc1" presStyleIdx="3" presStyleCnt="5">
        <dgm:presLayoutVars>
          <dgm:bulletEnabled val="1"/>
        </dgm:presLayoutVars>
      </dgm:prSet>
      <dgm:spPr/>
    </dgm:pt>
    <dgm:pt modelId="{D3DEE91F-FBC9-42E4-8C96-B1AAAA11457B}" type="pres">
      <dgm:prSet presAssocID="{60CC62BA-EB54-4BAA-BC52-F69A0198E446}" presName="spaceBetweenRectangles" presStyleCnt="0"/>
      <dgm:spPr/>
    </dgm:pt>
    <dgm:pt modelId="{6BC5243D-5A12-4761-B770-CBB74A80DE35}" type="pres">
      <dgm:prSet presAssocID="{77CD4430-BA20-48C3-8BAB-83829E9E9073}" presName="parentLin" presStyleCnt="0"/>
      <dgm:spPr/>
    </dgm:pt>
    <dgm:pt modelId="{23579882-D9D6-4D44-905A-DFDA9BFCB3B8}" type="pres">
      <dgm:prSet presAssocID="{77CD4430-BA20-48C3-8BAB-83829E9E9073}" presName="parentLeftMargin" presStyleLbl="node1" presStyleIdx="3" presStyleCnt="5"/>
      <dgm:spPr/>
    </dgm:pt>
    <dgm:pt modelId="{22BE2CD9-51A4-4042-9337-34965CE593E2}" type="pres">
      <dgm:prSet presAssocID="{77CD4430-BA20-48C3-8BAB-83829E9E907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4C4BD6D-4DA6-4FF1-AB89-FD3088A78F7F}" type="pres">
      <dgm:prSet presAssocID="{77CD4430-BA20-48C3-8BAB-83829E9E9073}" presName="negativeSpace" presStyleCnt="0"/>
      <dgm:spPr/>
    </dgm:pt>
    <dgm:pt modelId="{0CC5B2BB-76BC-444B-8AA4-BC96E53A0E1A}" type="pres">
      <dgm:prSet presAssocID="{77CD4430-BA20-48C3-8BAB-83829E9E907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17AE00D-9E3B-4492-943B-1D897001AF6B}" type="presOf" srcId="{676EE5AF-1A19-4A11-9907-EE7B879F13A7}" destId="{308797DD-5629-4C5E-828E-9E6724A7FC5F}" srcOrd="1" destOrd="0" presId="urn:microsoft.com/office/officeart/2005/8/layout/list1"/>
    <dgm:cxn modelId="{892BC00E-2924-42C6-AD28-B29558175E35}" type="presOf" srcId="{98C7706B-1022-4C31-B016-BAB6C1CBB0CA}" destId="{19D85963-33FC-4DB4-BE30-BBF06E13BDE3}" srcOrd="0" destOrd="0" presId="urn:microsoft.com/office/officeart/2005/8/layout/list1"/>
    <dgm:cxn modelId="{4A47FF16-D381-469F-A58A-A4B400A45794}" srcId="{98C7706B-1022-4C31-B016-BAB6C1CBB0CA}" destId="{B4E60EEC-D96C-487F-A9F1-74CA58414BC5}" srcOrd="2" destOrd="0" parTransId="{2520E47B-7F1A-42C0-BC4D-098F054E717C}" sibTransId="{BE7501FA-D64E-4358-9752-9684235E8E75}"/>
    <dgm:cxn modelId="{258CE21C-3CA8-4627-BF19-A07737946BC4}" type="presOf" srcId="{5ADDB2C2-F6F3-464A-ACE9-85437B856905}" destId="{6BA2B454-C9D6-4B75-93F1-D9A697445E14}" srcOrd="0" destOrd="0" presId="urn:microsoft.com/office/officeart/2005/8/layout/list1"/>
    <dgm:cxn modelId="{023A703F-A0F8-4057-8C20-97AB9E76CC16}" type="presOf" srcId="{B4E60EEC-D96C-487F-A9F1-74CA58414BC5}" destId="{BE38C780-18D5-441B-9D73-CB4B1D51E340}" srcOrd="0" destOrd="0" presId="urn:microsoft.com/office/officeart/2005/8/layout/list1"/>
    <dgm:cxn modelId="{E7D0AB3F-7786-45CD-A7AF-C3CEC499C5F8}" type="presOf" srcId="{00AC9272-E5FA-409B-81DE-A848BC97C04A}" destId="{30D77EEA-E642-46DC-B168-9451E39BF173}" srcOrd="0" destOrd="0" presId="urn:microsoft.com/office/officeart/2005/8/layout/list1"/>
    <dgm:cxn modelId="{47643A40-B5EE-40EF-8B4D-DA458A78905E}" type="presOf" srcId="{B4E60EEC-D96C-487F-A9F1-74CA58414BC5}" destId="{CB8131CE-F7B5-43F2-BF61-5A8E6892C473}" srcOrd="1" destOrd="0" presId="urn:microsoft.com/office/officeart/2005/8/layout/list1"/>
    <dgm:cxn modelId="{34A77D42-824C-40A9-AFA3-4F4A6D5E50F4}" type="presOf" srcId="{00AC9272-E5FA-409B-81DE-A848BC97C04A}" destId="{ABFE1192-8DAD-472B-940B-7AD1A5A7FC61}" srcOrd="1" destOrd="0" presId="urn:microsoft.com/office/officeart/2005/8/layout/list1"/>
    <dgm:cxn modelId="{D4EA0F63-B25B-4944-851B-B4BCE7F7C00B}" srcId="{98C7706B-1022-4C31-B016-BAB6C1CBB0CA}" destId="{5ADDB2C2-F6F3-464A-ACE9-85437B856905}" srcOrd="1" destOrd="0" parTransId="{38F59F46-730E-4943-8B97-C1405F2C4E9E}" sibTransId="{88E48D42-CE30-41A4-867D-9F78CAA08A46}"/>
    <dgm:cxn modelId="{6DF19752-8413-4B82-9A50-75B893CF7E51}" type="presOf" srcId="{77CD4430-BA20-48C3-8BAB-83829E9E9073}" destId="{22BE2CD9-51A4-4042-9337-34965CE593E2}" srcOrd="1" destOrd="0" presId="urn:microsoft.com/office/officeart/2005/8/layout/list1"/>
    <dgm:cxn modelId="{8A5FBAB3-10C2-4986-A80D-30C8D3FD7453}" srcId="{98C7706B-1022-4C31-B016-BAB6C1CBB0CA}" destId="{00AC9272-E5FA-409B-81DE-A848BC97C04A}" srcOrd="0" destOrd="0" parTransId="{E978FFBF-4963-445E-A974-83210512208D}" sibTransId="{42F5B685-205A-4934-8358-BAFCD2592E0C}"/>
    <dgm:cxn modelId="{D2C482BC-807A-480E-A686-9F5CF27D01DD}" type="presOf" srcId="{5ADDB2C2-F6F3-464A-ACE9-85437B856905}" destId="{E4F7259A-8B85-412E-B462-771D101CD263}" srcOrd="1" destOrd="0" presId="urn:microsoft.com/office/officeart/2005/8/layout/list1"/>
    <dgm:cxn modelId="{3AAD46BD-4200-47E5-8EAD-7A5B92864AEB}" srcId="{98C7706B-1022-4C31-B016-BAB6C1CBB0CA}" destId="{676EE5AF-1A19-4A11-9907-EE7B879F13A7}" srcOrd="3" destOrd="0" parTransId="{C0439E4E-6D0B-4016-BBB9-0C61AD7B7B80}" sibTransId="{60CC62BA-EB54-4BAA-BC52-F69A0198E446}"/>
    <dgm:cxn modelId="{D8474CD7-8A04-45E4-9DBA-2CB47434847D}" srcId="{98C7706B-1022-4C31-B016-BAB6C1CBB0CA}" destId="{77CD4430-BA20-48C3-8BAB-83829E9E9073}" srcOrd="4" destOrd="0" parTransId="{473508EF-415F-4BEA-9906-E8583AC80B45}" sibTransId="{39213431-BE73-443B-B034-683089DDEA0A}"/>
    <dgm:cxn modelId="{EFE345E1-D395-43AB-965B-6688E71EF200}" type="presOf" srcId="{676EE5AF-1A19-4A11-9907-EE7B879F13A7}" destId="{0C37DB7F-DB95-4BCE-A6C4-AF910FA7DB5C}" srcOrd="0" destOrd="0" presId="urn:microsoft.com/office/officeart/2005/8/layout/list1"/>
    <dgm:cxn modelId="{743D70E7-6BEE-4C51-B23E-CBAD332F8824}" type="presOf" srcId="{77CD4430-BA20-48C3-8BAB-83829E9E9073}" destId="{23579882-D9D6-4D44-905A-DFDA9BFCB3B8}" srcOrd="0" destOrd="0" presId="urn:microsoft.com/office/officeart/2005/8/layout/list1"/>
    <dgm:cxn modelId="{8FA63C30-8DF8-4EC7-BD5F-B5E3BB3D2F80}" type="presParOf" srcId="{19D85963-33FC-4DB4-BE30-BBF06E13BDE3}" destId="{B2BDAD0C-2871-4041-8EFB-23FABD57A964}" srcOrd="0" destOrd="0" presId="urn:microsoft.com/office/officeart/2005/8/layout/list1"/>
    <dgm:cxn modelId="{DE186F8A-A587-47F9-A113-E147974A8E4E}" type="presParOf" srcId="{B2BDAD0C-2871-4041-8EFB-23FABD57A964}" destId="{30D77EEA-E642-46DC-B168-9451E39BF173}" srcOrd="0" destOrd="0" presId="urn:microsoft.com/office/officeart/2005/8/layout/list1"/>
    <dgm:cxn modelId="{3CDFDF65-9119-4DF3-8343-745C7370EE0B}" type="presParOf" srcId="{B2BDAD0C-2871-4041-8EFB-23FABD57A964}" destId="{ABFE1192-8DAD-472B-940B-7AD1A5A7FC61}" srcOrd="1" destOrd="0" presId="urn:microsoft.com/office/officeart/2005/8/layout/list1"/>
    <dgm:cxn modelId="{8E521E9D-07E1-475C-8813-CD753FD7DCED}" type="presParOf" srcId="{19D85963-33FC-4DB4-BE30-BBF06E13BDE3}" destId="{AB30F76E-61DF-4EFE-9120-F662ADED9197}" srcOrd="1" destOrd="0" presId="urn:microsoft.com/office/officeart/2005/8/layout/list1"/>
    <dgm:cxn modelId="{A1455844-7146-4819-93F7-2A3B7408D494}" type="presParOf" srcId="{19D85963-33FC-4DB4-BE30-BBF06E13BDE3}" destId="{A932440B-0475-4648-A8AF-792D93544ADE}" srcOrd="2" destOrd="0" presId="urn:microsoft.com/office/officeart/2005/8/layout/list1"/>
    <dgm:cxn modelId="{F4E574A2-632B-45D4-A110-55BAF899BA87}" type="presParOf" srcId="{19D85963-33FC-4DB4-BE30-BBF06E13BDE3}" destId="{ADDC3E76-9E0E-4406-8A92-F68817DBD09B}" srcOrd="3" destOrd="0" presId="urn:microsoft.com/office/officeart/2005/8/layout/list1"/>
    <dgm:cxn modelId="{B8CCD7B2-9CB9-48B1-9E09-ED97C4939076}" type="presParOf" srcId="{19D85963-33FC-4DB4-BE30-BBF06E13BDE3}" destId="{C34829E3-6498-4450-8F1B-FA54C0F756BD}" srcOrd="4" destOrd="0" presId="urn:microsoft.com/office/officeart/2005/8/layout/list1"/>
    <dgm:cxn modelId="{08730381-4248-4D78-A0DD-52DFDFE5918C}" type="presParOf" srcId="{C34829E3-6498-4450-8F1B-FA54C0F756BD}" destId="{6BA2B454-C9D6-4B75-93F1-D9A697445E14}" srcOrd="0" destOrd="0" presId="urn:microsoft.com/office/officeart/2005/8/layout/list1"/>
    <dgm:cxn modelId="{2226EF5A-8F82-4845-9FD3-2EA0F5D2D7D1}" type="presParOf" srcId="{C34829E3-6498-4450-8F1B-FA54C0F756BD}" destId="{E4F7259A-8B85-412E-B462-771D101CD263}" srcOrd="1" destOrd="0" presId="urn:microsoft.com/office/officeart/2005/8/layout/list1"/>
    <dgm:cxn modelId="{1A85D580-2296-4EA4-875F-7358C408627D}" type="presParOf" srcId="{19D85963-33FC-4DB4-BE30-BBF06E13BDE3}" destId="{6A015A3E-66D1-42FF-9FE6-A06DA461658D}" srcOrd="5" destOrd="0" presId="urn:microsoft.com/office/officeart/2005/8/layout/list1"/>
    <dgm:cxn modelId="{BA28CFEB-F027-4D1B-B880-261F2B3773B5}" type="presParOf" srcId="{19D85963-33FC-4DB4-BE30-BBF06E13BDE3}" destId="{90A9DC24-873E-41DA-9743-1DEC1CA6C560}" srcOrd="6" destOrd="0" presId="urn:microsoft.com/office/officeart/2005/8/layout/list1"/>
    <dgm:cxn modelId="{8C58F5E2-FE56-4FB1-AF95-AF125740DECA}" type="presParOf" srcId="{19D85963-33FC-4DB4-BE30-BBF06E13BDE3}" destId="{5E7BB689-57ED-4038-AD0E-A443BDD47CF0}" srcOrd="7" destOrd="0" presId="urn:microsoft.com/office/officeart/2005/8/layout/list1"/>
    <dgm:cxn modelId="{892F38C8-63AB-4359-BDA4-2C167C51F01E}" type="presParOf" srcId="{19D85963-33FC-4DB4-BE30-BBF06E13BDE3}" destId="{5F28FFFD-F957-4BE5-A1E1-0885F88A30A5}" srcOrd="8" destOrd="0" presId="urn:microsoft.com/office/officeart/2005/8/layout/list1"/>
    <dgm:cxn modelId="{BA94C151-E473-4EEB-98E3-FBA4D735FB4C}" type="presParOf" srcId="{5F28FFFD-F957-4BE5-A1E1-0885F88A30A5}" destId="{BE38C780-18D5-441B-9D73-CB4B1D51E340}" srcOrd="0" destOrd="0" presId="urn:microsoft.com/office/officeart/2005/8/layout/list1"/>
    <dgm:cxn modelId="{3969A42A-6AD9-4554-8F7B-11FB69A565E2}" type="presParOf" srcId="{5F28FFFD-F957-4BE5-A1E1-0885F88A30A5}" destId="{CB8131CE-F7B5-43F2-BF61-5A8E6892C473}" srcOrd="1" destOrd="0" presId="urn:microsoft.com/office/officeart/2005/8/layout/list1"/>
    <dgm:cxn modelId="{05249B56-6518-42BD-998D-7D76D78A14F3}" type="presParOf" srcId="{19D85963-33FC-4DB4-BE30-BBF06E13BDE3}" destId="{AA11DF5A-22AB-4504-9EE4-A27676105972}" srcOrd="9" destOrd="0" presId="urn:microsoft.com/office/officeart/2005/8/layout/list1"/>
    <dgm:cxn modelId="{3B09E1A2-08B0-4447-B183-C5199986DB78}" type="presParOf" srcId="{19D85963-33FC-4DB4-BE30-BBF06E13BDE3}" destId="{0E70C48D-B927-4ABA-8963-9812C0382760}" srcOrd="10" destOrd="0" presId="urn:microsoft.com/office/officeart/2005/8/layout/list1"/>
    <dgm:cxn modelId="{3CC1FBAB-0702-4E53-B9D4-5BF68B4D33D6}" type="presParOf" srcId="{19D85963-33FC-4DB4-BE30-BBF06E13BDE3}" destId="{DB981542-3F55-41B2-8576-BEB2CD697020}" srcOrd="11" destOrd="0" presId="urn:microsoft.com/office/officeart/2005/8/layout/list1"/>
    <dgm:cxn modelId="{9BBCF139-96C2-4E2A-82AF-810C52F38C37}" type="presParOf" srcId="{19D85963-33FC-4DB4-BE30-BBF06E13BDE3}" destId="{52CCAC4D-D194-4A05-B372-8BA53B44CF78}" srcOrd="12" destOrd="0" presId="urn:microsoft.com/office/officeart/2005/8/layout/list1"/>
    <dgm:cxn modelId="{7BF6B70B-348A-4C41-8663-FDFC529D5D10}" type="presParOf" srcId="{52CCAC4D-D194-4A05-B372-8BA53B44CF78}" destId="{0C37DB7F-DB95-4BCE-A6C4-AF910FA7DB5C}" srcOrd="0" destOrd="0" presId="urn:microsoft.com/office/officeart/2005/8/layout/list1"/>
    <dgm:cxn modelId="{A441F697-D228-4A4C-9AC2-4CB9D31AA737}" type="presParOf" srcId="{52CCAC4D-D194-4A05-B372-8BA53B44CF78}" destId="{308797DD-5629-4C5E-828E-9E6724A7FC5F}" srcOrd="1" destOrd="0" presId="urn:microsoft.com/office/officeart/2005/8/layout/list1"/>
    <dgm:cxn modelId="{02D4C6A5-B239-4562-9FE8-8FC30867EDCC}" type="presParOf" srcId="{19D85963-33FC-4DB4-BE30-BBF06E13BDE3}" destId="{321A5F48-6C1A-4A3C-946F-ED4BBD22C506}" srcOrd="13" destOrd="0" presId="urn:microsoft.com/office/officeart/2005/8/layout/list1"/>
    <dgm:cxn modelId="{D7613A9E-6371-40C5-A3B1-70AAD134F4B1}" type="presParOf" srcId="{19D85963-33FC-4DB4-BE30-BBF06E13BDE3}" destId="{D935EE59-5F68-4DBB-8860-68D24ED109FF}" srcOrd="14" destOrd="0" presId="urn:microsoft.com/office/officeart/2005/8/layout/list1"/>
    <dgm:cxn modelId="{849AFE5F-3578-4E8F-A80A-8CA27A86421B}" type="presParOf" srcId="{19D85963-33FC-4DB4-BE30-BBF06E13BDE3}" destId="{D3DEE91F-FBC9-42E4-8C96-B1AAAA11457B}" srcOrd="15" destOrd="0" presId="urn:microsoft.com/office/officeart/2005/8/layout/list1"/>
    <dgm:cxn modelId="{B37FA855-B8EE-4EF8-AFA2-920F68269395}" type="presParOf" srcId="{19D85963-33FC-4DB4-BE30-BBF06E13BDE3}" destId="{6BC5243D-5A12-4761-B770-CBB74A80DE35}" srcOrd="16" destOrd="0" presId="urn:microsoft.com/office/officeart/2005/8/layout/list1"/>
    <dgm:cxn modelId="{BEFE274B-9A76-4862-8229-7F0D1536D996}" type="presParOf" srcId="{6BC5243D-5A12-4761-B770-CBB74A80DE35}" destId="{23579882-D9D6-4D44-905A-DFDA9BFCB3B8}" srcOrd="0" destOrd="0" presId="urn:microsoft.com/office/officeart/2005/8/layout/list1"/>
    <dgm:cxn modelId="{A715D677-CB66-434E-8E4D-1333087212D7}" type="presParOf" srcId="{6BC5243D-5A12-4761-B770-CBB74A80DE35}" destId="{22BE2CD9-51A4-4042-9337-34965CE593E2}" srcOrd="1" destOrd="0" presId="urn:microsoft.com/office/officeart/2005/8/layout/list1"/>
    <dgm:cxn modelId="{56CC8E20-7807-4110-BD0E-6843C15C0757}" type="presParOf" srcId="{19D85963-33FC-4DB4-BE30-BBF06E13BDE3}" destId="{84C4BD6D-4DA6-4FF1-AB89-FD3088A78F7F}" srcOrd="17" destOrd="0" presId="urn:microsoft.com/office/officeart/2005/8/layout/list1"/>
    <dgm:cxn modelId="{35B7A9E4-7FE3-42EC-8B0F-6A5B1CA18021}" type="presParOf" srcId="{19D85963-33FC-4DB4-BE30-BBF06E13BDE3}" destId="{0CC5B2BB-76BC-444B-8AA4-BC96E53A0E1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2440B-0475-4648-A8AF-792D93544ADE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E1192-8DAD-472B-940B-7AD1A5A7FC61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word2-google-news-300</a:t>
          </a:r>
        </a:p>
      </dsp:txBody>
      <dsp:txXfrm>
        <a:off x="367926" y="104745"/>
        <a:ext cx="4597613" cy="639310"/>
      </dsp:txXfrm>
    </dsp:sp>
    <dsp:sp modelId="{90A9DC24-873E-41DA-9743-1DEC1CA6C560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7259A-8B85-412E-B462-771D101CD263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glove-wiki-gigaword-50</a:t>
          </a:r>
        </a:p>
      </dsp:txBody>
      <dsp:txXfrm>
        <a:off x="367926" y="1193385"/>
        <a:ext cx="4597613" cy="639310"/>
      </dsp:txXfrm>
    </dsp:sp>
    <dsp:sp modelId="{0E70C48D-B927-4ABA-8963-9812C0382760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131CE-F7B5-43F2-BF61-5A8E6892C473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glove-twitter-50  </a:t>
          </a:r>
        </a:p>
      </dsp:txBody>
      <dsp:txXfrm>
        <a:off x="367926" y="2282025"/>
        <a:ext cx="4597613" cy="639310"/>
      </dsp:txXfrm>
    </dsp:sp>
    <dsp:sp modelId="{D935EE59-5F68-4DBB-8860-68D24ED109FF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797DD-5629-4C5E-828E-9E6724A7FC5F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glove-twitter-100</a:t>
          </a:r>
        </a:p>
      </dsp:txBody>
      <dsp:txXfrm>
        <a:off x="367926" y="3370665"/>
        <a:ext cx="4597613" cy="639310"/>
      </dsp:txXfrm>
    </dsp:sp>
    <dsp:sp modelId="{0CC5B2BB-76BC-444B-8AA4-BC96E53A0E1A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E2CD9-51A4-4042-9337-34965CE593E2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glove-twitter-200</a:t>
          </a:r>
        </a:p>
      </dsp:txBody>
      <dsp:txXfrm>
        <a:off x="367926" y="4459304"/>
        <a:ext cx="4597613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B929-528D-42A9-BEC8-70396C359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0669D-B6C1-45FF-A412-48A5A0CFF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C124-E57D-43A9-B6CF-6964F151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BC48-AA40-4752-8724-B4BFC166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4760-99A0-48CF-94E2-556E32BD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4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155D-902F-4235-98E3-679355E6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D962C-F340-4048-B82F-90AC17257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0B602-F0B2-4520-9F16-723B3051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6603E-2777-4CF9-B5DB-F934105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2CC2-4F11-4899-99BC-A21F174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4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2FC1A-D6B4-41B7-8201-95E38462D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CB830-691E-41AC-9D99-CAECC5682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27C9D-7739-439A-979B-F8690D1A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AA10-B498-41C2-9324-F3D94206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BB7A-F050-40F6-BCFE-6FA68FFA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3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EFB3-13B7-4D41-883E-DD244379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4D76-12E4-430D-A697-5C9CE57C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CBE3D-AE28-464E-A96E-682330E5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EBBB-07E6-4E56-B197-F9DEFBA4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57E6-EE91-41A2-B5F1-B3A0354B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1E2B-3157-4E49-AFE0-93E285AE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34A15-18C8-4C6B-B709-532E2B6EC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076F2-F533-4997-B538-F1C45AB1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33B2-DFEE-437F-A3CA-43443043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CD2D-122A-4D85-9B5E-B21615BE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777C-3708-4BF3-99EA-CAC8F2DE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B943-E3D6-4B1B-A0E3-A7D14A458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FF085-BADD-47EE-9C8B-8C74BA46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04B6-01F8-4A68-ACF0-03CCF6BE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8488B-08DD-4922-AB60-08D06555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562FE-04AD-457B-AA2D-D0378638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54BB-E4FD-4E9A-9CB2-1A4FB30F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44132-426F-4E11-A98C-2F7FD9AD9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1ADF5-4A1F-45E3-AB47-97840B23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9AF31-26BC-447E-8787-2C63BCD82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61E20-C231-476E-828B-882C65E28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F81FA-107B-4773-9171-81D20D6A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99F67-7B26-441B-804D-1FA26021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51B03-0FAC-4739-B91A-D21357E2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6B45-0FCE-4479-8B7B-FAD8EEAC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6D618-D200-4BBA-A942-30DEAE1A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E9448-611F-4E2A-8BE3-D2A06445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ECF77-DE6C-45E9-B21D-8D7F1369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7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4C93A-B8A8-4B0A-B0F3-530D6EAD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9C80E-F362-481A-802A-5BAF8311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87EE3-62D4-4733-9221-3933DA11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B1D-826A-4D34-B9D6-BDF471E0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4243-4C84-44C4-8E86-9866013CF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92904-53F5-4BFD-947E-6E6CC254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62C3-0447-4986-BC60-8597DD1D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8AB72-28CA-483C-90B9-AB51ECD3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2371A-412E-47CB-8121-438DF870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8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8FAB-7112-4E2D-B874-33B2352A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14740-98F6-433D-A3BD-5E15C7670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A40F-E4D3-497A-9AAC-733BE371F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97EF4-EDDF-4157-AAEA-298377D2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A9C3-F23C-4172-BA3F-9835B76D56B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F6ED7-CE9E-4F61-89AD-31ADAF0A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85869-4A6B-4653-B116-C44E486C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8A585-342A-4647-AB3B-1F86339C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24CB7-9916-4802-A7C3-1C52D68B1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273F-085C-4818-8E32-D7F1AED1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3A9C3-F23C-4172-BA3F-9835B76D56B8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34176-4CA7-49FA-ADC7-3B4D76D38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D0DA-019C-4670-817A-239E46609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E9A3-193B-4C69-AD11-19F0621CB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D36DA-0ABA-4D46-8611-414E3AB7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971239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Mini-Project 3 Word Embeddings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By: Gaith Asubbagh 40042207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Mohammad Amin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Solki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25544394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78E42-0D32-4911-AA71-319434F8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285F4C-0416-428D-B9BD-8293AB095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03493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08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91F72-DFAA-4C99-8A4B-CDFFF27B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C12E2E0F-9810-4D1D-A236-DAC85E462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8" y="3227459"/>
            <a:ext cx="10665884" cy="1607188"/>
          </a:xfrm>
        </p:spPr>
      </p:pic>
    </p:spTree>
    <p:extLst>
      <p:ext uri="{BB962C8B-B14F-4D97-AF65-F5344CB8AC3E}">
        <p14:creationId xmlns:p14="http://schemas.microsoft.com/office/powerpoint/2010/main" val="322995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BA46-19B2-4793-B84B-0DBBE809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Distribution (Bar Graph)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2CA3-DF4E-4F91-8706-7757B7111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9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3B1B-A2FD-4EAF-A2D2-DEBB3ADB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to human gold-standard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B807-C74D-46C4-89CA-27F041F6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Mini-Project 3 Word Embeddings  By: Gaith Asubbagh 40042207        Mohammad Amin Solki 25544394</vt:lpstr>
      <vt:lpstr>Models Used</vt:lpstr>
      <vt:lpstr>Analysis</vt:lpstr>
      <vt:lpstr>Accuracy Distribution (Bar Graph)</vt:lpstr>
      <vt:lpstr>Comparison to human gold-standard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Gaith Asubbagh 40042207 Mohamed Amin Solki</dc:title>
  <dc:creator>Gaith Asubbagh</dc:creator>
  <cp:lastModifiedBy>Gaith Asubbagh</cp:lastModifiedBy>
  <cp:revision>3</cp:revision>
  <dcterms:created xsi:type="dcterms:W3CDTF">2021-12-05T07:34:58Z</dcterms:created>
  <dcterms:modified xsi:type="dcterms:W3CDTF">2021-12-05T20:53:36Z</dcterms:modified>
</cp:coreProperties>
</file>