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77" r:id="rId2"/>
  </p:sldIdLst>
  <p:sldSz cx="14935200" cy="8686800"/>
  <p:notesSz cx="6858000" cy="9144000"/>
  <p:defaultTextStyle>
    <a:defPPr>
      <a:defRPr lang="en-US"/>
    </a:defPPr>
    <a:lvl1pPr marL="0" algn="l" defTabSz="1511544" rtl="0" eaLnBrk="1" latinLnBrk="0" hangingPunct="1">
      <a:defRPr sz="2976" kern="1200">
        <a:solidFill>
          <a:schemeClr val="tx1"/>
        </a:solidFill>
        <a:latin typeface="+mn-lt"/>
        <a:ea typeface="+mn-ea"/>
        <a:cs typeface="+mn-cs"/>
      </a:defRPr>
    </a:lvl1pPr>
    <a:lvl2pPr marL="755771" algn="l" defTabSz="1511544" rtl="0" eaLnBrk="1" latinLnBrk="0" hangingPunct="1">
      <a:defRPr sz="2976" kern="1200">
        <a:solidFill>
          <a:schemeClr val="tx1"/>
        </a:solidFill>
        <a:latin typeface="+mn-lt"/>
        <a:ea typeface="+mn-ea"/>
        <a:cs typeface="+mn-cs"/>
      </a:defRPr>
    </a:lvl2pPr>
    <a:lvl3pPr marL="1511544" algn="l" defTabSz="1511544" rtl="0" eaLnBrk="1" latinLnBrk="0" hangingPunct="1">
      <a:defRPr sz="2976" kern="1200">
        <a:solidFill>
          <a:schemeClr val="tx1"/>
        </a:solidFill>
        <a:latin typeface="+mn-lt"/>
        <a:ea typeface="+mn-ea"/>
        <a:cs typeface="+mn-cs"/>
      </a:defRPr>
    </a:lvl3pPr>
    <a:lvl4pPr marL="2267315" algn="l" defTabSz="1511544" rtl="0" eaLnBrk="1" latinLnBrk="0" hangingPunct="1">
      <a:defRPr sz="2976" kern="1200">
        <a:solidFill>
          <a:schemeClr val="tx1"/>
        </a:solidFill>
        <a:latin typeface="+mn-lt"/>
        <a:ea typeface="+mn-ea"/>
        <a:cs typeface="+mn-cs"/>
      </a:defRPr>
    </a:lvl4pPr>
    <a:lvl5pPr marL="3023087" algn="l" defTabSz="1511544" rtl="0" eaLnBrk="1" latinLnBrk="0" hangingPunct="1">
      <a:defRPr sz="2976" kern="1200">
        <a:solidFill>
          <a:schemeClr val="tx1"/>
        </a:solidFill>
        <a:latin typeface="+mn-lt"/>
        <a:ea typeface="+mn-ea"/>
        <a:cs typeface="+mn-cs"/>
      </a:defRPr>
    </a:lvl5pPr>
    <a:lvl6pPr marL="3778859" algn="l" defTabSz="1511544" rtl="0" eaLnBrk="1" latinLnBrk="0" hangingPunct="1">
      <a:defRPr sz="2976" kern="1200">
        <a:solidFill>
          <a:schemeClr val="tx1"/>
        </a:solidFill>
        <a:latin typeface="+mn-lt"/>
        <a:ea typeface="+mn-ea"/>
        <a:cs typeface="+mn-cs"/>
      </a:defRPr>
    </a:lvl6pPr>
    <a:lvl7pPr marL="4534630" algn="l" defTabSz="1511544" rtl="0" eaLnBrk="1" latinLnBrk="0" hangingPunct="1">
      <a:defRPr sz="2976" kern="1200">
        <a:solidFill>
          <a:schemeClr val="tx1"/>
        </a:solidFill>
        <a:latin typeface="+mn-lt"/>
        <a:ea typeface="+mn-ea"/>
        <a:cs typeface="+mn-cs"/>
      </a:defRPr>
    </a:lvl7pPr>
    <a:lvl8pPr marL="5290402" algn="l" defTabSz="1511544" rtl="0" eaLnBrk="1" latinLnBrk="0" hangingPunct="1">
      <a:defRPr sz="2976" kern="1200">
        <a:solidFill>
          <a:schemeClr val="tx1"/>
        </a:solidFill>
        <a:latin typeface="+mn-lt"/>
        <a:ea typeface="+mn-ea"/>
        <a:cs typeface="+mn-cs"/>
      </a:defRPr>
    </a:lvl8pPr>
    <a:lvl9pPr marL="6046174" algn="l" defTabSz="1511544" rtl="0" eaLnBrk="1" latinLnBrk="0" hangingPunct="1">
      <a:defRPr sz="297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36" userDrawn="1">
          <p15:clr>
            <a:srgbClr val="A4A3A4"/>
          </p15:clr>
        </p15:guide>
        <p15:guide id="2" pos="47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97DCFF"/>
    <a:srgbClr val="407C68"/>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0364" autoAdjust="0"/>
  </p:normalViewPr>
  <p:slideViewPr>
    <p:cSldViewPr>
      <p:cViewPr>
        <p:scale>
          <a:sx n="250" d="100"/>
          <a:sy n="250" d="100"/>
        </p:scale>
        <p:origin x="-2994" y="480"/>
      </p:cViewPr>
      <p:guideLst>
        <p:guide orient="horz" pos="2736"/>
        <p:guide pos="47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11/29/2021</a:t>
            </a:fld>
            <a:endParaRPr lang="en-US"/>
          </a:p>
        </p:txBody>
      </p:sp>
      <p:sp>
        <p:nvSpPr>
          <p:cNvPr id="4" name="Slide Image Placeholder 3"/>
          <p:cNvSpPr>
            <a:spLocks noGrp="1" noRot="1" noChangeAspect="1"/>
          </p:cNvSpPr>
          <p:nvPr>
            <p:ph type="sldImg" idx="2"/>
          </p:nvPr>
        </p:nvSpPr>
        <p:spPr>
          <a:xfrm>
            <a:off x="481013" y="685800"/>
            <a:ext cx="58959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511544" rtl="0" eaLnBrk="1" latinLnBrk="0" hangingPunct="1">
      <a:defRPr sz="1984" kern="1200">
        <a:solidFill>
          <a:schemeClr val="tx1"/>
        </a:solidFill>
        <a:latin typeface="+mn-lt"/>
        <a:ea typeface="+mn-ea"/>
        <a:cs typeface="+mn-cs"/>
      </a:defRPr>
    </a:lvl1pPr>
    <a:lvl2pPr marL="755771" algn="l" defTabSz="1511544" rtl="0" eaLnBrk="1" latinLnBrk="0" hangingPunct="1">
      <a:defRPr sz="1984" kern="1200">
        <a:solidFill>
          <a:schemeClr val="tx1"/>
        </a:solidFill>
        <a:latin typeface="+mn-lt"/>
        <a:ea typeface="+mn-ea"/>
        <a:cs typeface="+mn-cs"/>
      </a:defRPr>
    </a:lvl2pPr>
    <a:lvl3pPr marL="1511544" algn="l" defTabSz="1511544" rtl="0" eaLnBrk="1" latinLnBrk="0" hangingPunct="1">
      <a:defRPr sz="1984" kern="1200">
        <a:solidFill>
          <a:schemeClr val="tx1"/>
        </a:solidFill>
        <a:latin typeface="+mn-lt"/>
        <a:ea typeface="+mn-ea"/>
        <a:cs typeface="+mn-cs"/>
      </a:defRPr>
    </a:lvl3pPr>
    <a:lvl4pPr marL="2267315" algn="l" defTabSz="1511544" rtl="0" eaLnBrk="1" latinLnBrk="0" hangingPunct="1">
      <a:defRPr sz="1984" kern="1200">
        <a:solidFill>
          <a:schemeClr val="tx1"/>
        </a:solidFill>
        <a:latin typeface="+mn-lt"/>
        <a:ea typeface="+mn-ea"/>
        <a:cs typeface="+mn-cs"/>
      </a:defRPr>
    </a:lvl4pPr>
    <a:lvl5pPr marL="3023087" algn="l" defTabSz="1511544" rtl="0" eaLnBrk="1" latinLnBrk="0" hangingPunct="1">
      <a:defRPr sz="1984" kern="1200">
        <a:solidFill>
          <a:schemeClr val="tx1"/>
        </a:solidFill>
        <a:latin typeface="+mn-lt"/>
        <a:ea typeface="+mn-ea"/>
        <a:cs typeface="+mn-cs"/>
      </a:defRPr>
    </a:lvl5pPr>
    <a:lvl6pPr marL="3778859" algn="l" defTabSz="1511544" rtl="0" eaLnBrk="1" latinLnBrk="0" hangingPunct="1">
      <a:defRPr sz="1984" kern="1200">
        <a:solidFill>
          <a:schemeClr val="tx1"/>
        </a:solidFill>
        <a:latin typeface="+mn-lt"/>
        <a:ea typeface="+mn-ea"/>
        <a:cs typeface="+mn-cs"/>
      </a:defRPr>
    </a:lvl6pPr>
    <a:lvl7pPr marL="4534630" algn="l" defTabSz="1511544" rtl="0" eaLnBrk="1" latinLnBrk="0" hangingPunct="1">
      <a:defRPr sz="1984" kern="1200">
        <a:solidFill>
          <a:schemeClr val="tx1"/>
        </a:solidFill>
        <a:latin typeface="+mn-lt"/>
        <a:ea typeface="+mn-ea"/>
        <a:cs typeface="+mn-cs"/>
      </a:defRPr>
    </a:lvl7pPr>
    <a:lvl8pPr marL="5290402" algn="l" defTabSz="1511544" rtl="0" eaLnBrk="1" latinLnBrk="0" hangingPunct="1">
      <a:defRPr sz="1984" kern="1200">
        <a:solidFill>
          <a:schemeClr val="tx1"/>
        </a:solidFill>
        <a:latin typeface="+mn-lt"/>
        <a:ea typeface="+mn-ea"/>
        <a:cs typeface="+mn-cs"/>
      </a:defRPr>
    </a:lvl8pPr>
    <a:lvl9pPr marL="6046174" algn="l" defTabSz="1511544" rtl="0" eaLnBrk="1" latinLnBrk="0" hangingPunct="1">
      <a:defRPr sz="198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685800"/>
            <a:ext cx="589597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816776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4922520"/>
            <a:ext cx="14935200" cy="376428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12039" tIns="56020" rIns="112039" bIns="56020" rtlCol="0" anchor="ctr"/>
          <a:lstStyle/>
          <a:p>
            <a:pPr algn="ctr"/>
            <a:endParaRPr lang="en-US" sz="2941">
              <a:solidFill>
                <a:prstClr val="white"/>
              </a:solidFill>
            </a:endParaRPr>
          </a:p>
        </p:txBody>
      </p:sp>
      <p:sp>
        <p:nvSpPr>
          <p:cNvPr id="2" name="Title 1"/>
          <p:cNvSpPr>
            <a:spLocks noGrp="1"/>
          </p:cNvSpPr>
          <p:nvPr>
            <p:ph type="ctrTitle"/>
          </p:nvPr>
        </p:nvSpPr>
        <p:spPr>
          <a:xfrm>
            <a:off x="1120141" y="4923682"/>
            <a:ext cx="12694920" cy="773705"/>
          </a:xfrm>
        </p:spPr>
        <p:txBody>
          <a:bodyPr/>
          <a:lstStyle>
            <a:lvl1pPr algn="ctr">
              <a:defRPr lang="en-US" sz="4901"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2240281" y="5572092"/>
            <a:ext cx="10454641" cy="968291"/>
          </a:xfrm>
        </p:spPr>
        <p:txBody>
          <a:bodyPr>
            <a:normAutofit/>
          </a:bodyPr>
          <a:lstStyle>
            <a:lvl1pPr marL="0" indent="0" algn="ctr">
              <a:buNone/>
              <a:defRPr lang="en-US" sz="2941" kern="1200" smtClean="0">
                <a:solidFill>
                  <a:schemeClr val="tx1">
                    <a:lumMod val="65000"/>
                    <a:lumOff val="35000"/>
                  </a:schemeClr>
                </a:solidFill>
                <a:latin typeface="+mj-lt"/>
                <a:ea typeface="+mj-ea"/>
                <a:cs typeface="+mj-cs"/>
              </a:defRPr>
            </a:lvl1pPr>
            <a:lvl2pPr marL="746822" indent="0" algn="ctr">
              <a:buNone/>
              <a:defRPr>
                <a:solidFill>
                  <a:schemeClr val="tx1">
                    <a:tint val="75000"/>
                  </a:schemeClr>
                </a:solidFill>
              </a:defRPr>
            </a:lvl2pPr>
            <a:lvl3pPr marL="1493645" indent="0" algn="ctr">
              <a:buNone/>
              <a:defRPr>
                <a:solidFill>
                  <a:schemeClr val="tx1">
                    <a:tint val="75000"/>
                  </a:schemeClr>
                </a:solidFill>
              </a:defRPr>
            </a:lvl3pPr>
            <a:lvl4pPr marL="2240467" indent="0" algn="ctr">
              <a:buNone/>
              <a:defRPr>
                <a:solidFill>
                  <a:schemeClr val="tx1">
                    <a:tint val="75000"/>
                  </a:schemeClr>
                </a:solidFill>
              </a:defRPr>
            </a:lvl4pPr>
            <a:lvl5pPr marL="2987289" indent="0" algn="ctr">
              <a:buNone/>
              <a:defRPr>
                <a:solidFill>
                  <a:schemeClr val="tx1">
                    <a:tint val="75000"/>
                  </a:schemeClr>
                </a:solidFill>
              </a:defRPr>
            </a:lvl5pPr>
            <a:lvl6pPr marL="3734111" indent="0" algn="ctr">
              <a:buNone/>
              <a:defRPr>
                <a:solidFill>
                  <a:schemeClr val="tx1">
                    <a:tint val="75000"/>
                  </a:schemeClr>
                </a:solidFill>
              </a:defRPr>
            </a:lvl6pPr>
            <a:lvl7pPr marL="4480934" indent="0" algn="ctr">
              <a:buNone/>
              <a:defRPr>
                <a:solidFill>
                  <a:schemeClr val="tx1">
                    <a:tint val="75000"/>
                  </a:schemeClr>
                </a:solidFill>
              </a:defRPr>
            </a:lvl7pPr>
            <a:lvl8pPr marL="5227755" indent="0" algn="ctr">
              <a:buNone/>
              <a:defRPr>
                <a:solidFill>
                  <a:schemeClr val="tx1">
                    <a:tint val="75000"/>
                  </a:schemeClr>
                </a:solidFill>
              </a:defRPr>
            </a:lvl8pPr>
            <a:lvl9pPr marL="597457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6762" y="345864"/>
            <a:ext cx="4913578" cy="1471931"/>
          </a:xfrm>
        </p:spPr>
        <p:txBody>
          <a:bodyPr anchor="b"/>
          <a:lstStyle>
            <a:lvl1pPr algn="l">
              <a:defRPr sz="3309" b="1"/>
            </a:lvl1pPr>
          </a:lstStyle>
          <a:p>
            <a:r>
              <a:rPr lang="en-US"/>
              <a:t>Click to edit Master title style</a:t>
            </a:r>
          </a:p>
        </p:txBody>
      </p:sp>
      <p:sp>
        <p:nvSpPr>
          <p:cNvPr id="3" name="Content Placeholder 2"/>
          <p:cNvSpPr>
            <a:spLocks noGrp="1"/>
          </p:cNvSpPr>
          <p:nvPr>
            <p:ph idx="1"/>
          </p:nvPr>
        </p:nvSpPr>
        <p:spPr>
          <a:xfrm>
            <a:off x="5839249" y="345868"/>
            <a:ext cx="8349192" cy="7413943"/>
          </a:xfrm>
        </p:spPr>
        <p:txBody>
          <a:bodyPr/>
          <a:lstStyle>
            <a:lvl1pPr>
              <a:defRPr sz="5269"/>
            </a:lvl1pPr>
            <a:lvl2pPr>
              <a:defRPr sz="4534"/>
            </a:lvl2pPr>
            <a:lvl3pPr>
              <a:defRPr sz="3921"/>
            </a:lvl3pPr>
            <a:lvl4pPr>
              <a:defRPr sz="3309"/>
            </a:lvl4pPr>
            <a:lvl5pPr>
              <a:defRPr sz="3309"/>
            </a:lvl5pPr>
            <a:lvl6pPr>
              <a:defRPr sz="3309"/>
            </a:lvl6pPr>
            <a:lvl7pPr>
              <a:defRPr sz="3309"/>
            </a:lvl7pPr>
            <a:lvl8pPr>
              <a:defRPr sz="3309"/>
            </a:lvl8pPr>
            <a:lvl9pPr>
              <a:defRPr sz="330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46762" y="1817798"/>
            <a:ext cx="4913578" cy="5942013"/>
          </a:xfrm>
        </p:spPr>
        <p:txBody>
          <a:bodyPr/>
          <a:lstStyle>
            <a:lvl1pPr marL="0" indent="0">
              <a:buNone/>
              <a:defRPr sz="2329"/>
            </a:lvl1pPr>
            <a:lvl2pPr marL="746853" indent="0">
              <a:buNone/>
              <a:defRPr sz="1960"/>
            </a:lvl2pPr>
            <a:lvl3pPr marL="1493707" indent="0">
              <a:buNone/>
              <a:defRPr sz="1593"/>
            </a:lvl3pPr>
            <a:lvl4pPr marL="2240561" indent="0">
              <a:buNone/>
              <a:defRPr sz="1470"/>
            </a:lvl4pPr>
            <a:lvl5pPr marL="2987412" indent="0">
              <a:buNone/>
              <a:defRPr sz="1470"/>
            </a:lvl5pPr>
            <a:lvl6pPr marL="3734267" indent="0">
              <a:buNone/>
              <a:defRPr sz="1470"/>
            </a:lvl6pPr>
            <a:lvl7pPr marL="4481120" indent="0">
              <a:buNone/>
              <a:defRPr sz="1470"/>
            </a:lvl7pPr>
            <a:lvl8pPr marL="5227973" indent="0">
              <a:buNone/>
              <a:defRPr sz="1470"/>
            </a:lvl8pPr>
            <a:lvl9pPr marL="5974827" indent="0">
              <a:buNone/>
              <a:defRPr sz="147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27405" y="6080762"/>
            <a:ext cx="8961120" cy="717869"/>
          </a:xfrm>
        </p:spPr>
        <p:txBody>
          <a:bodyPr anchor="b"/>
          <a:lstStyle>
            <a:lvl1pPr algn="l">
              <a:defRPr sz="3309" b="1"/>
            </a:lvl1pPr>
          </a:lstStyle>
          <a:p>
            <a:r>
              <a:rPr lang="en-US"/>
              <a:t>Click to edit Master title style</a:t>
            </a:r>
          </a:p>
        </p:txBody>
      </p:sp>
      <p:sp>
        <p:nvSpPr>
          <p:cNvPr id="3" name="Picture Placeholder 2"/>
          <p:cNvSpPr>
            <a:spLocks noGrp="1"/>
          </p:cNvSpPr>
          <p:nvPr>
            <p:ph type="pic" idx="1"/>
          </p:nvPr>
        </p:nvSpPr>
        <p:spPr>
          <a:xfrm>
            <a:off x="2927405" y="776182"/>
            <a:ext cx="8961120" cy="5212080"/>
          </a:xfrm>
        </p:spPr>
        <p:txBody>
          <a:bodyPr/>
          <a:lstStyle>
            <a:lvl1pPr marL="0" indent="0">
              <a:buNone/>
              <a:defRPr sz="5269"/>
            </a:lvl1pPr>
            <a:lvl2pPr marL="746853" indent="0">
              <a:buNone/>
              <a:defRPr sz="4534"/>
            </a:lvl2pPr>
            <a:lvl3pPr marL="1493707" indent="0">
              <a:buNone/>
              <a:defRPr sz="3921"/>
            </a:lvl3pPr>
            <a:lvl4pPr marL="2240561" indent="0">
              <a:buNone/>
              <a:defRPr sz="3309"/>
            </a:lvl4pPr>
            <a:lvl5pPr marL="2987412" indent="0">
              <a:buNone/>
              <a:defRPr sz="3309"/>
            </a:lvl5pPr>
            <a:lvl6pPr marL="3734267" indent="0">
              <a:buNone/>
              <a:defRPr sz="3309"/>
            </a:lvl6pPr>
            <a:lvl7pPr marL="4481120" indent="0">
              <a:buNone/>
              <a:defRPr sz="3309"/>
            </a:lvl7pPr>
            <a:lvl8pPr marL="5227973" indent="0">
              <a:buNone/>
              <a:defRPr sz="3309"/>
            </a:lvl8pPr>
            <a:lvl9pPr marL="5974827" indent="0">
              <a:buNone/>
              <a:defRPr sz="3309"/>
            </a:lvl9pPr>
          </a:lstStyle>
          <a:p>
            <a:endParaRPr lang="en-US"/>
          </a:p>
        </p:txBody>
      </p:sp>
      <p:sp>
        <p:nvSpPr>
          <p:cNvPr id="4" name="Text Placeholder 3"/>
          <p:cNvSpPr>
            <a:spLocks noGrp="1"/>
          </p:cNvSpPr>
          <p:nvPr>
            <p:ph type="body" sz="half" idx="2"/>
          </p:nvPr>
        </p:nvSpPr>
        <p:spPr>
          <a:xfrm>
            <a:off x="2927405" y="6798630"/>
            <a:ext cx="8961120" cy="1019493"/>
          </a:xfrm>
        </p:spPr>
        <p:txBody>
          <a:bodyPr/>
          <a:lstStyle>
            <a:lvl1pPr marL="0" indent="0">
              <a:buNone/>
              <a:defRPr sz="2329"/>
            </a:lvl1pPr>
            <a:lvl2pPr marL="746853" indent="0">
              <a:buNone/>
              <a:defRPr sz="1960"/>
            </a:lvl2pPr>
            <a:lvl3pPr marL="1493707" indent="0">
              <a:buNone/>
              <a:defRPr sz="1593"/>
            </a:lvl3pPr>
            <a:lvl4pPr marL="2240561" indent="0">
              <a:buNone/>
              <a:defRPr sz="1470"/>
            </a:lvl4pPr>
            <a:lvl5pPr marL="2987412" indent="0">
              <a:buNone/>
              <a:defRPr sz="1470"/>
            </a:lvl5pPr>
            <a:lvl6pPr marL="3734267" indent="0">
              <a:buNone/>
              <a:defRPr sz="1470"/>
            </a:lvl6pPr>
            <a:lvl7pPr marL="4481120" indent="0">
              <a:buNone/>
              <a:defRPr sz="1470"/>
            </a:lvl7pPr>
            <a:lvl8pPr marL="5227973" indent="0">
              <a:buNone/>
              <a:defRPr sz="1470"/>
            </a:lvl8pPr>
            <a:lvl9pPr marL="5974827" indent="0">
              <a:buNone/>
              <a:defRPr sz="147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28020" y="347878"/>
            <a:ext cx="3360420" cy="7411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46760" y="347878"/>
            <a:ext cx="9832340" cy="74119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0141" y="2698541"/>
            <a:ext cx="12694920" cy="1862032"/>
          </a:xfrm>
        </p:spPr>
        <p:txBody>
          <a:bodyPr/>
          <a:lstStyle/>
          <a:p>
            <a:r>
              <a:rPr lang="en-US"/>
              <a:t>Click to edit Master title style</a:t>
            </a:r>
          </a:p>
        </p:txBody>
      </p:sp>
      <p:sp>
        <p:nvSpPr>
          <p:cNvPr id="3" name="Subtitle 2"/>
          <p:cNvSpPr>
            <a:spLocks noGrp="1"/>
          </p:cNvSpPr>
          <p:nvPr>
            <p:ph type="subTitle" idx="1"/>
          </p:nvPr>
        </p:nvSpPr>
        <p:spPr>
          <a:xfrm>
            <a:off x="2240281" y="4922520"/>
            <a:ext cx="10454641" cy="2219960"/>
          </a:xfrm>
        </p:spPr>
        <p:txBody>
          <a:bodyPr/>
          <a:lstStyle>
            <a:lvl1pPr marL="0" indent="0" algn="ctr">
              <a:buNone/>
              <a:defRPr>
                <a:solidFill>
                  <a:schemeClr val="tx1">
                    <a:tint val="75000"/>
                  </a:schemeClr>
                </a:solidFill>
              </a:defRPr>
            </a:lvl1pPr>
            <a:lvl2pPr marL="746853" indent="0" algn="ctr">
              <a:buNone/>
              <a:defRPr>
                <a:solidFill>
                  <a:schemeClr val="tx1">
                    <a:tint val="75000"/>
                  </a:schemeClr>
                </a:solidFill>
              </a:defRPr>
            </a:lvl2pPr>
            <a:lvl3pPr marL="1493707" indent="0" algn="ctr">
              <a:buNone/>
              <a:defRPr>
                <a:solidFill>
                  <a:schemeClr val="tx1">
                    <a:tint val="75000"/>
                  </a:schemeClr>
                </a:solidFill>
              </a:defRPr>
            </a:lvl3pPr>
            <a:lvl4pPr marL="2240561" indent="0" algn="ctr">
              <a:buNone/>
              <a:defRPr>
                <a:solidFill>
                  <a:schemeClr val="tx1">
                    <a:tint val="75000"/>
                  </a:schemeClr>
                </a:solidFill>
              </a:defRPr>
            </a:lvl4pPr>
            <a:lvl5pPr marL="2987412" indent="0" algn="ctr">
              <a:buNone/>
              <a:defRPr>
                <a:solidFill>
                  <a:schemeClr val="tx1">
                    <a:tint val="75000"/>
                  </a:schemeClr>
                </a:solidFill>
              </a:defRPr>
            </a:lvl5pPr>
            <a:lvl6pPr marL="3734267" indent="0" algn="ctr">
              <a:buNone/>
              <a:defRPr>
                <a:solidFill>
                  <a:schemeClr val="tx1">
                    <a:tint val="75000"/>
                  </a:schemeClr>
                </a:solidFill>
              </a:defRPr>
            </a:lvl6pPr>
            <a:lvl7pPr marL="4481120" indent="0" algn="ctr">
              <a:buNone/>
              <a:defRPr>
                <a:solidFill>
                  <a:schemeClr val="tx1">
                    <a:tint val="75000"/>
                  </a:schemeClr>
                </a:solidFill>
              </a:defRPr>
            </a:lvl7pPr>
            <a:lvl8pPr marL="5227973" indent="0" algn="ctr">
              <a:buNone/>
              <a:defRPr>
                <a:solidFill>
                  <a:schemeClr val="tx1">
                    <a:tint val="75000"/>
                  </a:schemeClr>
                </a:solidFill>
              </a:defRPr>
            </a:lvl8pPr>
            <a:lvl9pPr marL="597482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79778" y="5582077"/>
            <a:ext cx="12694920" cy="1725295"/>
          </a:xfrm>
        </p:spPr>
        <p:txBody>
          <a:bodyPr anchor="t"/>
          <a:lstStyle>
            <a:lvl1pPr algn="l">
              <a:defRPr sz="6495" b="1" cap="all"/>
            </a:lvl1pPr>
          </a:lstStyle>
          <a:p>
            <a:r>
              <a:rPr lang="en-US"/>
              <a:t>Click to edit Master title style</a:t>
            </a:r>
          </a:p>
        </p:txBody>
      </p:sp>
      <p:sp>
        <p:nvSpPr>
          <p:cNvPr id="3" name="Text Placeholder 2"/>
          <p:cNvSpPr>
            <a:spLocks noGrp="1"/>
          </p:cNvSpPr>
          <p:nvPr>
            <p:ph type="body" idx="1"/>
          </p:nvPr>
        </p:nvSpPr>
        <p:spPr>
          <a:xfrm>
            <a:off x="1179778" y="3681837"/>
            <a:ext cx="12694920" cy="1900237"/>
          </a:xfrm>
        </p:spPr>
        <p:txBody>
          <a:bodyPr anchor="b"/>
          <a:lstStyle>
            <a:lvl1pPr marL="0" indent="0">
              <a:buNone/>
              <a:defRPr sz="3309">
                <a:solidFill>
                  <a:schemeClr val="tx1">
                    <a:tint val="75000"/>
                  </a:schemeClr>
                </a:solidFill>
              </a:defRPr>
            </a:lvl1pPr>
            <a:lvl2pPr marL="746853" indent="0">
              <a:buNone/>
              <a:defRPr sz="2941">
                <a:solidFill>
                  <a:schemeClr val="tx1">
                    <a:tint val="75000"/>
                  </a:schemeClr>
                </a:solidFill>
              </a:defRPr>
            </a:lvl2pPr>
            <a:lvl3pPr marL="1493707" indent="0">
              <a:buNone/>
              <a:defRPr sz="2574">
                <a:solidFill>
                  <a:schemeClr val="tx1">
                    <a:tint val="75000"/>
                  </a:schemeClr>
                </a:solidFill>
              </a:defRPr>
            </a:lvl3pPr>
            <a:lvl4pPr marL="2240561" indent="0">
              <a:buNone/>
              <a:defRPr sz="2329">
                <a:solidFill>
                  <a:schemeClr val="tx1">
                    <a:tint val="75000"/>
                  </a:schemeClr>
                </a:solidFill>
              </a:defRPr>
            </a:lvl4pPr>
            <a:lvl5pPr marL="2987412" indent="0">
              <a:buNone/>
              <a:defRPr sz="2329">
                <a:solidFill>
                  <a:schemeClr val="tx1">
                    <a:tint val="75000"/>
                  </a:schemeClr>
                </a:solidFill>
              </a:defRPr>
            </a:lvl5pPr>
            <a:lvl6pPr marL="3734267" indent="0">
              <a:buNone/>
              <a:defRPr sz="2329">
                <a:solidFill>
                  <a:schemeClr val="tx1">
                    <a:tint val="75000"/>
                  </a:schemeClr>
                </a:solidFill>
              </a:defRPr>
            </a:lvl6pPr>
            <a:lvl7pPr marL="4481120" indent="0">
              <a:buNone/>
              <a:defRPr sz="2329">
                <a:solidFill>
                  <a:schemeClr val="tx1">
                    <a:tint val="75000"/>
                  </a:schemeClr>
                </a:solidFill>
              </a:defRPr>
            </a:lvl7pPr>
            <a:lvl8pPr marL="5227973" indent="0">
              <a:buNone/>
              <a:defRPr sz="2329">
                <a:solidFill>
                  <a:schemeClr val="tx1">
                    <a:tint val="75000"/>
                  </a:schemeClr>
                </a:solidFill>
              </a:defRPr>
            </a:lvl8pPr>
            <a:lvl9pPr marL="5974827" indent="0">
              <a:buNone/>
              <a:defRPr sz="232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46760" y="2026923"/>
            <a:ext cx="6596380" cy="5732886"/>
          </a:xfrm>
        </p:spPr>
        <p:txBody>
          <a:bodyPr/>
          <a:lstStyle>
            <a:lvl1pPr>
              <a:defRPr sz="4534"/>
            </a:lvl1pPr>
            <a:lvl2pPr>
              <a:defRPr sz="3921"/>
            </a:lvl2pPr>
            <a:lvl3pPr>
              <a:defRPr sz="3309"/>
            </a:lvl3pPr>
            <a:lvl4pPr>
              <a:defRPr sz="2941"/>
            </a:lvl4pPr>
            <a:lvl5pPr>
              <a:defRPr sz="2941"/>
            </a:lvl5pPr>
            <a:lvl6pPr>
              <a:defRPr sz="2941"/>
            </a:lvl6pPr>
            <a:lvl7pPr>
              <a:defRPr sz="2941"/>
            </a:lvl7pPr>
            <a:lvl8pPr>
              <a:defRPr sz="2941"/>
            </a:lvl8pPr>
            <a:lvl9pPr>
              <a:defRPr sz="29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92060" y="2026923"/>
            <a:ext cx="6596380" cy="5732886"/>
          </a:xfrm>
        </p:spPr>
        <p:txBody>
          <a:bodyPr/>
          <a:lstStyle>
            <a:lvl1pPr>
              <a:defRPr sz="4534"/>
            </a:lvl1pPr>
            <a:lvl2pPr>
              <a:defRPr sz="3921"/>
            </a:lvl2pPr>
            <a:lvl3pPr>
              <a:defRPr sz="3309"/>
            </a:lvl3pPr>
            <a:lvl4pPr>
              <a:defRPr sz="2941"/>
            </a:lvl4pPr>
            <a:lvl5pPr>
              <a:defRPr sz="2941"/>
            </a:lvl5pPr>
            <a:lvl6pPr>
              <a:defRPr sz="2941"/>
            </a:lvl6pPr>
            <a:lvl7pPr>
              <a:defRPr sz="2941"/>
            </a:lvl7pPr>
            <a:lvl8pPr>
              <a:defRPr sz="2941"/>
            </a:lvl8pPr>
            <a:lvl9pPr>
              <a:defRPr sz="29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46761" y="1944479"/>
            <a:ext cx="6598973" cy="810366"/>
          </a:xfrm>
        </p:spPr>
        <p:txBody>
          <a:bodyPr anchor="b"/>
          <a:lstStyle>
            <a:lvl1pPr marL="0" indent="0">
              <a:buNone/>
              <a:defRPr sz="3921" b="1"/>
            </a:lvl1pPr>
            <a:lvl2pPr marL="746853" indent="0">
              <a:buNone/>
              <a:defRPr sz="3309" b="1"/>
            </a:lvl2pPr>
            <a:lvl3pPr marL="1493707" indent="0">
              <a:buNone/>
              <a:defRPr sz="2941" b="1"/>
            </a:lvl3pPr>
            <a:lvl4pPr marL="2240561" indent="0">
              <a:buNone/>
              <a:defRPr sz="2574" b="1"/>
            </a:lvl4pPr>
            <a:lvl5pPr marL="2987412" indent="0">
              <a:buNone/>
              <a:defRPr sz="2574" b="1"/>
            </a:lvl5pPr>
            <a:lvl6pPr marL="3734267" indent="0">
              <a:buNone/>
              <a:defRPr sz="2574" b="1"/>
            </a:lvl6pPr>
            <a:lvl7pPr marL="4481120" indent="0">
              <a:buNone/>
              <a:defRPr sz="2574" b="1"/>
            </a:lvl7pPr>
            <a:lvl8pPr marL="5227973" indent="0">
              <a:buNone/>
              <a:defRPr sz="2574" b="1"/>
            </a:lvl8pPr>
            <a:lvl9pPr marL="5974827" indent="0">
              <a:buNone/>
              <a:defRPr sz="2574" b="1"/>
            </a:lvl9pPr>
          </a:lstStyle>
          <a:p>
            <a:pPr lvl="0"/>
            <a:r>
              <a:rPr lang="en-US"/>
              <a:t>Click to edit Master text styles</a:t>
            </a:r>
          </a:p>
        </p:txBody>
      </p:sp>
      <p:sp>
        <p:nvSpPr>
          <p:cNvPr id="4" name="Content Placeholder 3"/>
          <p:cNvSpPr>
            <a:spLocks noGrp="1"/>
          </p:cNvSpPr>
          <p:nvPr>
            <p:ph sz="half" idx="2"/>
          </p:nvPr>
        </p:nvSpPr>
        <p:spPr>
          <a:xfrm>
            <a:off x="746761" y="2754842"/>
            <a:ext cx="6598973" cy="5004965"/>
          </a:xfrm>
        </p:spPr>
        <p:txBody>
          <a:bodyPr/>
          <a:lstStyle>
            <a:lvl1pPr>
              <a:defRPr sz="3921"/>
            </a:lvl1pPr>
            <a:lvl2pPr>
              <a:defRPr sz="3309"/>
            </a:lvl2pPr>
            <a:lvl3pPr>
              <a:defRPr sz="2941"/>
            </a:lvl3pPr>
            <a:lvl4pPr>
              <a:defRPr sz="2574"/>
            </a:lvl4pPr>
            <a:lvl5pPr>
              <a:defRPr sz="2574"/>
            </a:lvl5pPr>
            <a:lvl6pPr>
              <a:defRPr sz="2574"/>
            </a:lvl6pPr>
            <a:lvl7pPr>
              <a:defRPr sz="2574"/>
            </a:lvl7pPr>
            <a:lvl8pPr>
              <a:defRPr sz="2574"/>
            </a:lvl8pPr>
            <a:lvl9pPr>
              <a:defRPr sz="257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86878" y="1944479"/>
            <a:ext cx="6601565" cy="810366"/>
          </a:xfrm>
        </p:spPr>
        <p:txBody>
          <a:bodyPr anchor="b"/>
          <a:lstStyle>
            <a:lvl1pPr marL="0" indent="0">
              <a:buNone/>
              <a:defRPr sz="3921" b="1"/>
            </a:lvl1pPr>
            <a:lvl2pPr marL="746853" indent="0">
              <a:buNone/>
              <a:defRPr sz="3309" b="1"/>
            </a:lvl2pPr>
            <a:lvl3pPr marL="1493707" indent="0">
              <a:buNone/>
              <a:defRPr sz="2941" b="1"/>
            </a:lvl3pPr>
            <a:lvl4pPr marL="2240561" indent="0">
              <a:buNone/>
              <a:defRPr sz="2574" b="1"/>
            </a:lvl4pPr>
            <a:lvl5pPr marL="2987412" indent="0">
              <a:buNone/>
              <a:defRPr sz="2574" b="1"/>
            </a:lvl5pPr>
            <a:lvl6pPr marL="3734267" indent="0">
              <a:buNone/>
              <a:defRPr sz="2574" b="1"/>
            </a:lvl6pPr>
            <a:lvl7pPr marL="4481120" indent="0">
              <a:buNone/>
              <a:defRPr sz="2574" b="1"/>
            </a:lvl7pPr>
            <a:lvl8pPr marL="5227973" indent="0">
              <a:buNone/>
              <a:defRPr sz="2574" b="1"/>
            </a:lvl8pPr>
            <a:lvl9pPr marL="5974827" indent="0">
              <a:buNone/>
              <a:defRPr sz="2574" b="1"/>
            </a:lvl9pPr>
          </a:lstStyle>
          <a:p>
            <a:pPr lvl="0"/>
            <a:r>
              <a:rPr lang="en-US"/>
              <a:t>Click to edit Master text styles</a:t>
            </a:r>
          </a:p>
        </p:txBody>
      </p:sp>
      <p:sp>
        <p:nvSpPr>
          <p:cNvPr id="6" name="Content Placeholder 5"/>
          <p:cNvSpPr>
            <a:spLocks noGrp="1"/>
          </p:cNvSpPr>
          <p:nvPr>
            <p:ph sz="quarter" idx="4"/>
          </p:nvPr>
        </p:nvSpPr>
        <p:spPr>
          <a:xfrm>
            <a:off x="7586878" y="2754842"/>
            <a:ext cx="6601565" cy="5004965"/>
          </a:xfrm>
        </p:spPr>
        <p:txBody>
          <a:bodyPr/>
          <a:lstStyle>
            <a:lvl1pPr>
              <a:defRPr sz="3921"/>
            </a:lvl1pPr>
            <a:lvl2pPr>
              <a:defRPr sz="3309"/>
            </a:lvl2pPr>
            <a:lvl3pPr>
              <a:defRPr sz="2941"/>
            </a:lvl3pPr>
            <a:lvl4pPr>
              <a:defRPr sz="2574"/>
            </a:lvl4pPr>
            <a:lvl5pPr>
              <a:defRPr sz="2574"/>
            </a:lvl5pPr>
            <a:lvl6pPr>
              <a:defRPr sz="2574"/>
            </a:lvl6pPr>
            <a:lvl7pPr>
              <a:defRPr sz="2574"/>
            </a:lvl7pPr>
            <a:lvl8pPr>
              <a:defRPr sz="2574"/>
            </a:lvl8pPr>
            <a:lvl9pPr>
              <a:defRPr sz="257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4411"/>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4411"/>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46761" y="347878"/>
            <a:ext cx="13441681" cy="900703"/>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746761" y="1442007"/>
            <a:ext cx="13441681" cy="6317803"/>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6760" y="8051380"/>
            <a:ext cx="3484880" cy="462492"/>
          </a:xfrm>
          <a:prstGeom prst="rect">
            <a:avLst/>
          </a:prstGeom>
        </p:spPr>
        <p:txBody>
          <a:bodyPr vert="horz" lIns="121899" tIns="60949" rIns="121899" bIns="60949" rtlCol="0" anchor="ctr"/>
          <a:lstStyle>
            <a:lvl1pPr algn="l">
              <a:defRPr sz="1960">
                <a:solidFill>
                  <a:schemeClr val="tx1">
                    <a:tint val="75000"/>
                  </a:schemeClr>
                </a:solidFill>
              </a:defRPr>
            </a:lvl1pPr>
          </a:lstStyle>
          <a:p>
            <a:fld id="{425404F2-BE9A-4460-8815-8F645183555F}" type="datetimeFigureOut">
              <a:rPr lang="en-US" smtClean="0"/>
              <a:pPr/>
              <a:t>11/29/2021</a:t>
            </a:fld>
            <a:endParaRPr lang="en-US"/>
          </a:p>
        </p:txBody>
      </p:sp>
      <p:sp>
        <p:nvSpPr>
          <p:cNvPr id="5" name="Footer Placeholder 4"/>
          <p:cNvSpPr>
            <a:spLocks noGrp="1"/>
          </p:cNvSpPr>
          <p:nvPr>
            <p:ph type="ftr" sz="quarter" idx="3"/>
          </p:nvPr>
        </p:nvSpPr>
        <p:spPr>
          <a:xfrm>
            <a:off x="5102861" y="8051380"/>
            <a:ext cx="4729480" cy="462492"/>
          </a:xfrm>
          <a:prstGeom prst="rect">
            <a:avLst/>
          </a:prstGeom>
        </p:spPr>
        <p:txBody>
          <a:bodyPr vert="horz" lIns="121899" tIns="60949" rIns="121899" bIns="60949" rtlCol="0" anchor="ctr"/>
          <a:lstStyle>
            <a:lvl1pPr algn="ctr">
              <a:defRPr sz="1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03561" y="8051380"/>
            <a:ext cx="3484880" cy="462492"/>
          </a:xfrm>
          <a:prstGeom prst="rect">
            <a:avLst/>
          </a:prstGeom>
        </p:spPr>
        <p:txBody>
          <a:bodyPr vert="horz" lIns="121899" tIns="60949" rIns="121899" bIns="60949" rtlCol="0" anchor="ctr"/>
          <a:lstStyle>
            <a:lvl1pPr algn="r">
              <a:defRPr sz="196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62" r:id="rId8"/>
    <p:sldLayoutId id="2147483655" r:id="rId9"/>
    <p:sldLayoutId id="2147483656" r:id="rId10"/>
    <p:sldLayoutId id="2147483657" r:id="rId11"/>
    <p:sldLayoutId id="2147483658" r:id="rId12"/>
    <p:sldLayoutId id="2147483659" r:id="rId13"/>
  </p:sldLayoutIdLst>
  <p:txStyles>
    <p:titleStyle>
      <a:lvl1pPr algn="l" defTabSz="1493707" rtl="0" eaLnBrk="1" latinLnBrk="0" hangingPunct="1">
        <a:spcBef>
          <a:spcPct val="0"/>
        </a:spcBef>
        <a:buNone/>
        <a:defRPr sz="4411" kern="1200">
          <a:solidFill>
            <a:schemeClr val="tx1"/>
          </a:solidFill>
          <a:latin typeface="+mj-lt"/>
          <a:ea typeface="+mj-ea"/>
          <a:cs typeface="+mj-cs"/>
        </a:defRPr>
      </a:lvl1pPr>
    </p:titleStyle>
    <p:bodyStyle>
      <a:lvl1pPr marL="560140" indent="-560140" algn="l" defTabSz="1493707" rtl="0" eaLnBrk="1" latinLnBrk="0" hangingPunct="1">
        <a:spcBef>
          <a:spcPct val="20000"/>
        </a:spcBef>
        <a:buFont typeface="Arial" pitchFamily="34" charset="0"/>
        <a:buChar char="•"/>
        <a:defRPr sz="4411" kern="1200">
          <a:solidFill>
            <a:schemeClr val="tx1"/>
          </a:solidFill>
          <a:latin typeface="+mj-lt"/>
          <a:ea typeface="+mn-ea"/>
          <a:cs typeface="+mn-cs"/>
        </a:defRPr>
      </a:lvl1pPr>
      <a:lvl2pPr marL="1213637" indent="-466783" algn="l" defTabSz="1493707" rtl="0" eaLnBrk="1" latinLnBrk="0" hangingPunct="1">
        <a:spcBef>
          <a:spcPct val="20000"/>
        </a:spcBef>
        <a:buFont typeface="Arial" pitchFamily="34" charset="0"/>
        <a:buChar char="–"/>
        <a:defRPr sz="3921" kern="1200">
          <a:solidFill>
            <a:schemeClr val="tx1"/>
          </a:solidFill>
          <a:latin typeface="+mj-lt"/>
          <a:ea typeface="+mn-ea"/>
          <a:cs typeface="+mn-cs"/>
        </a:defRPr>
      </a:lvl2pPr>
      <a:lvl3pPr marL="1867133" indent="-373427" algn="l" defTabSz="1493707" rtl="0" eaLnBrk="1" latinLnBrk="0" hangingPunct="1">
        <a:spcBef>
          <a:spcPct val="20000"/>
        </a:spcBef>
        <a:buFont typeface="Arial" pitchFamily="34" charset="0"/>
        <a:buChar char="•"/>
        <a:defRPr sz="2941" kern="1200">
          <a:solidFill>
            <a:schemeClr val="tx1"/>
          </a:solidFill>
          <a:latin typeface="+mj-lt"/>
          <a:ea typeface="+mn-ea"/>
          <a:cs typeface="+mn-cs"/>
        </a:defRPr>
      </a:lvl3pPr>
      <a:lvl4pPr marL="2613987" indent="-373427" algn="l" defTabSz="1493707" rtl="0" eaLnBrk="1" latinLnBrk="0" hangingPunct="1">
        <a:spcBef>
          <a:spcPct val="20000"/>
        </a:spcBef>
        <a:buFont typeface="Arial" pitchFamily="34" charset="0"/>
        <a:buChar char="–"/>
        <a:defRPr sz="2451" kern="1200">
          <a:solidFill>
            <a:schemeClr val="tx1"/>
          </a:solidFill>
          <a:latin typeface="+mj-lt"/>
          <a:ea typeface="+mn-ea"/>
          <a:cs typeface="+mn-cs"/>
        </a:defRPr>
      </a:lvl4pPr>
      <a:lvl5pPr marL="3360840" indent="-373427" algn="l" defTabSz="1493707" rtl="0" eaLnBrk="1" latinLnBrk="0" hangingPunct="1">
        <a:spcBef>
          <a:spcPct val="20000"/>
        </a:spcBef>
        <a:buFont typeface="Arial" pitchFamily="34" charset="0"/>
        <a:buChar char="»"/>
        <a:defRPr sz="2451" kern="1200">
          <a:solidFill>
            <a:schemeClr val="tx1"/>
          </a:solidFill>
          <a:latin typeface="+mj-lt"/>
          <a:ea typeface="+mn-ea"/>
          <a:cs typeface="+mn-cs"/>
        </a:defRPr>
      </a:lvl5pPr>
      <a:lvl6pPr marL="4107693" indent="-373427" algn="l" defTabSz="1493707" rtl="0" eaLnBrk="1" latinLnBrk="0" hangingPunct="1">
        <a:spcBef>
          <a:spcPct val="20000"/>
        </a:spcBef>
        <a:buFont typeface="Arial" pitchFamily="34" charset="0"/>
        <a:buChar char="•"/>
        <a:defRPr sz="3309" kern="1200">
          <a:solidFill>
            <a:schemeClr val="tx1"/>
          </a:solidFill>
          <a:latin typeface="+mn-lt"/>
          <a:ea typeface="+mn-ea"/>
          <a:cs typeface="+mn-cs"/>
        </a:defRPr>
      </a:lvl6pPr>
      <a:lvl7pPr marL="4854548" indent="-373427" algn="l" defTabSz="1493707" rtl="0" eaLnBrk="1" latinLnBrk="0" hangingPunct="1">
        <a:spcBef>
          <a:spcPct val="20000"/>
        </a:spcBef>
        <a:buFont typeface="Arial" pitchFamily="34" charset="0"/>
        <a:buChar char="•"/>
        <a:defRPr sz="3309" kern="1200">
          <a:solidFill>
            <a:schemeClr val="tx1"/>
          </a:solidFill>
          <a:latin typeface="+mn-lt"/>
          <a:ea typeface="+mn-ea"/>
          <a:cs typeface="+mn-cs"/>
        </a:defRPr>
      </a:lvl7pPr>
      <a:lvl8pPr marL="5601399" indent="-373427" algn="l" defTabSz="1493707" rtl="0" eaLnBrk="1" latinLnBrk="0" hangingPunct="1">
        <a:spcBef>
          <a:spcPct val="20000"/>
        </a:spcBef>
        <a:buFont typeface="Arial" pitchFamily="34" charset="0"/>
        <a:buChar char="•"/>
        <a:defRPr sz="3309" kern="1200">
          <a:solidFill>
            <a:schemeClr val="tx1"/>
          </a:solidFill>
          <a:latin typeface="+mn-lt"/>
          <a:ea typeface="+mn-ea"/>
          <a:cs typeface="+mn-cs"/>
        </a:defRPr>
      </a:lvl8pPr>
      <a:lvl9pPr marL="6348253" indent="-373427" algn="l" defTabSz="1493707" rtl="0" eaLnBrk="1" latinLnBrk="0" hangingPunct="1">
        <a:spcBef>
          <a:spcPct val="20000"/>
        </a:spcBef>
        <a:buFont typeface="Arial" pitchFamily="34" charset="0"/>
        <a:buChar char="•"/>
        <a:defRPr sz="3309" kern="1200">
          <a:solidFill>
            <a:schemeClr val="tx1"/>
          </a:solidFill>
          <a:latin typeface="+mn-lt"/>
          <a:ea typeface="+mn-ea"/>
          <a:cs typeface="+mn-cs"/>
        </a:defRPr>
      </a:lvl9pPr>
    </p:bodyStyle>
    <p:otherStyle>
      <a:defPPr>
        <a:defRPr lang="en-US"/>
      </a:defPPr>
      <a:lvl1pPr marL="0" algn="l" defTabSz="1493707" rtl="0" eaLnBrk="1" latinLnBrk="0" hangingPunct="1">
        <a:defRPr sz="2941" kern="1200">
          <a:solidFill>
            <a:schemeClr val="tx1"/>
          </a:solidFill>
          <a:latin typeface="+mn-lt"/>
          <a:ea typeface="+mn-ea"/>
          <a:cs typeface="+mn-cs"/>
        </a:defRPr>
      </a:lvl1pPr>
      <a:lvl2pPr marL="746853" algn="l" defTabSz="1493707" rtl="0" eaLnBrk="1" latinLnBrk="0" hangingPunct="1">
        <a:defRPr sz="2941" kern="1200">
          <a:solidFill>
            <a:schemeClr val="tx1"/>
          </a:solidFill>
          <a:latin typeface="+mn-lt"/>
          <a:ea typeface="+mn-ea"/>
          <a:cs typeface="+mn-cs"/>
        </a:defRPr>
      </a:lvl2pPr>
      <a:lvl3pPr marL="1493707" algn="l" defTabSz="1493707" rtl="0" eaLnBrk="1" latinLnBrk="0" hangingPunct="1">
        <a:defRPr sz="2941" kern="1200">
          <a:solidFill>
            <a:schemeClr val="tx1"/>
          </a:solidFill>
          <a:latin typeface="+mn-lt"/>
          <a:ea typeface="+mn-ea"/>
          <a:cs typeface="+mn-cs"/>
        </a:defRPr>
      </a:lvl3pPr>
      <a:lvl4pPr marL="2240561" algn="l" defTabSz="1493707" rtl="0" eaLnBrk="1" latinLnBrk="0" hangingPunct="1">
        <a:defRPr sz="2941" kern="1200">
          <a:solidFill>
            <a:schemeClr val="tx1"/>
          </a:solidFill>
          <a:latin typeface="+mn-lt"/>
          <a:ea typeface="+mn-ea"/>
          <a:cs typeface="+mn-cs"/>
        </a:defRPr>
      </a:lvl4pPr>
      <a:lvl5pPr marL="2987412" algn="l" defTabSz="1493707" rtl="0" eaLnBrk="1" latinLnBrk="0" hangingPunct="1">
        <a:defRPr sz="2941" kern="1200">
          <a:solidFill>
            <a:schemeClr val="tx1"/>
          </a:solidFill>
          <a:latin typeface="+mn-lt"/>
          <a:ea typeface="+mn-ea"/>
          <a:cs typeface="+mn-cs"/>
        </a:defRPr>
      </a:lvl5pPr>
      <a:lvl6pPr marL="3734267" algn="l" defTabSz="1493707" rtl="0" eaLnBrk="1" latinLnBrk="0" hangingPunct="1">
        <a:defRPr sz="2941" kern="1200">
          <a:solidFill>
            <a:schemeClr val="tx1"/>
          </a:solidFill>
          <a:latin typeface="+mn-lt"/>
          <a:ea typeface="+mn-ea"/>
          <a:cs typeface="+mn-cs"/>
        </a:defRPr>
      </a:lvl6pPr>
      <a:lvl7pPr marL="4481120" algn="l" defTabSz="1493707" rtl="0" eaLnBrk="1" latinLnBrk="0" hangingPunct="1">
        <a:defRPr sz="2941" kern="1200">
          <a:solidFill>
            <a:schemeClr val="tx1"/>
          </a:solidFill>
          <a:latin typeface="+mn-lt"/>
          <a:ea typeface="+mn-ea"/>
          <a:cs typeface="+mn-cs"/>
        </a:defRPr>
      </a:lvl7pPr>
      <a:lvl8pPr marL="5227973" algn="l" defTabSz="1493707" rtl="0" eaLnBrk="1" latinLnBrk="0" hangingPunct="1">
        <a:defRPr sz="2941" kern="1200">
          <a:solidFill>
            <a:schemeClr val="tx1"/>
          </a:solidFill>
          <a:latin typeface="+mn-lt"/>
          <a:ea typeface="+mn-ea"/>
          <a:cs typeface="+mn-cs"/>
        </a:defRPr>
      </a:lvl8pPr>
      <a:lvl9pPr marL="5974827" algn="l" defTabSz="1493707" rtl="0" eaLnBrk="1" latinLnBrk="0" hangingPunct="1">
        <a:defRPr sz="294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gs>
          </a:gsLst>
          <a:path path="circle">
            <a:fillToRect l="50000" t="50000" r="50000" b="50000"/>
          </a:path>
        </a:gradFill>
        <a:effectLst/>
      </p:bgPr>
    </p:bg>
    <p:spTree>
      <p:nvGrpSpPr>
        <p:cNvPr id="1" name=""/>
        <p:cNvGrpSpPr/>
        <p:nvPr/>
      </p:nvGrpSpPr>
      <p:grpSpPr>
        <a:xfrm>
          <a:off x="0" y="0"/>
          <a:ext cx="0" cy="0"/>
          <a:chOff x="0" y="0"/>
          <a:chExt cx="0" cy="0"/>
        </a:xfrm>
      </p:grpSpPr>
      <p:sp>
        <p:nvSpPr>
          <p:cNvPr id="16" name="Freeform 13">
            <a:extLst>
              <a:ext uri="{FF2B5EF4-FFF2-40B4-BE49-F238E27FC236}">
                <a16:creationId xmlns:a16="http://schemas.microsoft.com/office/drawing/2014/main" id="{3D857B12-9D70-4F81-A733-6AEFB341B3D7}"/>
              </a:ext>
            </a:extLst>
          </p:cNvPr>
          <p:cNvSpPr>
            <a:spLocks noEditPoints="1"/>
          </p:cNvSpPr>
          <p:nvPr/>
        </p:nvSpPr>
        <p:spPr bwMode="auto">
          <a:xfrm>
            <a:off x="93291" y="-57712"/>
            <a:ext cx="14913842" cy="8686800"/>
          </a:xfrm>
          <a:custGeom>
            <a:avLst/>
            <a:gdLst>
              <a:gd name="T0" fmla="*/ 3966 w 5464"/>
              <a:gd name="T1" fmla="*/ 654 h 3064"/>
              <a:gd name="T2" fmla="*/ 5464 w 5464"/>
              <a:gd name="T3" fmla="*/ 551 h 3064"/>
              <a:gd name="T4" fmla="*/ 4056 w 5464"/>
              <a:gd name="T5" fmla="*/ 391 h 3064"/>
              <a:gd name="T6" fmla="*/ 3896 w 5464"/>
              <a:gd name="T7" fmla="*/ 0 h 3064"/>
              <a:gd name="T8" fmla="*/ 3858 w 5464"/>
              <a:gd name="T9" fmla="*/ 536 h 3064"/>
              <a:gd name="T10" fmla="*/ 3733 w 5464"/>
              <a:gd name="T11" fmla="*/ 573 h 3064"/>
              <a:gd name="T12" fmla="*/ 2733 w 5464"/>
              <a:gd name="T13" fmla="*/ 466 h 3064"/>
              <a:gd name="T14" fmla="*/ 1836 w 5464"/>
              <a:gd name="T15" fmla="*/ 867 h 3064"/>
              <a:gd name="T16" fmla="*/ 74 w 5464"/>
              <a:gd name="T17" fmla="*/ 625 h 3064"/>
              <a:gd name="T18" fmla="*/ 0 w 5464"/>
              <a:gd name="T19" fmla="*/ 803 h 3064"/>
              <a:gd name="T20" fmla="*/ 236 w 5464"/>
              <a:gd name="T21" fmla="*/ 947 h 3064"/>
              <a:gd name="T22" fmla="*/ 0 w 5464"/>
              <a:gd name="T23" fmla="*/ 1091 h 3064"/>
              <a:gd name="T24" fmla="*/ 74 w 5464"/>
              <a:gd name="T25" fmla="*/ 1269 h 3064"/>
              <a:gd name="T26" fmla="*/ 1715 w 5464"/>
              <a:gd name="T27" fmla="*/ 1027 h 3064"/>
              <a:gd name="T28" fmla="*/ 1134 w 5464"/>
              <a:gd name="T29" fmla="*/ 1473 h 3064"/>
              <a:gd name="T30" fmla="*/ 807 w 5464"/>
              <a:gd name="T31" fmla="*/ 1801 h 3064"/>
              <a:gd name="T32" fmla="*/ 0 w 5464"/>
              <a:gd name="T33" fmla="*/ 1979 h 3064"/>
              <a:gd name="T34" fmla="*/ 807 w 5464"/>
              <a:gd name="T35" fmla="*/ 2139 h 3064"/>
              <a:gd name="T36" fmla="*/ 807 w 5464"/>
              <a:gd name="T37" fmla="*/ 2372 h 3064"/>
              <a:gd name="T38" fmla="*/ 794 w 5464"/>
              <a:gd name="T39" fmla="*/ 2485 h 3064"/>
              <a:gd name="T40" fmla="*/ 570 w 5464"/>
              <a:gd name="T41" fmla="*/ 2507 h 3064"/>
              <a:gd name="T42" fmla="*/ 419 w 5464"/>
              <a:gd name="T43" fmla="*/ 2558 h 3064"/>
              <a:gd name="T44" fmla="*/ 280 w 5464"/>
              <a:gd name="T45" fmla="*/ 3064 h 3064"/>
              <a:gd name="T46" fmla="*/ 440 w 5464"/>
              <a:gd name="T47" fmla="*/ 2872 h 3064"/>
              <a:gd name="T48" fmla="*/ 572 w 5464"/>
              <a:gd name="T49" fmla="*/ 2667 h 3064"/>
              <a:gd name="T50" fmla="*/ 919 w 5464"/>
              <a:gd name="T51" fmla="*/ 2585 h 3064"/>
              <a:gd name="T52" fmla="*/ 967 w 5464"/>
              <a:gd name="T53" fmla="*/ 1801 h 3064"/>
              <a:gd name="T54" fmla="*/ 1005 w 5464"/>
              <a:gd name="T55" fmla="*/ 1684 h 3064"/>
              <a:gd name="T56" fmla="*/ 1530 w 5464"/>
              <a:gd name="T57" fmla="*/ 1633 h 3064"/>
              <a:gd name="T58" fmla="*/ 1882 w 5464"/>
              <a:gd name="T59" fmla="*/ 2521 h 3064"/>
              <a:gd name="T60" fmla="*/ 3584 w 5464"/>
              <a:gd name="T61" fmla="*/ 2521 h 3064"/>
              <a:gd name="T62" fmla="*/ 4068 w 5464"/>
              <a:gd name="T63" fmla="*/ 2437 h 3064"/>
              <a:gd name="T64" fmla="*/ 4320 w 5464"/>
              <a:gd name="T65" fmla="*/ 2577 h 3064"/>
              <a:gd name="T66" fmla="*/ 4568 w 5464"/>
              <a:gd name="T67" fmla="*/ 2465 h 3064"/>
              <a:gd name="T68" fmla="*/ 4923 w 5464"/>
              <a:gd name="T69" fmla="*/ 2178 h 3064"/>
              <a:gd name="T70" fmla="*/ 5120 w 5464"/>
              <a:gd name="T71" fmla="*/ 2150 h 3064"/>
              <a:gd name="T72" fmla="*/ 5464 w 5464"/>
              <a:gd name="T73" fmla="*/ 2317 h 3064"/>
              <a:gd name="T74" fmla="*/ 5320 w 5464"/>
              <a:gd name="T75" fmla="*/ 2100 h 3064"/>
              <a:gd name="T76" fmla="*/ 4935 w 5464"/>
              <a:gd name="T77" fmla="*/ 1990 h 3064"/>
              <a:gd name="T78" fmla="*/ 4584 w 5464"/>
              <a:gd name="T79" fmla="*/ 2247 h 3064"/>
              <a:gd name="T80" fmla="*/ 4472 w 5464"/>
              <a:gd name="T81" fmla="*/ 2337 h 3064"/>
              <a:gd name="T82" fmla="*/ 4195 w 5464"/>
              <a:gd name="T83" fmla="*/ 2339 h 3064"/>
              <a:gd name="T84" fmla="*/ 3936 w 5464"/>
              <a:gd name="T85" fmla="*/ 1670 h 3064"/>
              <a:gd name="T86" fmla="*/ 3489 w 5464"/>
              <a:gd name="T87" fmla="*/ 733 h 3064"/>
              <a:gd name="T88" fmla="*/ 3744 w 5464"/>
              <a:gd name="T89" fmla="*/ 733 h 3064"/>
              <a:gd name="T90" fmla="*/ 2733 w 5464"/>
              <a:gd name="T91" fmla="*/ 2713 h 3064"/>
              <a:gd name="T92" fmla="*/ 2733 w 5464"/>
              <a:gd name="T93" fmla="*/ 626 h 3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464" h="3064">
                <a:moveTo>
                  <a:pt x="3744" y="733"/>
                </a:moveTo>
                <a:cubicBezTo>
                  <a:pt x="3788" y="733"/>
                  <a:pt x="3889" y="725"/>
                  <a:pt x="3966" y="654"/>
                </a:cubicBezTo>
                <a:cubicBezTo>
                  <a:pt x="3990" y="632"/>
                  <a:pt x="4017" y="599"/>
                  <a:pt x="4035" y="551"/>
                </a:cubicBezTo>
                <a:cubicBezTo>
                  <a:pt x="5464" y="551"/>
                  <a:pt x="5464" y="551"/>
                  <a:pt x="5464" y="551"/>
                </a:cubicBezTo>
                <a:cubicBezTo>
                  <a:pt x="5464" y="391"/>
                  <a:pt x="5464" y="391"/>
                  <a:pt x="5464" y="391"/>
                </a:cubicBezTo>
                <a:cubicBezTo>
                  <a:pt x="4056" y="391"/>
                  <a:pt x="4056" y="391"/>
                  <a:pt x="4056" y="391"/>
                </a:cubicBezTo>
                <a:cubicBezTo>
                  <a:pt x="4056" y="0"/>
                  <a:pt x="4056" y="0"/>
                  <a:pt x="4056" y="0"/>
                </a:cubicBezTo>
                <a:cubicBezTo>
                  <a:pt x="3896" y="0"/>
                  <a:pt x="3896" y="0"/>
                  <a:pt x="3896" y="0"/>
                </a:cubicBezTo>
                <a:cubicBezTo>
                  <a:pt x="3896" y="427"/>
                  <a:pt x="3896" y="427"/>
                  <a:pt x="3896" y="427"/>
                </a:cubicBezTo>
                <a:cubicBezTo>
                  <a:pt x="3896" y="477"/>
                  <a:pt x="3883" y="512"/>
                  <a:pt x="3858" y="536"/>
                </a:cubicBezTo>
                <a:cubicBezTo>
                  <a:pt x="3821" y="571"/>
                  <a:pt x="3758" y="575"/>
                  <a:pt x="3736" y="573"/>
                </a:cubicBezTo>
                <a:cubicBezTo>
                  <a:pt x="3733" y="573"/>
                  <a:pt x="3733" y="573"/>
                  <a:pt x="3733" y="573"/>
                </a:cubicBezTo>
                <a:cubicBezTo>
                  <a:pt x="3230" y="573"/>
                  <a:pt x="3230" y="573"/>
                  <a:pt x="3230" y="573"/>
                </a:cubicBezTo>
                <a:cubicBezTo>
                  <a:pt x="3076" y="503"/>
                  <a:pt x="2907" y="466"/>
                  <a:pt x="2733" y="466"/>
                </a:cubicBezTo>
                <a:cubicBezTo>
                  <a:pt x="2412" y="466"/>
                  <a:pt x="2110" y="592"/>
                  <a:pt x="1882" y="819"/>
                </a:cubicBezTo>
                <a:cubicBezTo>
                  <a:pt x="1867" y="835"/>
                  <a:pt x="1851" y="851"/>
                  <a:pt x="1836" y="867"/>
                </a:cubicBezTo>
                <a:cubicBezTo>
                  <a:pt x="386" y="867"/>
                  <a:pt x="386" y="867"/>
                  <a:pt x="386" y="867"/>
                </a:cubicBezTo>
                <a:cubicBezTo>
                  <a:pt x="351" y="728"/>
                  <a:pt x="224" y="625"/>
                  <a:pt x="74" y="625"/>
                </a:cubicBezTo>
                <a:cubicBezTo>
                  <a:pt x="49" y="625"/>
                  <a:pt x="24" y="628"/>
                  <a:pt x="0" y="634"/>
                </a:cubicBezTo>
                <a:cubicBezTo>
                  <a:pt x="0" y="803"/>
                  <a:pt x="0" y="803"/>
                  <a:pt x="0" y="803"/>
                </a:cubicBezTo>
                <a:cubicBezTo>
                  <a:pt x="22" y="792"/>
                  <a:pt x="47" y="785"/>
                  <a:pt x="74" y="785"/>
                </a:cubicBezTo>
                <a:cubicBezTo>
                  <a:pt x="164" y="785"/>
                  <a:pt x="236" y="858"/>
                  <a:pt x="236" y="947"/>
                </a:cubicBezTo>
                <a:cubicBezTo>
                  <a:pt x="236" y="1037"/>
                  <a:pt x="164" y="1109"/>
                  <a:pt x="74" y="1109"/>
                </a:cubicBezTo>
                <a:cubicBezTo>
                  <a:pt x="47" y="1109"/>
                  <a:pt x="22" y="1103"/>
                  <a:pt x="0" y="1091"/>
                </a:cubicBezTo>
                <a:cubicBezTo>
                  <a:pt x="0" y="1261"/>
                  <a:pt x="0" y="1261"/>
                  <a:pt x="0" y="1261"/>
                </a:cubicBezTo>
                <a:cubicBezTo>
                  <a:pt x="24" y="1266"/>
                  <a:pt x="49" y="1269"/>
                  <a:pt x="74" y="1269"/>
                </a:cubicBezTo>
                <a:cubicBezTo>
                  <a:pt x="224" y="1269"/>
                  <a:pt x="351" y="1166"/>
                  <a:pt x="386" y="1027"/>
                </a:cubicBezTo>
                <a:cubicBezTo>
                  <a:pt x="1715" y="1027"/>
                  <a:pt x="1715" y="1027"/>
                  <a:pt x="1715" y="1027"/>
                </a:cubicBezTo>
                <a:cubicBezTo>
                  <a:pt x="1629" y="1163"/>
                  <a:pt x="1572" y="1314"/>
                  <a:pt x="1546" y="1473"/>
                </a:cubicBezTo>
                <a:cubicBezTo>
                  <a:pt x="1134" y="1473"/>
                  <a:pt x="1134" y="1473"/>
                  <a:pt x="1134" y="1473"/>
                </a:cubicBezTo>
                <a:cubicBezTo>
                  <a:pt x="1119" y="1473"/>
                  <a:pt x="985" y="1476"/>
                  <a:pt x="892" y="1571"/>
                </a:cubicBezTo>
                <a:cubicBezTo>
                  <a:pt x="834" y="1630"/>
                  <a:pt x="806" y="1707"/>
                  <a:pt x="807" y="1801"/>
                </a:cubicBezTo>
                <a:cubicBezTo>
                  <a:pt x="807" y="1979"/>
                  <a:pt x="807" y="1979"/>
                  <a:pt x="807" y="1979"/>
                </a:cubicBezTo>
                <a:cubicBezTo>
                  <a:pt x="0" y="1979"/>
                  <a:pt x="0" y="1979"/>
                  <a:pt x="0" y="1979"/>
                </a:cubicBezTo>
                <a:cubicBezTo>
                  <a:pt x="0" y="2139"/>
                  <a:pt x="0" y="2139"/>
                  <a:pt x="0" y="2139"/>
                </a:cubicBezTo>
                <a:cubicBezTo>
                  <a:pt x="807" y="2139"/>
                  <a:pt x="807" y="2139"/>
                  <a:pt x="807" y="2139"/>
                </a:cubicBezTo>
                <a:cubicBezTo>
                  <a:pt x="807" y="2364"/>
                  <a:pt x="807" y="2364"/>
                  <a:pt x="807" y="2364"/>
                </a:cubicBezTo>
                <a:cubicBezTo>
                  <a:pt x="807" y="2372"/>
                  <a:pt x="807" y="2372"/>
                  <a:pt x="807" y="2372"/>
                </a:cubicBezTo>
                <a:cubicBezTo>
                  <a:pt x="809" y="2381"/>
                  <a:pt x="809" y="2381"/>
                  <a:pt x="809" y="2381"/>
                </a:cubicBezTo>
                <a:cubicBezTo>
                  <a:pt x="814" y="2404"/>
                  <a:pt x="816" y="2459"/>
                  <a:pt x="794" y="2485"/>
                </a:cubicBezTo>
                <a:cubicBezTo>
                  <a:pt x="783" y="2499"/>
                  <a:pt x="761" y="2507"/>
                  <a:pt x="729" y="2507"/>
                </a:cubicBezTo>
                <a:cubicBezTo>
                  <a:pt x="570" y="2507"/>
                  <a:pt x="570" y="2507"/>
                  <a:pt x="570" y="2507"/>
                </a:cubicBezTo>
                <a:cubicBezTo>
                  <a:pt x="568" y="2507"/>
                  <a:pt x="568" y="2507"/>
                  <a:pt x="568" y="2507"/>
                </a:cubicBezTo>
                <a:cubicBezTo>
                  <a:pt x="561" y="2507"/>
                  <a:pt x="490" y="2509"/>
                  <a:pt x="419" y="2558"/>
                </a:cubicBezTo>
                <a:cubicBezTo>
                  <a:pt x="356" y="2602"/>
                  <a:pt x="280" y="2692"/>
                  <a:pt x="280" y="2872"/>
                </a:cubicBezTo>
                <a:cubicBezTo>
                  <a:pt x="280" y="3064"/>
                  <a:pt x="280" y="3064"/>
                  <a:pt x="280" y="3064"/>
                </a:cubicBezTo>
                <a:cubicBezTo>
                  <a:pt x="440" y="3064"/>
                  <a:pt x="440" y="3064"/>
                  <a:pt x="440" y="3064"/>
                </a:cubicBezTo>
                <a:cubicBezTo>
                  <a:pt x="440" y="2872"/>
                  <a:pt x="440" y="2872"/>
                  <a:pt x="440" y="2872"/>
                </a:cubicBezTo>
                <a:cubicBezTo>
                  <a:pt x="440" y="2787"/>
                  <a:pt x="462" y="2726"/>
                  <a:pt x="505" y="2693"/>
                </a:cubicBezTo>
                <a:cubicBezTo>
                  <a:pt x="535" y="2671"/>
                  <a:pt x="567" y="2667"/>
                  <a:pt x="572" y="2667"/>
                </a:cubicBezTo>
                <a:cubicBezTo>
                  <a:pt x="729" y="2667"/>
                  <a:pt x="729" y="2667"/>
                  <a:pt x="729" y="2667"/>
                </a:cubicBezTo>
                <a:cubicBezTo>
                  <a:pt x="832" y="2667"/>
                  <a:pt x="889" y="2622"/>
                  <a:pt x="919" y="2585"/>
                </a:cubicBezTo>
                <a:cubicBezTo>
                  <a:pt x="985" y="2503"/>
                  <a:pt x="973" y="2392"/>
                  <a:pt x="967" y="2357"/>
                </a:cubicBezTo>
                <a:cubicBezTo>
                  <a:pt x="967" y="1801"/>
                  <a:pt x="967" y="1801"/>
                  <a:pt x="967" y="1801"/>
                </a:cubicBezTo>
                <a:cubicBezTo>
                  <a:pt x="967" y="1799"/>
                  <a:pt x="967" y="1799"/>
                  <a:pt x="967" y="1799"/>
                </a:cubicBezTo>
                <a:cubicBezTo>
                  <a:pt x="967" y="1749"/>
                  <a:pt x="979" y="1711"/>
                  <a:pt x="1005" y="1684"/>
                </a:cubicBezTo>
                <a:cubicBezTo>
                  <a:pt x="1052" y="1636"/>
                  <a:pt x="1130" y="1633"/>
                  <a:pt x="1134" y="1633"/>
                </a:cubicBezTo>
                <a:cubicBezTo>
                  <a:pt x="1530" y="1633"/>
                  <a:pt x="1530" y="1633"/>
                  <a:pt x="1530" y="1633"/>
                </a:cubicBezTo>
                <a:cubicBezTo>
                  <a:pt x="1530" y="1645"/>
                  <a:pt x="1530" y="1658"/>
                  <a:pt x="1530" y="1670"/>
                </a:cubicBezTo>
                <a:cubicBezTo>
                  <a:pt x="1530" y="1991"/>
                  <a:pt x="1655" y="2293"/>
                  <a:pt x="1882" y="2521"/>
                </a:cubicBezTo>
                <a:cubicBezTo>
                  <a:pt x="2110" y="2748"/>
                  <a:pt x="2412" y="2873"/>
                  <a:pt x="2733" y="2873"/>
                </a:cubicBezTo>
                <a:cubicBezTo>
                  <a:pt x="3055" y="2873"/>
                  <a:pt x="3357" y="2748"/>
                  <a:pt x="3584" y="2521"/>
                </a:cubicBezTo>
                <a:cubicBezTo>
                  <a:pt x="3695" y="2410"/>
                  <a:pt x="3781" y="2281"/>
                  <a:pt x="3841" y="2141"/>
                </a:cubicBezTo>
                <a:cubicBezTo>
                  <a:pt x="4068" y="2437"/>
                  <a:pt x="4068" y="2437"/>
                  <a:pt x="4068" y="2437"/>
                </a:cubicBezTo>
                <a:cubicBezTo>
                  <a:pt x="4069" y="2438"/>
                  <a:pt x="4069" y="2438"/>
                  <a:pt x="4069" y="2438"/>
                </a:cubicBezTo>
                <a:cubicBezTo>
                  <a:pt x="4080" y="2452"/>
                  <a:pt x="4183" y="2577"/>
                  <a:pt x="4320" y="2577"/>
                </a:cubicBezTo>
                <a:cubicBezTo>
                  <a:pt x="4324" y="2577"/>
                  <a:pt x="4328" y="2577"/>
                  <a:pt x="4332" y="2576"/>
                </a:cubicBezTo>
                <a:cubicBezTo>
                  <a:pt x="4392" y="2573"/>
                  <a:pt x="4469" y="2537"/>
                  <a:pt x="4568" y="2465"/>
                </a:cubicBezTo>
                <a:cubicBezTo>
                  <a:pt x="4628" y="2421"/>
                  <a:pt x="4677" y="2378"/>
                  <a:pt x="4686" y="2370"/>
                </a:cubicBezTo>
                <a:cubicBezTo>
                  <a:pt x="4923" y="2178"/>
                  <a:pt x="4923" y="2178"/>
                  <a:pt x="4923" y="2178"/>
                </a:cubicBezTo>
                <a:cubicBezTo>
                  <a:pt x="4925" y="2176"/>
                  <a:pt x="4925" y="2176"/>
                  <a:pt x="4925" y="2176"/>
                </a:cubicBezTo>
                <a:cubicBezTo>
                  <a:pt x="4925" y="2176"/>
                  <a:pt x="5025" y="2093"/>
                  <a:pt x="5120" y="2150"/>
                </a:cubicBezTo>
                <a:cubicBezTo>
                  <a:pt x="5161" y="2174"/>
                  <a:pt x="5189" y="2198"/>
                  <a:pt x="5215" y="2221"/>
                </a:cubicBezTo>
                <a:cubicBezTo>
                  <a:pt x="5274" y="2272"/>
                  <a:pt x="5330" y="2320"/>
                  <a:pt x="5464" y="2317"/>
                </a:cubicBezTo>
                <a:cubicBezTo>
                  <a:pt x="5464" y="2157"/>
                  <a:pt x="5464" y="2157"/>
                  <a:pt x="5464" y="2157"/>
                </a:cubicBezTo>
                <a:cubicBezTo>
                  <a:pt x="5389" y="2160"/>
                  <a:pt x="5369" y="2142"/>
                  <a:pt x="5320" y="2100"/>
                </a:cubicBezTo>
                <a:cubicBezTo>
                  <a:pt x="5291" y="2075"/>
                  <a:pt x="5255" y="2044"/>
                  <a:pt x="5202" y="2013"/>
                </a:cubicBezTo>
                <a:cubicBezTo>
                  <a:pt x="5121" y="1964"/>
                  <a:pt x="5029" y="1956"/>
                  <a:pt x="4935" y="1990"/>
                </a:cubicBezTo>
                <a:cubicBezTo>
                  <a:pt x="4873" y="2013"/>
                  <a:pt x="4830" y="2047"/>
                  <a:pt x="4822" y="2054"/>
                </a:cubicBezTo>
                <a:cubicBezTo>
                  <a:pt x="4584" y="2247"/>
                  <a:pt x="4584" y="2247"/>
                  <a:pt x="4584" y="2247"/>
                </a:cubicBezTo>
                <a:cubicBezTo>
                  <a:pt x="4581" y="2249"/>
                  <a:pt x="4581" y="2249"/>
                  <a:pt x="4581" y="2249"/>
                </a:cubicBezTo>
                <a:cubicBezTo>
                  <a:pt x="4580" y="2250"/>
                  <a:pt x="4532" y="2294"/>
                  <a:pt x="4472" y="2337"/>
                </a:cubicBezTo>
                <a:cubicBezTo>
                  <a:pt x="4369" y="2412"/>
                  <a:pt x="4328" y="2416"/>
                  <a:pt x="4324" y="2417"/>
                </a:cubicBezTo>
                <a:cubicBezTo>
                  <a:pt x="4272" y="2419"/>
                  <a:pt x="4212" y="2360"/>
                  <a:pt x="4195" y="2339"/>
                </a:cubicBezTo>
                <a:cubicBezTo>
                  <a:pt x="3902" y="1958"/>
                  <a:pt x="3902" y="1958"/>
                  <a:pt x="3902" y="1958"/>
                </a:cubicBezTo>
                <a:cubicBezTo>
                  <a:pt x="3925" y="1865"/>
                  <a:pt x="3936" y="1768"/>
                  <a:pt x="3936" y="1670"/>
                </a:cubicBezTo>
                <a:cubicBezTo>
                  <a:pt x="3936" y="1348"/>
                  <a:pt x="3811" y="1046"/>
                  <a:pt x="3584" y="819"/>
                </a:cubicBezTo>
                <a:cubicBezTo>
                  <a:pt x="3554" y="788"/>
                  <a:pt x="3522" y="760"/>
                  <a:pt x="3489" y="733"/>
                </a:cubicBezTo>
                <a:cubicBezTo>
                  <a:pt x="3727" y="733"/>
                  <a:pt x="3727" y="733"/>
                  <a:pt x="3727" y="733"/>
                </a:cubicBezTo>
                <a:cubicBezTo>
                  <a:pt x="3731" y="733"/>
                  <a:pt x="3736" y="733"/>
                  <a:pt x="3744" y="733"/>
                </a:cubicBezTo>
                <a:close/>
                <a:moveTo>
                  <a:pt x="3776" y="1670"/>
                </a:moveTo>
                <a:cubicBezTo>
                  <a:pt x="3776" y="2245"/>
                  <a:pt x="3308" y="2713"/>
                  <a:pt x="2733" y="2713"/>
                </a:cubicBezTo>
                <a:cubicBezTo>
                  <a:pt x="2158" y="2713"/>
                  <a:pt x="1690" y="2245"/>
                  <a:pt x="1690" y="1670"/>
                </a:cubicBezTo>
                <a:cubicBezTo>
                  <a:pt x="1690" y="1094"/>
                  <a:pt x="2158" y="626"/>
                  <a:pt x="2733" y="626"/>
                </a:cubicBezTo>
                <a:cubicBezTo>
                  <a:pt x="3308" y="626"/>
                  <a:pt x="3776" y="1094"/>
                  <a:pt x="3776" y="1670"/>
                </a:cubicBezTo>
                <a:close/>
              </a:path>
            </a:pathLst>
          </a:custGeom>
          <a:solidFill>
            <a:srgbClr val="FF3399"/>
          </a:solidFill>
          <a:ln w="9525">
            <a:noFill/>
            <a:round/>
            <a:headEnd/>
            <a:tailEnd/>
          </a:ln>
        </p:spPr>
        <p:txBody>
          <a:bodyPr vert="horz" wrap="square" lIns="112043" tIns="56022" rIns="112043" bIns="56022" numCol="1" anchor="t" anchorCtr="0" compatLnSpc="1">
            <a:prstTxWarp prst="textNoShape">
              <a:avLst/>
            </a:prstTxWarp>
          </a:bodyPr>
          <a:lstStyle/>
          <a:p>
            <a:endParaRPr lang="en-IN" sz="2941"/>
          </a:p>
        </p:txBody>
      </p:sp>
      <p:sp>
        <p:nvSpPr>
          <p:cNvPr id="20" name="Oval 17">
            <a:extLst>
              <a:ext uri="{FF2B5EF4-FFF2-40B4-BE49-F238E27FC236}">
                <a16:creationId xmlns:a16="http://schemas.microsoft.com/office/drawing/2014/main" id="{91348511-6042-436F-A876-96B9FF11835B}"/>
              </a:ext>
            </a:extLst>
          </p:cNvPr>
          <p:cNvSpPr>
            <a:spLocks noChangeArrowheads="1"/>
          </p:cNvSpPr>
          <p:nvPr/>
        </p:nvSpPr>
        <p:spPr bwMode="auto">
          <a:xfrm>
            <a:off x="4397959" y="1642685"/>
            <a:ext cx="6125386" cy="6128243"/>
          </a:xfrm>
          <a:prstGeom prst="ellipse">
            <a:avLst/>
          </a:prstGeom>
          <a:noFill/>
          <a:ln w="47625" cap="flat">
            <a:solidFill>
              <a:srgbClr val="EFEFE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112043" tIns="56022" rIns="112043" bIns="56022" numCol="1" anchor="t" anchorCtr="0" compatLnSpc="1">
            <a:prstTxWarp prst="textNoShape">
              <a:avLst/>
            </a:prstTxWarp>
          </a:bodyPr>
          <a:lstStyle/>
          <a:p>
            <a:endParaRPr lang="en-IN" sz="2941"/>
          </a:p>
        </p:txBody>
      </p:sp>
      <p:sp>
        <p:nvSpPr>
          <p:cNvPr id="21" name="Line 18">
            <a:extLst>
              <a:ext uri="{FF2B5EF4-FFF2-40B4-BE49-F238E27FC236}">
                <a16:creationId xmlns:a16="http://schemas.microsoft.com/office/drawing/2014/main" id="{1398324D-F399-491E-A3F0-DE21D5B1DA77}"/>
              </a:ext>
            </a:extLst>
          </p:cNvPr>
          <p:cNvSpPr>
            <a:spLocks noChangeShapeType="1"/>
          </p:cNvSpPr>
          <p:nvPr/>
        </p:nvSpPr>
        <p:spPr bwMode="auto">
          <a:xfrm>
            <a:off x="874215" y="2743791"/>
            <a:ext cx="4264926" cy="0"/>
          </a:xfrm>
          <a:prstGeom prst="line">
            <a:avLst/>
          </a:prstGeom>
          <a:noFill/>
          <a:ln w="47625" cap="flat">
            <a:solidFill>
              <a:srgbClr val="EFEFEF"/>
            </a:solidFill>
            <a:prstDash val="dash"/>
            <a:miter lim="800000"/>
            <a:headEnd/>
            <a:tailEnd/>
          </a:ln>
          <a:extLst>
            <a:ext uri="{909E8E84-426E-40DD-AFC4-6F175D3DCCD1}">
              <a14:hiddenFill xmlns:a14="http://schemas.microsoft.com/office/drawing/2010/main">
                <a:noFill/>
              </a14:hiddenFill>
            </a:ext>
          </a:extLst>
        </p:spPr>
        <p:txBody>
          <a:bodyPr vert="horz" wrap="square" lIns="112043" tIns="56022" rIns="112043" bIns="56022" numCol="1" anchor="t" anchorCtr="0" compatLnSpc="1">
            <a:prstTxWarp prst="textNoShape">
              <a:avLst/>
            </a:prstTxWarp>
          </a:bodyPr>
          <a:lstStyle/>
          <a:p>
            <a:endParaRPr lang="en-IN" sz="2941"/>
          </a:p>
        </p:txBody>
      </p:sp>
      <p:sp>
        <p:nvSpPr>
          <p:cNvPr id="22" name="Freeform 19">
            <a:extLst>
              <a:ext uri="{FF2B5EF4-FFF2-40B4-BE49-F238E27FC236}">
                <a16:creationId xmlns:a16="http://schemas.microsoft.com/office/drawing/2014/main" id="{6FAF9332-5400-4668-B07E-473FD2EE815F}"/>
              </a:ext>
            </a:extLst>
          </p:cNvPr>
          <p:cNvSpPr>
            <a:spLocks/>
          </p:cNvSpPr>
          <p:nvPr/>
        </p:nvSpPr>
        <p:spPr bwMode="auto">
          <a:xfrm>
            <a:off x="8764260" y="169165"/>
            <a:ext cx="2107475" cy="1770507"/>
          </a:xfrm>
          <a:custGeom>
            <a:avLst/>
            <a:gdLst>
              <a:gd name="T0" fmla="*/ 0 w 773"/>
              <a:gd name="T1" fmla="*/ 646 h 649"/>
              <a:gd name="T2" fmla="*/ 573 w 773"/>
              <a:gd name="T3" fmla="*/ 641 h 649"/>
              <a:gd name="T4" fmla="*/ 761 w 773"/>
              <a:gd name="T5" fmla="*/ 473 h 649"/>
              <a:gd name="T6" fmla="*/ 765 w 773"/>
              <a:gd name="T7" fmla="*/ 0 h 649"/>
            </a:gdLst>
            <a:ahLst/>
            <a:cxnLst>
              <a:cxn ang="0">
                <a:pos x="T0" y="T1"/>
              </a:cxn>
              <a:cxn ang="0">
                <a:pos x="T2" y="T3"/>
              </a:cxn>
              <a:cxn ang="0">
                <a:pos x="T4" y="T5"/>
              </a:cxn>
              <a:cxn ang="0">
                <a:pos x="T6" y="T7"/>
              </a:cxn>
            </a:cxnLst>
            <a:rect l="0" t="0" r="r" b="b"/>
            <a:pathLst>
              <a:path w="773" h="649">
                <a:moveTo>
                  <a:pt x="0" y="646"/>
                </a:moveTo>
                <a:cubicBezTo>
                  <a:pt x="193" y="645"/>
                  <a:pt x="381" y="649"/>
                  <a:pt x="573" y="641"/>
                </a:cubicBezTo>
                <a:cubicBezTo>
                  <a:pt x="665" y="637"/>
                  <a:pt x="753" y="569"/>
                  <a:pt x="761" y="473"/>
                </a:cubicBezTo>
                <a:cubicBezTo>
                  <a:pt x="773" y="313"/>
                  <a:pt x="761" y="157"/>
                  <a:pt x="765" y="0"/>
                </a:cubicBezTo>
              </a:path>
            </a:pathLst>
          </a:custGeom>
          <a:noFill/>
          <a:ln w="47625" cap="flat">
            <a:solidFill>
              <a:srgbClr val="EFEFE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112043" tIns="56022" rIns="112043" bIns="56022" numCol="1" anchor="t" anchorCtr="0" compatLnSpc="1">
            <a:prstTxWarp prst="textNoShape">
              <a:avLst/>
            </a:prstTxWarp>
          </a:bodyPr>
          <a:lstStyle/>
          <a:p>
            <a:endParaRPr lang="en-IN" sz="2941"/>
          </a:p>
        </p:txBody>
      </p:sp>
      <p:sp>
        <p:nvSpPr>
          <p:cNvPr id="23" name="Freeform 20">
            <a:extLst>
              <a:ext uri="{FF2B5EF4-FFF2-40B4-BE49-F238E27FC236}">
                <a16:creationId xmlns:a16="http://schemas.microsoft.com/office/drawing/2014/main" id="{5D0A1163-8527-4AAE-B329-E7C26C4C1CAD}"/>
              </a:ext>
            </a:extLst>
          </p:cNvPr>
          <p:cNvSpPr>
            <a:spLocks/>
          </p:cNvSpPr>
          <p:nvPr/>
        </p:nvSpPr>
        <p:spPr bwMode="auto">
          <a:xfrm>
            <a:off x="912699" y="4371381"/>
            <a:ext cx="3468251" cy="4403172"/>
          </a:xfrm>
          <a:custGeom>
            <a:avLst/>
            <a:gdLst>
              <a:gd name="T0" fmla="*/ 1256 w 1256"/>
              <a:gd name="T1" fmla="*/ 0 h 1514"/>
              <a:gd name="T2" fmla="*/ 774 w 1256"/>
              <a:gd name="T3" fmla="*/ 0 h 1514"/>
              <a:gd name="T4" fmla="*/ 527 w 1256"/>
              <a:gd name="T5" fmla="*/ 247 h 1514"/>
              <a:gd name="T6" fmla="*/ 527 w 1256"/>
              <a:gd name="T7" fmla="*/ 810 h 1514"/>
              <a:gd name="T8" fmla="*/ 369 w 1256"/>
              <a:gd name="T9" fmla="*/ 1033 h 1514"/>
              <a:gd name="T10" fmla="*/ 210 w 1256"/>
              <a:gd name="T11" fmla="*/ 1033 h 1514"/>
              <a:gd name="T12" fmla="*/ 0 w 1256"/>
              <a:gd name="T13" fmla="*/ 1319 h 1514"/>
              <a:gd name="T14" fmla="*/ 0 w 1256"/>
              <a:gd name="T15" fmla="*/ 1514 h 15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6" h="1514">
                <a:moveTo>
                  <a:pt x="1256" y="0"/>
                </a:moveTo>
                <a:cubicBezTo>
                  <a:pt x="774" y="0"/>
                  <a:pt x="774" y="0"/>
                  <a:pt x="774" y="0"/>
                </a:cubicBezTo>
                <a:cubicBezTo>
                  <a:pt x="774" y="0"/>
                  <a:pt x="523" y="0"/>
                  <a:pt x="527" y="247"/>
                </a:cubicBezTo>
                <a:cubicBezTo>
                  <a:pt x="527" y="810"/>
                  <a:pt x="527" y="810"/>
                  <a:pt x="527" y="810"/>
                </a:cubicBezTo>
                <a:cubicBezTo>
                  <a:pt x="527" y="810"/>
                  <a:pt x="575" y="1033"/>
                  <a:pt x="369" y="1033"/>
                </a:cubicBezTo>
                <a:cubicBezTo>
                  <a:pt x="210" y="1033"/>
                  <a:pt x="210" y="1033"/>
                  <a:pt x="210" y="1033"/>
                </a:cubicBezTo>
                <a:cubicBezTo>
                  <a:pt x="210" y="1033"/>
                  <a:pt x="0" y="1037"/>
                  <a:pt x="0" y="1319"/>
                </a:cubicBezTo>
                <a:cubicBezTo>
                  <a:pt x="0" y="1403"/>
                  <a:pt x="0" y="1466"/>
                  <a:pt x="0" y="1514"/>
                </a:cubicBezTo>
              </a:path>
            </a:pathLst>
          </a:custGeom>
          <a:noFill/>
          <a:ln w="47625" cap="flat">
            <a:solidFill>
              <a:srgbClr val="EFEFE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112043" tIns="56022" rIns="112043" bIns="56022" numCol="1" anchor="t" anchorCtr="0" compatLnSpc="1">
            <a:prstTxWarp prst="textNoShape">
              <a:avLst/>
            </a:prstTxWarp>
          </a:bodyPr>
          <a:lstStyle/>
          <a:p>
            <a:endParaRPr lang="en-IN" sz="2941" dirty="0"/>
          </a:p>
        </p:txBody>
      </p:sp>
      <p:sp>
        <p:nvSpPr>
          <p:cNvPr id="25" name="Freeform 22">
            <a:extLst>
              <a:ext uri="{FF2B5EF4-FFF2-40B4-BE49-F238E27FC236}">
                <a16:creationId xmlns:a16="http://schemas.microsoft.com/office/drawing/2014/main" id="{2F4D316E-38CA-446F-9C4A-FC26A0F346B9}"/>
              </a:ext>
            </a:extLst>
          </p:cNvPr>
          <p:cNvSpPr>
            <a:spLocks/>
          </p:cNvSpPr>
          <p:nvPr/>
        </p:nvSpPr>
        <p:spPr bwMode="auto">
          <a:xfrm>
            <a:off x="10407689" y="5542086"/>
            <a:ext cx="4500518" cy="1434969"/>
          </a:xfrm>
          <a:custGeom>
            <a:avLst/>
            <a:gdLst>
              <a:gd name="T0" fmla="*/ 0 w 1650"/>
              <a:gd name="T1" fmla="*/ 0 h 526"/>
              <a:gd name="T2" fmla="*/ 318 w 1650"/>
              <a:gd name="T3" fmla="*/ 412 h 526"/>
              <a:gd name="T4" fmla="*/ 514 w 1650"/>
              <a:gd name="T5" fmla="*/ 521 h 526"/>
              <a:gd name="T6" fmla="*/ 820 w 1650"/>
              <a:gd name="T7" fmla="*/ 333 h 526"/>
              <a:gd name="T8" fmla="*/ 1059 w 1650"/>
              <a:gd name="T9" fmla="*/ 140 h 526"/>
              <a:gd name="T10" fmla="*/ 1347 w 1650"/>
              <a:gd name="T11" fmla="*/ 105 h 526"/>
              <a:gd name="T12" fmla="*/ 1650 w 1650"/>
              <a:gd name="T13" fmla="*/ 261 h 526"/>
            </a:gdLst>
            <a:ahLst/>
            <a:cxnLst>
              <a:cxn ang="0">
                <a:pos x="T0" y="T1"/>
              </a:cxn>
              <a:cxn ang="0">
                <a:pos x="T2" y="T3"/>
              </a:cxn>
              <a:cxn ang="0">
                <a:pos x="T4" y="T5"/>
              </a:cxn>
              <a:cxn ang="0">
                <a:pos x="T6" y="T7"/>
              </a:cxn>
              <a:cxn ang="0">
                <a:pos x="T8" y="T9"/>
              </a:cxn>
              <a:cxn ang="0">
                <a:pos x="T10" y="T11"/>
              </a:cxn>
              <a:cxn ang="0">
                <a:pos x="T12" y="T13"/>
              </a:cxn>
            </a:cxnLst>
            <a:rect l="0" t="0" r="r" b="b"/>
            <a:pathLst>
              <a:path w="1650" h="526">
                <a:moveTo>
                  <a:pt x="0" y="0"/>
                </a:moveTo>
                <a:cubicBezTo>
                  <a:pt x="318" y="412"/>
                  <a:pt x="318" y="412"/>
                  <a:pt x="318" y="412"/>
                </a:cubicBezTo>
                <a:cubicBezTo>
                  <a:pt x="318" y="412"/>
                  <a:pt x="408" y="526"/>
                  <a:pt x="514" y="521"/>
                </a:cubicBezTo>
                <a:cubicBezTo>
                  <a:pt x="619" y="515"/>
                  <a:pt x="820" y="333"/>
                  <a:pt x="820" y="333"/>
                </a:cubicBezTo>
                <a:cubicBezTo>
                  <a:pt x="1059" y="140"/>
                  <a:pt x="1059" y="140"/>
                  <a:pt x="1059" y="140"/>
                </a:cubicBezTo>
                <a:cubicBezTo>
                  <a:pt x="1059" y="140"/>
                  <a:pt x="1202" y="18"/>
                  <a:pt x="1347" y="105"/>
                </a:cubicBezTo>
                <a:cubicBezTo>
                  <a:pt x="1486" y="189"/>
                  <a:pt x="1492" y="265"/>
                  <a:pt x="1650" y="261"/>
                </a:cubicBezTo>
              </a:path>
            </a:pathLst>
          </a:custGeom>
          <a:noFill/>
          <a:ln w="47625" cap="flat">
            <a:solidFill>
              <a:srgbClr val="EFEFE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112043" tIns="56022" rIns="112043" bIns="56022" numCol="1" anchor="t" anchorCtr="0" compatLnSpc="1">
            <a:prstTxWarp prst="textNoShape">
              <a:avLst/>
            </a:prstTxWarp>
          </a:bodyPr>
          <a:lstStyle/>
          <a:p>
            <a:endParaRPr lang="en-IN" sz="2941"/>
          </a:p>
        </p:txBody>
      </p:sp>
      <p:sp>
        <p:nvSpPr>
          <p:cNvPr id="26" name="Line 23">
            <a:extLst>
              <a:ext uri="{FF2B5EF4-FFF2-40B4-BE49-F238E27FC236}">
                <a16:creationId xmlns:a16="http://schemas.microsoft.com/office/drawing/2014/main" id="{950B95D2-368F-4B09-B929-8CFC9C2F641F}"/>
              </a:ext>
            </a:extLst>
          </p:cNvPr>
          <p:cNvSpPr>
            <a:spLocks noChangeShapeType="1"/>
          </p:cNvSpPr>
          <p:nvPr/>
        </p:nvSpPr>
        <p:spPr bwMode="auto">
          <a:xfrm>
            <a:off x="10962023" y="1431718"/>
            <a:ext cx="4066456" cy="0"/>
          </a:xfrm>
          <a:prstGeom prst="line">
            <a:avLst/>
          </a:prstGeom>
          <a:noFill/>
          <a:ln w="47625" cap="flat">
            <a:solidFill>
              <a:schemeClr val="bg1"/>
            </a:solidFill>
            <a:prstDash val="dash"/>
            <a:miter lim="800000"/>
            <a:headEnd/>
            <a:tailEnd/>
          </a:ln>
          <a:extLst>
            <a:ext uri="{909E8E84-426E-40DD-AFC4-6F175D3DCCD1}">
              <a14:hiddenFill xmlns:a14="http://schemas.microsoft.com/office/drawing/2010/main">
                <a:noFill/>
              </a14:hiddenFill>
            </a:ext>
          </a:extLst>
        </p:spPr>
        <p:txBody>
          <a:bodyPr vert="horz" wrap="square" lIns="112043" tIns="56022" rIns="112043" bIns="56022" numCol="1" anchor="t" anchorCtr="0" compatLnSpc="1">
            <a:prstTxWarp prst="textNoShape">
              <a:avLst/>
            </a:prstTxWarp>
          </a:bodyPr>
          <a:lstStyle/>
          <a:p>
            <a:endParaRPr lang="en-IN" sz="2941"/>
          </a:p>
        </p:txBody>
      </p:sp>
      <p:sp>
        <p:nvSpPr>
          <p:cNvPr id="27" name="Freeform 24">
            <a:extLst>
              <a:ext uri="{FF2B5EF4-FFF2-40B4-BE49-F238E27FC236}">
                <a16:creationId xmlns:a16="http://schemas.microsoft.com/office/drawing/2014/main" id="{EE0BDCAC-B285-4B82-8409-A942C971746B}"/>
              </a:ext>
            </a:extLst>
          </p:cNvPr>
          <p:cNvSpPr>
            <a:spLocks/>
          </p:cNvSpPr>
          <p:nvPr/>
        </p:nvSpPr>
        <p:spPr bwMode="auto">
          <a:xfrm>
            <a:off x="-4039" y="2073889"/>
            <a:ext cx="872403" cy="1323598"/>
          </a:xfrm>
          <a:custGeom>
            <a:avLst/>
            <a:gdLst>
              <a:gd name="T0" fmla="*/ 5 w 320"/>
              <a:gd name="T1" fmla="*/ 473 h 485"/>
              <a:gd name="T2" fmla="*/ 78 w 320"/>
              <a:gd name="T3" fmla="*/ 485 h 485"/>
              <a:gd name="T4" fmla="*/ 320 w 320"/>
              <a:gd name="T5" fmla="*/ 242 h 485"/>
              <a:gd name="T6" fmla="*/ 78 w 320"/>
              <a:gd name="T7" fmla="*/ 0 h 485"/>
              <a:gd name="T8" fmla="*/ 0 w 320"/>
              <a:gd name="T9" fmla="*/ 13 h 485"/>
            </a:gdLst>
            <a:ahLst/>
            <a:cxnLst>
              <a:cxn ang="0">
                <a:pos x="T0" y="T1"/>
              </a:cxn>
              <a:cxn ang="0">
                <a:pos x="T2" y="T3"/>
              </a:cxn>
              <a:cxn ang="0">
                <a:pos x="T4" y="T5"/>
              </a:cxn>
              <a:cxn ang="0">
                <a:pos x="T6" y="T7"/>
              </a:cxn>
              <a:cxn ang="0">
                <a:pos x="T8" y="T9"/>
              </a:cxn>
            </a:cxnLst>
            <a:rect l="0" t="0" r="r" b="b"/>
            <a:pathLst>
              <a:path w="320" h="485">
                <a:moveTo>
                  <a:pt x="5" y="473"/>
                </a:moveTo>
                <a:cubicBezTo>
                  <a:pt x="28" y="481"/>
                  <a:pt x="53" y="485"/>
                  <a:pt x="78" y="485"/>
                </a:cubicBezTo>
                <a:cubicBezTo>
                  <a:pt x="212" y="485"/>
                  <a:pt x="320" y="376"/>
                  <a:pt x="320" y="242"/>
                </a:cubicBezTo>
                <a:cubicBezTo>
                  <a:pt x="320" y="109"/>
                  <a:pt x="212" y="0"/>
                  <a:pt x="78" y="0"/>
                </a:cubicBezTo>
                <a:cubicBezTo>
                  <a:pt x="51" y="0"/>
                  <a:pt x="25" y="5"/>
                  <a:pt x="0" y="13"/>
                </a:cubicBezTo>
              </a:path>
            </a:pathLst>
          </a:custGeom>
          <a:noFill/>
          <a:ln w="47625" cap="flat">
            <a:solidFill>
              <a:srgbClr val="EFEFE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112043" tIns="56022" rIns="112043" bIns="56022" numCol="1" anchor="t" anchorCtr="0" compatLnSpc="1">
            <a:prstTxWarp prst="textNoShape">
              <a:avLst/>
            </a:prstTxWarp>
          </a:bodyPr>
          <a:lstStyle/>
          <a:p>
            <a:endParaRPr lang="en-IN" sz="2941"/>
          </a:p>
        </p:txBody>
      </p:sp>
      <p:sp>
        <p:nvSpPr>
          <p:cNvPr id="34" name="Freeform 28">
            <a:extLst>
              <a:ext uri="{FF2B5EF4-FFF2-40B4-BE49-F238E27FC236}">
                <a16:creationId xmlns:a16="http://schemas.microsoft.com/office/drawing/2014/main" id="{A497FB2F-A7A8-4E8D-BA88-D2B4AFCE14CD}"/>
              </a:ext>
            </a:extLst>
          </p:cNvPr>
          <p:cNvSpPr>
            <a:spLocks/>
          </p:cNvSpPr>
          <p:nvPr/>
        </p:nvSpPr>
        <p:spPr bwMode="auto">
          <a:xfrm>
            <a:off x="6022827" y="5558342"/>
            <a:ext cx="2884933" cy="1809394"/>
          </a:xfrm>
          <a:custGeom>
            <a:avLst/>
            <a:gdLst>
              <a:gd name="T0" fmla="*/ 1571 w 2019"/>
              <a:gd name="T1" fmla="*/ 355 h 1252"/>
              <a:gd name="T2" fmla="*/ 1558 w 2019"/>
              <a:gd name="T3" fmla="*/ 356 h 1252"/>
              <a:gd name="T4" fmla="*/ 1123 w 2019"/>
              <a:gd name="T5" fmla="*/ 0 h 1252"/>
              <a:gd name="T6" fmla="*/ 801 w 2019"/>
              <a:gd name="T7" fmla="*/ 138 h 1252"/>
              <a:gd name="T8" fmla="*/ 353 w 2019"/>
              <a:gd name="T9" fmla="*/ 566 h 1252"/>
              <a:gd name="T10" fmla="*/ 339 w 2019"/>
              <a:gd name="T11" fmla="*/ 565 h 1252"/>
              <a:gd name="T12" fmla="*/ 0 w 2019"/>
              <a:gd name="T13" fmla="*/ 905 h 1252"/>
              <a:gd name="T14" fmla="*/ 339 w 2019"/>
              <a:gd name="T15" fmla="*/ 1244 h 1252"/>
              <a:gd name="T16" fmla="*/ 575 w 2019"/>
              <a:gd name="T17" fmla="*/ 1148 h 1252"/>
              <a:gd name="T18" fmla="*/ 900 w 2019"/>
              <a:gd name="T19" fmla="*/ 1252 h 1252"/>
              <a:gd name="T20" fmla="*/ 1257 w 2019"/>
              <a:gd name="T21" fmla="*/ 1124 h 1252"/>
              <a:gd name="T22" fmla="*/ 1571 w 2019"/>
              <a:gd name="T23" fmla="*/ 1252 h 1252"/>
              <a:gd name="T24" fmla="*/ 2019 w 2019"/>
              <a:gd name="T25" fmla="*/ 804 h 1252"/>
              <a:gd name="T26" fmla="*/ 1571 w 2019"/>
              <a:gd name="T27" fmla="*/ 355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9" h="1252">
                <a:moveTo>
                  <a:pt x="1571" y="355"/>
                </a:moveTo>
                <a:cubicBezTo>
                  <a:pt x="1567" y="355"/>
                  <a:pt x="1562" y="356"/>
                  <a:pt x="1558" y="356"/>
                </a:cubicBezTo>
                <a:cubicBezTo>
                  <a:pt x="1517" y="153"/>
                  <a:pt x="1338" y="0"/>
                  <a:pt x="1123" y="0"/>
                </a:cubicBezTo>
                <a:cubicBezTo>
                  <a:pt x="996" y="0"/>
                  <a:pt x="882" y="53"/>
                  <a:pt x="801" y="138"/>
                </a:cubicBezTo>
                <a:cubicBezTo>
                  <a:pt x="579" y="178"/>
                  <a:pt x="402" y="348"/>
                  <a:pt x="353" y="566"/>
                </a:cubicBezTo>
                <a:cubicBezTo>
                  <a:pt x="348" y="566"/>
                  <a:pt x="344" y="565"/>
                  <a:pt x="339" y="565"/>
                </a:cubicBezTo>
                <a:cubicBezTo>
                  <a:pt x="151" y="565"/>
                  <a:pt x="0" y="717"/>
                  <a:pt x="0" y="905"/>
                </a:cubicBezTo>
                <a:cubicBezTo>
                  <a:pt x="0" y="1092"/>
                  <a:pt x="151" y="1244"/>
                  <a:pt x="339" y="1244"/>
                </a:cubicBezTo>
                <a:cubicBezTo>
                  <a:pt x="431" y="1244"/>
                  <a:pt x="514" y="1207"/>
                  <a:pt x="575" y="1148"/>
                </a:cubicBezTo>
                <a:cubicBezTo>
                  <a:pt x="667" y="1214"/>
                  <a:pt x="779" y="1252"/>
                  <a:pt x="900" y="1252"/>
                </a:cubicBezTo>
                <a:cubicBezTo>
                  <a:pt x="1036" y="1252"/>
                  <a:pt x="1160" y="1204"/>
                  <a:pt x="1257" y="1124"/>
                </a:cubicBezTo>
                <a:cubicBezTo>
                  <a:pt x="1338" y="1203"/>
                  <a:pt x="1449" y="1252"/>
                  <a:pt x="1571" y="1252"/>
                </a:cubicBezTo>
                <a:cubicBezTo>
                  <a:pt x="1819" y="1252"/>
                  <a:pt x="2019" y="1051"/>
                  <a:pt x="2019" y="804"/>
                </a:cubicBezTo>
                <a:cubicBezTo>
                  <a:pt x="2019" y="556"/>
                  <a:pt x="1819" y="355"/>
                  <a:pt x="1571" y="355"/>
                </a:cubicBezTo>
                <a:close/>
              </a:path>
            </a:pathLst>
          </a:custGeom>
          <a:solidFill>
            <a:srgbClr val="FF3399"/>
          </a:solidFill>
          <a:ln w="9525">
            <a:noFill/>
            <a:round/>
            <a:headEnd/>
            <a:tailEnd/>
          </a:ln>
          <a:effectLst>
            <a:outerShdw blurRad="139700" dist="114300" dir="5220000" sx="97000" sy="97000" algn="tl" rotWithShape="0">
              <a:prstClr val="black">
                <a:alpha val="36000"/>
              </a:prstClr>
            </a:outerShdw>
          </a:effectLst>
        </p:spPr>
        <p:txBody>
          <a:bodyPr vert="horz" wrap="square" lIns="112043" tIns="56022" rIns="112043" bIns="56022" numCol="1" anchor="t" anchorCtr="0" compatLnSpc="1">
            <a:prstTxWarp prst="textNoShape">
              <a:avLst/>
            </a:prstTxWarp>
          </a:bodyPr>
          <a:lstStyle/>
          <a:p>
            <a:endParaRPr lang="en-IN" sz="2941"/>
          </a:p>
        </p:txBody>
      </p:sp>
      <p:sp>
        <p:nvSpPr>
          <p:cNvPr id="36" name="Freeform 30">
            <a:extLst>
              <a:ext uri="{FF2B5EF4-FFF2-40B4-BE49-F238E27FC236}">
                <a16:creationId xmlns:a16="http://schemas.microsoft.com/office/drawing/2014/main" id="{02300FEE-5830-4ADC-8B05-2667E3D11ED0}"/>
              </a:ext>
            </a:extLst>
          </p:cNvPr>
          <p:cNvSpPr>
            <a:spLocks/>
          </p:cNvSpPr>
          <p:nvPr/>
        </p:nvSpPr>
        <p:spPr bwMode="auto">
          <a:xfrm>
            <a:off x="4563913" y="3591686"/>
            <a:ext cx="2192761" cy="1104650"/>
          </a:xfrm>
          <a:custGeom>
            <a:avLst/>
            <a:gdLst>
              <a:gd name="T0" fmla="*/ 2006 w 2006"/>
              <a:gd name="T1" fmla="*/ 810 h 810"/>
              <a:gd name="T2" fmla="*/ 2006 w 2006"/>
              <a:gd name="T3" fmla="*/ 804 h 810"/>
              <a:gd name="T4" fmla="*/ 1558 w 2006"/>
              <a:gd name="T5" fmla="*/ 355 h 810"/>
              <a:gd name="T6" fmla="*/ 1545 w 2006"/>
              <a:gd name="T7" fmla="*/ 356 h 810"/>
              <a:gd name="T8" fmla="*/ 1109 w 2006"/>
              <a:gd name="T9" fmla="*/ 0 h 810"/>
              <a:gd name="T10" fmla="*/ 787 w 2006"/>
              <a:gd name="T11" fmla="*/ 138 h 810"/>
              <a:gd name="T12" fmla="*/ 340 w 2006"/>
              <a:gd name="T13" fmla="*/ 566 h 810"/>
              <a:gd name="T14" fmla="*/ 326 w 2006"/>
              <a:gd name="T15" fmla="*/ 565 h 810"/>
              <a:gd name="T16" fmla="*/ 0 w 2006"/>
              <a:gd name="T17" fmla="*/ 810 h 810"/>
              <a:gd name="T18" fmla="*/ 2006 w 2006"/>
              <a:gd name="T19" fmla="*/ 810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6" h="810">
                <a:moveTo>
                  <a:pt x="2006" y="810"/>
                </a:moveTo>
                <a:cubicBezTo>
                  <a:pt x="2006" y="808"/>
                  <a:pt x="2006" y="806"/>
                  <a:pt x="2006" y="804"/>
                </a:cubicBezTo>
                <a:cubicBezTo>
                  <a:pt x="2006" y="556"/>
                  <a:pt x="1805" y="355"/>
                  <a:pt x="1558" y="355"/>
                </a:cubicBezTo>
                <a:cubicBezTo>
                  <a:pt x="1553" y="355"/>
                  <a:pt x="1549" y="356"/>
                  <a:pt x="1545" y="356"/>
                </a:cubicBezTo>
                <a:cubicBezTo>
                  <a:pt x="1504" y="153"/>
                  <a:pt x="1324" y="0"/>
                  <a:pt x="1109" y="0"/>
                </a:cubicBezTo>
                <a:cubicBezTo>
                  <a:pt x="982" y="0"/>
                  <a:pt x="868" y="53"/>
                  <a:pt x="787" y="138"/>
                </a:cubicBezTo>
                <a:cubicBezTo>
                  <a:pt x="565" y="178"/>
                  <a:pt x="389" y="348"/>
                  <a:pt x="340" y="566"/>
                </a:cubicBezTo>
                <a:cubicBezTo>
                  <a:pt x="335" y="566"/>
                  <a:pt x="330" y="565"/>
                  <a:pt x="326" y="565"/>
                </a:cubicBezTo>
                <a:cubicBezTo>
                  <a:pt x="171" y="565"/>
                  <a:pt x="41" y="669"/>
                  <a:pt x="0" y="810"/>
                </a:cubicBezTo>
                <a:lnTo>
                  <a:pt x="2006" y="810"/>
                </a:lnTo>
                <a:close/>
              </a:path>
            </a:pathLst>
          </a:custGeom>
          <a:solidFill>
            <a:srgbClr val="FF3399"/>
          </a:solidFill>
          <a:ln w="9525">
            <a:noFill/>
            <a:round/>
            <a:headEnd/>
            <a:tailEnd/>
          </a:ln>
          <a:effectLst>
            <a:outerShdw blurRad="139700" dist="114300" dir="5220000" sx="97000" sy="97000" algn="tl" rotWithShape="0">
              <a:prstClr val="black">
                <a:alpha val="36000"/>
              </a:prstClr>
            </a:outerShdw>
          </a:effectLst>
        </p:spPr>
        <p:txBody>
          <a:bodyPr vert="horz" wrap="square" lIns="112043" tIns="56022" rIns="112043" bIns="56022" numCol="1" anchor="t" anchorCtr="0" compatLnSpc="1">
            <a:prstTxWarp prst="textNoShape">
              <a:avLst/>
            </a:prstTxWarp>
          </a:bodyPr>
          <a:lstStyle/>
          <a:p>
            <a:endParaRPr lang="en-IN" sz="2941"/>
          </a:p>
        </p:txBody>
      </p:sp>
      <p:sp>
        <p:nvSpPr>
          <p:cNvPr id="37" name="Freeform 31">
            <a:extLst>
              <a:ext uri="{FF2B5EF4-FFF2-40B4-BE49-F238E27FC236}">
                <a16:creationId xmlns:a16="http://schemas.microsoft.com/office/drawing/2014/main" id="{DC54FA13-DAE9-43C3-B4A5-0308FBE91370}"/>
              </a:ext>
            </a:extLst>
          </p:cNvPr>
          <p:cNvSpPr>
            <a:spLocks/>
          </p:cNvSpPr>
          <p:nvPr/>
        </p:nvSpPr>
        <p:spPr bwMode="auto">
          <a:xfrm>
            <a:off x="8107528" y="3504048"/>
            <a:ext cx="2110801" cy="1105566"/>
          </a:xfrm>
          <a:custGeom>
            <a:avLst/>
            <a:gdLst>
              <a:gd name="T0" fmla="*/ 4178 w 4178"/>
              <a:gd name="T1" fmla="*/ 1688 h 1688"/>
              <a:gd name="T2" fmla="*/ 4178 w 4178"/>
              <a:gd name="T3" fmla="*/ 1674 h 1688"/>
              <a:gd name="T4" fmla="*/ 3245 w 4178"/>
              <a:gd name="T5" fmla="*/ 741 h 1688"/>
              <a:gd name="T6" fmla="*/ 3218 w 4178"/>
              <a:gd name="T7" fmla="*/ 741 h 1688"/>
              <a:gd name="T8" fmla="*/ 2311 w 4178"/>
              <a:gd name="T9" fmla="*/ 0 h 1688"/>
              <a:gd name="T10" fmla="*/ 1640 w 4178"/>
              <a:gd name="T11" fmla="*/ 288 h 1688"/>
              <a:gd name="T12" fmla="*/ 708 w 4178"/>
              <a:gd name="T13" fmla="*/ 1179 h 1688"/>
              <a:gd name="T14" fmla="*/ 679 w 4178"/>
              <a:gd name="T15" fmla="*/ 1178 h 1688"/>
              <a:gd name="T16" fmla="*/ 0 w 4178"/>
              <a:gd name="T17" fmla="*/ 1688 h 1688"/>
              <a:gd name="T18" fmla="*/ 4178 w 4178"/>
              <a:gd name="T19" fmla="*/ 1688 h 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8" h="1688">
                <a:moveTo>
                  <a:pt x="4178" y="1688"/>
                </a:moveTo>
                <a:cubicBezTo>
                  <a:pt x="4178" y="1683"/>
                  <a:pt x="4178" y="1679"/>
                  <a:pt x="4178" y="1674"/>
                </a:cubicBezTo>
                <a:cubicBezTo>
                  <a:pt x="4178" y="1159"/>
                  <a:pt x="3760" y="741"/>
                  <a:pt x="3245" y="741"/>
                </a:cubicBezTo>
                <a:cubicBezTo>
                  <a:pt x="3236" y="741"/>
                  <a:pt x="3227" y="741"/>
                  <a:pt x="3218" y="741"/>
                </a:cubicBezTo>
                <a:cubicBezTo>
                  <a:pt x="3132" y="318"/>
                  <a:pt x="2759" y="0"/>
                  <a:pt x="2311" y="0"/>
                </a:cubicBezTo>
                <a:cubicBezTo>
                  <a:pt x="2047" y="0"/>
                  <a:pt x="1809" y="111"/>
                  <a:pt x="1640" y="288"/>
                </a:cubicBezTo>
                <a:cubicBezTo>
                  <a:pt x="1178" y="371"/>
                  <a:pt x="811" y="725"/>
                  <a:pt x="708" y="1179"/>
                </a:cubicBezTo>
                <a:cubicBezTo>
                  <a:pt x="698" y="1179"/>
                  <a:pt x="689" y="1178"/>
                  <a:pt x="679" y="1178"/>
                </a:cubicBezTo>
                <a:cubicBezTo>
                  <a:pt x="357" y="1178"/>
                  <a:pt x="86" y="1393"/>
                  <a:pt x="0" y="1688"/>
                </a:cubicBezTo>
                <a:lnTo>
                  <a:pt x="4178" y="1688"/>
                </a:lnTo>
                <a:close/>
              </a:path>
            </a:pathLst>
          </a:custGeom>
          <a:solidFill>
            <a:srgbClr val="FF3399"/>
          </a:solidFill>
          <a:ln w="9525">
            <a:noFill/>
            <a:round/>
            <a:headEnd/>
            <a:tailEnd/>
          </a:ln>
          <a:effectLst>
            <a:outerShdw blurRad="139700" dist="114300" dir="5220000" sx="97000" sy="97000" algn="tl" rotWithShape="0">
              <a:prstClr val="black">
                <a:alpha val="36000"/>
              </a:prstClr>
            </a:outerShdw>
          </a:effectLst>
        </p:spPr>
        <p:txBody>
          <a:bodyPr vert="horz" wrap="square" lIns="112043" tIns="56022" rIns="112043" bIns="56022" numCol="1" anchor="t" anchorCtr="0" compatLnSpc="1">
            <a:prstTxWarp prst="textNoShape">
              <a:avLst/>
            </a:prstTxWarp>
          </a:bodyPr>
          <a:lstStyle/>
          <a:p>
            <a:endParaRPr lang="en-IN" sz="2941"/>
          </a:p>
        </p:txBody>
      </p:sp>
      <p:pic>
        <p:nvPicPr>
          <p:cNvPr id="559" name="Picture 558"/>
          <p:cNvPicPr>
            <a:picLocks noChangeAspect="1"/>
          </p:cNvPicPr>
          <p:nvPr/>
        </p:nvPicPr>
        <p:blipFill>
          <a:blip r:embed="rId3"/>
          <a:stretch>
            <a:fillRect/>
          </a:stretch>
        </p:blipFill>
        <p:spPr>
          <a:xfrm>
            <a:off x="5156851" y="1939672"/>
            <a:ext cx="4604687" cy="4916960"/>
          </a:xfrm>
          <a:prstGeom prst="rect">
            <a:avLst/>
          </a:prstGeom>
        </p:spPr>
      </p:pic>
      <p:sp>
        <p:nvSpPr>
          <p:cNvPr id="12" name="TextBox 11"/>
          <p:cNvSpPr txBox="1"/>
          <p:nvPr/>
        </p:nvSpPr>
        <p:spPr>
          <a:xfrm>
            <a:off x="10613633" y="2783374"/>
            <a:ext cx="2555373" cy="1785104"/>
          </a:xfrm>
          <a:prstGeom prst="rect">
            <a:avLst/>
          </a:prstGeom>
          <a:noFill/>
        </p:spPr>
        <p:txBody>
          <a:bodyPr wrap="square" rtlCol="0">
            <a:spAutoFit/>
          </a:bodyPr>
          <a:lstStyle/>
          <a:p>
            <a:r>
              <a:rPr lang="en-US" sz="1400" dirty="0" smtClean="0">
                <a:latin typeface="Bodoni MT" panose="02070603080606020203" pitchFamily="18" charset="0"/>
              </a:rPr>
              <a:t>experiment 2 </a:t>
            </a:r>
            <a:r>
              <a:rPr lang="en-US" sz="1400" dirty="0">
                <a:latin typeface="Bodoni MT" panose="02070603080606020203" pitchFamily="18" charset="0"/>
              </a:rPr>
              <a:t>: </a:t>
            </a:r>
            <a:r>
              <a:rPr lang="en-US" sz="1200" dirty="0" smtClean="0">
                <a:latin typeface="Bodoni MT" panose="02070603080606020203" pitchFamily="18" charset="0"/>
              </a:rPr>
              <a:t>CNN used </a:t>
            </a:r>
            <a:r>
              <a:rPr lang="en-US" sz="1200" dirty="0">
                <a:latin typeface="Bodoni MT" panose="02070603080606020203" pitchFamily="18" charset="0"/>
              </a:rPr>
              <a:t>to explore patterns in a particular figure this is accomplished by convoluting an image and searching for </a:t>
            </a:r>
            <a:r>
              <a:rPr lang="en-US" sz="1200" dirty="0" smtClean="0">
                <a:latin typeface="Bodoni MT" panose="02070603080606020203" pitchFamily="18" charset="0"/>
              </a:rPr>
              <a:t>patterns .we training </a:t>
            </a:r>
            <a:r>
              <a:rPr lang="en-US" sz="1200" dirty="0">
                <a:latin typeface="Bodoni MT" panose="02070603080606020203" pitchFamily="18" charset="0"/>
              </a:rPr>
              <a:t>and test for the dataset using CNN </a:t>
            </a:r>
            <a:r>
              <a:rPr lang="en-US" sz="1200" dirty="0" smtClean="0">
                <a:latin typeface="Bodoni MT" panose="02070603080606020203" pitchFamily="18" charset="0"/>
              </a:rPr>
              <a:t>started </a:t>
            </a:r>
            <a:r>
              <a:rPr lang="en-US" sz="1200" dirty="0">
                <a:latin typeface="Bodoni MT" panose="02070603080606020203" pitchFamily="18" charset="0"/>
              </a:rPr>
              <a:t>take the images randomly and classify which of </a:t>
            </a:r>
            <a:r>
              <a:rPr lang="en-US" sz="1200" dirty="0" smtClean="0">
                <a:latin typeface="Bodoni MT" panose="02070603080606020203" pitchFamily="18" charset="0"/>
              </a:rPr>
              <a:t>them </a:t>
            </a:r>
            <a:r>
              <a:rPr lang="en-US" sz="1200" dirty="0">
                <a:latin typeface="Bodoni MT" panose="02070603080606020203" pitchFamily="18" charset="0"/>
              </a:rPr>
              <a:t>is cancerous and which </a:t>
            </a:r>
            <a:r>
              <a:rPr lang="en-US" sz="1200" dirty="0" smtClean="0">
                <a:latin typeface="Bodoni MT" panose="02070603080606020203" pitchFamily="18" charset="0"/>
              </a:rPr>
              <a:t> </a:t>
            </a:r>
            <a:r>
              <a:rPr lang="en-US" sz="1200" dirty="0">
                <a:latin typeface="Bodoni MT" panose="02070603080606020203" pitchFamily="18" charset="0"/>
              </a:rPr>
              <a:t>is not cancerous</a:t>
            </a:r>
          </a:p>
        </p:txBody>
      </p:sp>
      <p:sp>
        <p:nvSpPr>
          <p:cNvPr id="15" name="TextBox 14"/>
          <p:cNvSpPr txBox="1"/>
          <p:nvPr/>
        </p:nvSpPr>
        <p:spPr>
          <a:xfrm>
            <a:off x="795786" y="1412421"/>
            <a:ext cx="4270777" cy="830997"/>
          </a:xfrm>
          <a:prstGeom prst="rect">
            <a:avLst/>
          </a:prstGeom>
          <a:noFill/>
        </p:spPr>
        <p:txBody>
          <a:bodyPr wrap="square" rtlCol="0">
            <a:spAutoFit/>
          </a:bodyPr>
          <a:lstStyle/>
          <a:p>
            <a:r>
              <a:rPr lang="en-US" sz="2400" dirty="0">
                <a:solidFill>
                  <a:srgbClr val="FF3399"/>
                </a:solidFill>
              </a:rPr>
              <a:t>      </a:t>
            </a:r>
          </a:p>
          <a:p>
            <a:r>
              <a:rPr lang="en-US" sz="2400" dirty="0"/>
              <a:t> </a:t>
            </a:r>
          </a:p>
        </p:txBody>
      </p:sp>
      <p:sp>
        <p:nvSpPr>
          <p:cNvPr id="2" name="Rectangle 1"/>
          <p:cNvSpPr/>
          <p:nvPr/>
        </p:nvSpPr>
        <p:spPr>
          <a:xfrm>
            <a:off x="2224642" y="6763848"/>
            <a:ext cx="489668" cy="1911761"/>
          </a:xfrm>
          <a:prstGeom prst="rect">
            <a:avLst/>
          </a:prstGeom>
          <a:solidFill>
            <a:srgbClr val="FF3399"/>
          </a:solid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ine 21">
            <a:extLst>
              <a:ext uri="{FF2B5EF4-FFF2-40B4-BE49-F238E27FC236}">
                <a16:creationId xmlns:a16="http://schemas.microsoft.com/office/drawing/2014/main" id="{A69A34EC-688A-4453-8D33-E1403969D65E}"/>
              </a:ext>
            </a:extLst>
          </p:cNvPr>
          <p:cNvSpPr>
            <a:spLocks noChangeShapeType="1"/>
          </p:cNvSpPr>
          <p:nvPr/>
        </p:nvSpPr>
        <p:spPr bwMode="auto">
          <a:xfrm flipH="1">
            <a:off x="2355032" y="6775039"/>
            <a:ext cx="0" cy="1825650"/>
          </a:xfrm>
          <a:prstGeom prst="line">
            <a:avLst/>
          </a:prstGeom>
          <a:noFill/>
          <a:ln w="47625" cap="flat">
            <a:solidFill>
              <a:srgbClr val="EFEFEF"/>
            </a:solidFill>
            <a:prstDash val="dash"/>
            <a:miter lim="800000"/>
            <a:headEnd/>
            <a:tailEnd/>
          </a:ln>
          <a:extLst>
            <a:ext uri="{909E8E84-426E-40DD-AFC4-6F175D3DCCD1}">
              <a14:hiddenFill xmlns:a14="http://schemas.microsoft.com/office/drawing/2010/main">
                <a:noFill/>
              </a14:hiddenFill>
            </a:ext>
          </a:extLst>
        </p:spPr>
        <p:txBody>
          <a:bodyPr vert="horz" wrap="square" lIns="112043" tIns="56022" rIns="112043" bIns="56022" numCol="1" anchor="t" anchorCtr="0" compatLnSpc="1">
            <a:prstTxWarp prst="textNoShape">
              <a:avLst/>
            </a:prstTxWarp>
          </a:bodyPr>
          <a:lstStyle/>
          <a:p>
            <a:endParaRPr lang="en-IN" sz="2941"/>
          </a:p>
        </p:txBody>
      </p:sp>
      <p:sp>
        <p:nvSpPr>
          <p:cNvPr id="3" name="TextBox 2"/>
          <p:cNvSpPr txBox="1"/>
          <p:nvPr/>
        </p:nvSpPr>
        <p:spPr>
          <a:xfrm>
            <a:off x="6277245" y="6348350"/>
            <a:ext cx="3474876" cy="830997"/>
          </a:xfrm>
          <a:prstGeom prst="rect">
            <a:avLst/>
          </a:prstGeom>
          <a:noFill/>
        </p:spPr>
        <p:txBody>
          <a:bodyPr wrap="square" rtlCol="0">
            <a:spAutoFit/>
          </a:bodyPr>
          <a:lstStyle/>
          <a:p>
            <a:r>
              <a:rPr lang="en-US" sz="2400" b="1" i="1" dirty="0">
                <a:latin typeface="Algerian" panose="04020705040A02060702" pitchFamily="82" charset="0"/>
              </a:rPr>
              <a:t>Breast cancer detection </a:t>
            </a:r>
          </a:p>
        </p:txBody>
      </p:sp>
      <p:sp>
        <p:nvSpPr>
          <p:cNvPr id="5" name="TextBox 4"/>
          <p:cNvSpPr txBox="1"/>
          <p:nvPr/>
        </p:nvSpPr>
        <p:spPr>
          <a:xfrm>
            <a:off x="-74014" y="-54288"/>
            <a:ext cx="3435905" cy="2339102"/>
          </a:xfrm>
          <a:prstGeom prst="rect">
            <a:avLst/>
          </a:prstGeom>
          <a:noFill/>
        </p:spPr>
        <p:txBody>
          <a:bodyPr wrap="square" rtlCol="0">
            <a:spAutoFit/>
          </a:bodyPr>
          <a:lstStyle/>
          <a:p>
            <a:pPr algn="justLow"/>
            <a:r>
              <a:rPr lang="en-US" sz="1400" b="1" dirty="0">
                <a:latin typeface="Times New Roman" panose="02020603050405020304" pitchFamily="18" charset="0"/>
                <a:cs typeface="Times New Roman" panose="02020603050405020304" pitchFamily="18" charset="0"/>
              </a:rPr>
              <a:t>Abstract: </a:t>
            </a:r>
            <a:r>
              <a:rPr lang="en-US" sz="1200" dirty="0">
                <a:latin typeface="Times New Roman" panose="02020603050405020304" pitchFamily="18" charset="0"/>
                <a:cs typeface="Times New Roman" panose="02020603050405020304" pitchFamily="18" charset="0"/>
              </a:rPr>
              <a:t>Breast Cancer is one of the leading causes for female fatality. It has been established that the earlier a detection take place , the higher chances for a full recovery. </a:t>
            </a:r>
            <a:r>
              <a:rPr lang="en-US" sz="1200" dirty="0" smtClean="0">
                <a:latin typeface="Times New Roman" panose="02020603050405020304" pitchFamily="18" charset="0"/>
                <a:cs typeface="Times New Roman" panose="02020603050405020304" pitchFamily="18" charset="0"/>
              </a:rPr>
              <a:t>In </a:t>
            </a:r>
            <a:r>
              <a:rPr lang="en-US" sz="1200" dirty="0">
                <a:latin typeface="Times New Roman" panose="02020603050405020304" pitchFamily="18" charset="0"/>
                <a:cs typeface="Times New Roman" panose="02020603050405020304" pitchFamily="18" charset="0"/>
              </a:rPr>
              <a:t>our research we attempt to detect whether an existing lump in the breast is a malignant or benign tumor. Using two different machine learning techniques , sequential and CNN we compare the performance of classification. </a:t>
            </a:r>
          </a:p>
          <a:p>
            <a:endParaRPr lang="en-US" sz="1200" dirty="0"/>
          </a:p>
          <a:p>
            <a:endParaRPr lang="en-US" sz="1200" dirty="0"/>
          </a:p>
          <a:p>
            <a:endParaRPr lang="en-US" sz="1200" dirty="0"/>
          </a:p>
        </p:txBody>
      </p:sp>
      <p:sp>
        <p:nvSpPr>
          <p:cNvPr id="8" name="Rectangle 7"/>
          <p:cNvSpPr/>
          <p:nvPr/>
        </p:nvSpPr>
        <p:spPr>
          <a:xfrm>
            <a:off x="3363144" y="-1"/>
            <a:ext cx="332294" cy="2599089"/>
          </a:xfrm>
          <a:prstGeom prst="rect">
            <a:avLst/>
          </a:prstGeom>
          <a:solidFill>
            <a:srgbClr val="FF3399"/>
          </a:solid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a:srcRect l="40818" t="-52264" b="4622"/>
          <a:stretch/>
        </p:blipFill>
        <p:spPr>
          <a:xfrm rot="5400000">
            <a:off x="2273127" y="1256954"/>
            <a:ext cx="2540071" cy="72008"/>
          </a:xfrm>
          <a:prstGeom prst="rect">
            <a:avLst/>
          </a:prstGeom>
        </p:spPr>
      </p:pic>
      <p:sp>
        <p:nvSpPr>
          <p:cNvPr id="14" name="TextBox 13"/>
          <p:cNvSpPr txBox="1"/>
          <p:nvPr/>
        </p:nvSpPr>
        <p:spPr>
          <a:xfrm>
            <a:off x="4874776" y="4155645"/>
            <a:ext cx="2088753" cy="461665"/>
          </a:xfrm>
          <a:prstGeom prst="rect">
            <a:avLst/>
          </a:prstGeom>
          <a:noFill/>
        </p:spPr>
        <p:txBody>
          <a:bodyPr wrap="square" rtlCol="0">
            <a:spAutoFit/>
          </a:bodyPr>
          <a:lstStyle/>
          <a:p>
            <a:r>
              <a:rPr lang="en-US" sz="1200" b="1" i="1" dirty="0">
                <a:latin typeface="Bodoni MT" panose="02070603080606020203" pitchFamily="18" charset="0"/>
              </a:rPr>
              <a:t>By : </a:t>
            </a:r>
            <a:r>
              <a:rPr lang="en-US" sz="1200" b="1" i="1" dirty="0" smtClean="0">
                <a:latin typeface="Bodoni MT" panose="02070603080606020203" pitchFamily="18" charset="0"/>
              </a:rPr>
              <a:t>Dina,Gaith,,Sasha</a:t>
            </a:r>
            <a:endParaRPr lang="en-US" sz="1200" b="1" i="1" dirty="0">
              <a:latin typeface="Bodoni MT" panose="02070603080606020203" pitchFamily="18" charset="0"/>
            </a:endParaRPr>
          </a:p>
          <a:p>
            <a:r>
              <a:rPr lang="en-US" sz="1200" b="1" i="1" dirty="0">
                <a:latin typeface="Bodoni MT" panose="02070603080606020203" pitchFamily="18" charset="0"/>
              </a:rPr>
              <a:t>Muhanned ,Malak,Tahir</a:t>
            </a:r>
          </a:p>
        </p:txBody>
      </p:sp>
      <p:sp>
        <p:nvSpPr>
          <p:cNvPr id="17" name="TextBox 16"/>
          <p:cNvSpPr txBox="1"/>
          <p:nvPr/>
        </p:nvSpPr>
        <p:spPr>
          <a:xfrm>
            <a:off x="8475106" y="4041799"/>
            <a:ext cx="2314426" cy="461665"/>
          </a:xfrm>
          <a:prstGeom prst="rect">
            <a:avLst/>
          </a:prstGeom>
          <a:noFill/>
        </p:spPr>
        <p:txBody>
          <a:bodyPr wrap="square" rtlCol="0">
            <a:spAutoFit/>
          </a:bodyPr>
          <a:lstStyle/>
          <a:p>
            <a:r>
              <a:rPr lang="en-US" sz="1200" b="1" i="1" dirty="0">
                <a:latin typeface="Bodoni MT" panose="02070603080606020203" pitchFamily="18" charset="0"/>
              </a:rPr>
              <a:t>Supervisor:                                                                    </a:t>
            </a:r>
            <a:r>
              <a:rPr lang="en-US" sz="1200" b="1" i="1" dirty="0" smtClean="0">
                <a:latin typeface="Bodoni MT" panose="02070603080606020203" pitchFamily="18" charset="0"/>
              </a:rPr>
              <a:t>                </a:t>
            </a:r>
            <a:r>
              <a:rPr lang="en-US" sz="1200" b="1" i="1" dirty="0">
                <a:latin typeface="Bodoni MT" panose="02070603080606020203" pitchFamily="18" charset="0"/>
              </a:rPr>
              <a:t>Dr. Hend ElMohandes</a:t>
            </a:r>
          </a:p>
        </p:txBody>
      </p:sp>
      <p:sp>
        <p:nvSpPr>
          <p:cNvPr id="18" name="TextBox 17"/>
          <p:cNvSpPr txBox="1"/>
          <p:nvPr/>
        </p:nvSpPr>
        <p:spPr>
          <a:xfrm>
            <a:off x="11046326" y="-5621"/>
            <a:ext cx="3312368" cy="1008225"/>
          </a:xfrm>
          <a:prstGeom prst="rect">
            <a:avLst/>
          </a:prstGeom>
          <a:noFill/>
        </p:spPr>
        <p:txBody>
          <a:bodyPr wrap="square" rtlCol="0">
            <a:spAutoFit/>
          </a:bodyPr>
          <a:lstStyle/>
          <a:p>
            <a:endParaRPr lang="en-US" dirty="0"/>
          </a:p>
          <a:p>
            <a:endParaRPr lang="en-US" dirty="0"/>
          </a:p>
        </p:txBody>
      </p:sp>
      <p:sp>
        <p:nvSpPr>
          <p:cNvPr id="30" name="Rectangle 29"/>
          <p:cNvSpPr/>
          <p:nvPr/>
        </p:nvSpPr>
        <p:spPr>
          <a:xfrm>
            <a:off x="10613633" y="1569659"/>
            <a:ext cx="4339718" cy="382554"/>
          </a:xfrm>
          <a:prstGeom prst="rect">
            <a:avLst/>
          </a:prstGeom>
          <a:solidFill>
            <a:srgbClr val="FF3399"/>
          </a:solid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p:cNvPicPr>
            <a:picLocks noChangeAspect="1"/>
          </p:cNvPicPr>
          <p:nvPr/>
        </p:nvPicPr>
        <p:blipFill>
          <a:blip r:embed="rId4"/>
          <a:stretch>
            <a:fillRect/>
          </a:stretch>
        </p:blipFill>
        <p:spPr>
          <a:xfrm>
            <a:off x="10643244" y="1773400"/>
            <a:ext cx="4291956" cy="48772"/>
          </a:xfrm>
          <a:prstGeom prst="rect">
            <a:avLst/>
          </a:prstGeom>
        </p:spPr>
      </p:pic>
      <p:sp>
        <p:nvSpPr>
          <p:cNvPr id="35" name="TextBox 34"/>
          <p:cNvSpPr txBox="1"/>
          <p:nvPr/>
        </p:nvSpPr>
        <p:spPr>
          <a:xfrm>
            <a:off x="0" y="2903240"/>
            <a:ext cx="1274912" cy="688446"/>
          </a:xfrm>
          <a:prstGeom prst="rect">
            <a:avLst/>
          </a:prstGeom>
          <a:solidFill>
            <a:schemeClr val="bg1"/>
          </a:solidFill>
        </p:spPr>
        <p:txBody>
          <a:bodyPr wrap="square" rtlCol="0">
            <a:spAutoFit/>
          </a:bodyPr>
          <a:lstStyle/>
          <a:p>
            <a:endParaRPr lang="en-US" dirty="0"/>
          </a:p>
        </p:txBody>
      </p:sp>
      <p:sp>
        <p:nvSpPr>
          <p:cNvPr id="39" name="TextBox 38"/>
          <p:cNvSpPr txBox="1"/>
          <p:nvPr/>
        </p:nvSpPr>
        <p:spPr>
          <a:xfrm>
            <a:off x="-74014" y="2845477"/>
            <a:ext cx="4245901" cy="2677656"/>
          </a:xfrm>
          <a:prstGeom prst="rect">
            <a:avLst/>
          </a:prstGeom>
          <a:noFill/>
        </p:spPr>
        <p:txBody>
          <a:bodyPr wrap="square" rtlCol="0">
            <a:spAutoFit/>
          </a:bodyPr>
          <a:lstStyle/>
          <a:p>
            <a:r>
              <a:rPr lang="en-US" sz="1400" b="1" i="1" dirty="0">
                <a:latin typeface="Times New Roman" panose="02020603050405020304" pitchFamily="18" charset="0"/>
                <a:cs typeface="Times New Roman" panose="02020603050405020304" pitchFamily="18" charset="0"/>
              </a:rPr>
              <a:t>Experiment 1 : </a:t>
            </a:r>
            <a:r>
              <a:rPr lang="en-US" sz="1400" dirty="0">
                <a:latin typeface="Times New Roman" panose="02020603050405020304" pitchFamily="18" charset="0"/>
                <a:cs typeface="Times New Roman" panose="02020603050405020304" pitchFamily="18" charset="0"/>
              </a:rPr>
              <a:t>sequential model The task of predicting what word/letter will come next , and here, the Sequential Model begins by identifying and classifying the images through the trained and tested dataset, whether these entered images are benign or malignant, and then it starts giving me </a:t>
            </a:r>
          </a:p>
          <a:p>
            <a:r>
              <a:rPr lang="en-US" sz="1400" dirty="0">
                <a:latin typeface="Times New Roman" panose="02020603050405020304" pitchFamily="18" charset="0"/>
                <a:cs typeface="Times New Roman" panose="02020603050405020304" pitchFamily="18" charset="0"/>
              </a:rPr>
              <a:t>the percentage of model </a:t>
            </a:r>
          </a:p>
          <a:p>
            <a:r>
              <a:rPr lang="en-US" sz="1400" dirty="0">
                <a:latin typeface="Times New Roman" panose="02020603050405020304" pitchFamily="18" charset="0"/>
                <a:cs typeface="Times New Roman" panose="02020603050405020304" pitchFamily="18" charset="0"/>
              </a:rPr>
              <a:t>accuracy and percentage </a:t>
            </a:r>
          </a:p>
          <a:p>
            <a:r>
              <a:rPr lang="en-US" sz="1400" dirty="0">
                <a:latin typeface="Times New Roman" panose="02020603050405020304" pitchFamily="18" charset="0"/>
                <a:cs typeface="Times New Roman" panose="02020603050405020304" pitchFamily="18" charset="0"/>
              </a:rPr>
              <a:t>loss of the model, so we </a:t>
            </a:r>
          </a:p>
          <a:p>
            <a:r>
              <a:rPr lang="en-US" sz="1400" dirty="0">
                <a:latin typeface="Times New Roman" panose="02020603050405020304" pitchFamily="18" charset="0"/>
                <a:cs typeface="Times New Roman" panose="02020603050405020304" pitchFamily="18" charset="0"/>
              </a:rPr>
              <a:t>can find out if this </a:t>
            </a:r>
          </a:p>
          <a:p>
            <a:r>
              <a:rPr lang="en-US" sz="1400" dirty="0">
                <a:latin typeface="Times New Roman" panose="02020603050405020304" pitchFamily="18" charset="0"/>
                <a:cs typeface="Times New Roman" panose="02020603050405020304" pitchFamily="18" charset="0"/>
              </a:rPr>
              <a:t>model suitable for use in </a:t>
            </a:r>
          </a:p>
          <a:p>
            <a:r>
              <a:rPr lang="en-US" sz="1400" dirty="0">
                <a:latin typeface="Times New Roman" panose="02020603050405020304" pitchFamily="18" charset="0"/>
                <a:cs typeface="Times New Roman" panose="02020603050405020304" pitchFamily="18" charset="0"/>
              </a:rPr>
              <a:t>detection or not.</a:t>
            </a:r>
          </a:p>
        </p:txBody>
      </p:sp>
      <p:sp>
        <p:nvSpPr>
          <p:cNvPr id="40" name="TextBox 39"/>
          <p:cNvSpPr txBox="1"/>
          <p:nvPr/>
        </p:nvSpPr>
        <p:spPr>
          <a:xfrm>
            <a:off x="11113023" y="-98173"/>
            <a:ext cx="3723888" cy="1200329"/>
          </a:xfrm>
          <a:prstGeom prst="rect">
            <a:avLst/>
          </a:prstGeom>
          <a:noFill/>
        </p:spPr>
        <p:txBody>
          <a:bodyPr wrap="square" rtlCol="0">
            <a:spAutoFit/>
          </a:bodyPr>
          <a:lstStyle/>
          <a:p>
            <a:pPr algn="justLow"/>
            <a:r>
              <a:rPr lang="en-US" sz="14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Dataset</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we used the breast histopathology images. The dataset had two sets of images, one that had a malignant tumor and was labeled by 1, another that had benign tumor and was labeled by 0.  Figure 3 shows a sample of dataset.</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54003" y="1054235"/>
            <a:ext cx="3928959" cy="1770505"/>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1" y="5524891"/>
            <a:ext cx="2313823" cy="1643266"/>
          </a:xfrm>
          <a:prstGeom prst="rect">
            <a:avLst/>
          </a:prstGeom>
        </p:spPr>
      </p:pic>
      <p:sp>
        <p:nvSpPr>
          <p:cNvPr id="9" name="TextBox 8"/>
          <p:cNvSpPr txBox="1"/>
          <p:nvPr/>
        </p:nvSpPr>
        <p:spPr>
          <a:xfrm>
            <a:off x="0" y="7179347"/>
            <a:ext cx="2209628" cy="1508105"/>
          </a:xfrm>
          <a:prstGeom prst="rect">
            <a:avLst/>
          </a:prstGeom>
          <a:solidFill>
            <a:schemeClr val="bg1"/>
          </a:solidFill>
        </p:spPr>
        <p:txBody>
          <a:bodyPr wrap="square" rtlCol="0">
            <a:spAutoFit/>
          </a:bodyPr>
          <a:lstStyle/>
          <a:p>
            <a:r>
              <a:rPr lang="en-US" sz="1400" i="1" dirty="0">
                <a:latin typeface="New roman "/>
              </a:rPr>
              <a:t>Accuracy result: </a:t>
            </a:r>
            <a:r>
              <a:rPr lang="en-US" sz="1300" dirty="0" smtClean="0">
                <a:latin typeface="New roman "/>
              </a:rPr>
              <a:t>and </a:t>
            </a:r>
            <a:r>
              <a:rPr lang="en-US" sz="1300" dirty="0">
                <a:latin typeface="New roman "/>
              </a:rPr>
              <a:t>this graph shows us the result of the accuracy and validity of the data that resulted from the use of the sequential model which is equals 0.86</a:t>
            </a:r>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41810" y="7414765"/>
            <a:ext cx="2232965" cy="1260844"/>
          </a:xfrm>
          <a:prstGeom prst="rect">
            <a:avLst/>
          </a:prstGeom>
        </p:spPr>
      </p:pic>
      <p:sp>
        <p:nvSpPr>
          <p:cNvPr id="11" name="TextBox 10"/>
          <p:cNvSpPr txBox="1"/>
          <p:nvPr/>
        </p:nvSpPr>
        <p:spPr>
          <a:xfrm>
            <a:off x="4718894" y="8042548"/>
            <a:ext cx="4489269" cy="677108"/>
          </a:xfrm>
          <a:prstGeom prst="rect">
            <a:avLst/>
          </a:prstGeom>
          <a:noFill/>
        </p:spPr>
        <p:txBody>
          <a:bodyPr wrap="square" rtlCol="0">
            <a:spAutoFit/>
          </a:bodyPr>
          <a:lstStyle/>
          <a:p>
            <a:r>
              <a:rPr lang="en-US" sz="1400" dirty="0">
                <a:latin typeface="New roman "/>
              </a:rPr>
              <a:t>Loss result:  </a:t>
            </a:r>
            <a:r>
              <a:rPr lang="en-US" sz="1200" dirty="0">
                <a:latin typeface="New roman "/>
              </a:rPr>
              <a:t>and this graph shows us the result of the loss of the data that resulted from the use of the sequential model which is equals 0.35</a:t>
            </a:r>
          </a:p>
        </p:txBody>
      </p:sp>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33965" y="4650832"/>
            <a:ext cx="1641350" cy="1845862"/>
          </a:xfrm>
          <a:prstGeom prst="rect">
            <a:avLst/>
          </a:prstGeom>
        </p:spPr>
      </p:pic>
      <p:sp>
        <p:nvSpPr>
          <p:cNvPr id="24" name="TextBox 23"/>
          <p:cNvSpPr txBox="1"/>
          <p:nvPr/>
        </p:nvSpPr>
        <p:spPr>
          <a:xfrm>
            <a:off x="2622222" y="6463039"/>
            <a:ext cx="2305510" cy="1015663"/>
          </a:xfrm>
          <a:prstGeom prst="rect">
            <a:avLst/>
          </a:prstGeom>
          <a:noFill/>
        </p:spPr>
        <p:txBody>
          <a:bodyPr wrap="square" rtlCol="0">
            <a:spAutoFit/>
          </a:bodyPr>
          <a:lstStyle/>
          <a:p>
            <a:r>
              <a:rPr lang="en-US" sz="1200" dirty="0"/>
              <a:t>And here we do training and test the breast histopathology dataset and repeat this process 100 times to investigate the accuracy and loss result of the test</a:t>
            </a:r>
          </a:p>
        </p:txBody>
      </p:sp>
      <p:sp>
        <p:nvSpPr>
          <p:cNvPr id="29" name="TextBox 28"/>
          <p:cNvSpPr txBox="1"/>
          <p:nvPr/>
        </p:nvSpPr>
        <p:spPr>
          <a:xfrm>
            <a:off x="3643887" y="-17078"/>
            <a:ext cx="6786353" cy="1415772"/>
          </a:xfrm>
          <a:prstGeom prst="rect">
            <a:avLst/>
          </a:prstGeom>
          <a:noFill/>
        </p:spPr>
        <p:txBody>
          <a:bodyPr wrap="square" rtlCol="0">
            <a:spAutoFit/>
          </a:bodyPr>
          <a:lstStyle/>
          <a:p>
            <a:r>
              <a:rPr lang="en-US" sz="1400" dirty="0" smtClean="0">
                <a:latin typeface="New roman "/>
              </a:rPr>
              <a:t>The result </a:t>
            </a:r>
            <a:r>
              <a:rPr lang="en-US" sz="1400" dirty="0">
                <a:latin typeface="New roman "/>
              </a:rPr>
              <a:t>and conclusion</a:t>
            </a:r>
            <a:r>
              <a:rPr lang="en-US" sz="1400" dirty="0" smtClean="0">
                <a:latin typeface="New roman "/>
              </a:rPr>
              <a:t>:</a:t>
            </a:r>
            <a:r>
              <a:rPr lang="en-US" sz="1200" dirty="0" smtClean="0">
                <a:latin typeface="New roman "/>
              </a:rPr>
              <a:t> The </a:t>
            </a:r>
            <a:r>
              <a:rPr lang="en-US" sz="1200" dirty="0">
                <a:latin typeface="New roman "/>
              </a:rPr>
              <a:t>trial employing the sequential model had the highest accuracy percentage, with an accuracy of </a:t>
            </a:r>
            <a:r>
              <a:rPr lang="en-US" sz="1200" dirty="0" smtClean="0">
                <a:latin typeface="New roman "/>
              </a:rPr>
              <a:t>86 percent </a:t>
            </a:r>
            <a:r>
              <a:rPr lang="en-US" sz="1200" dirty="0">
                <a:latin typeface="New roman "/>
              </a:rPr>
              <a:t>compared to the CNN network's accuracy </a:t>
            </a:r>
            <a:r>
              <a:rPr lang="en-US" sz="1200">
                <a:latin typeface="New roman "/>
              </a:rPr>
              <a:t>of </a:t>
            </a:r>
            <a:r>
              <a:rPr lang="en-US" sz="1200" smtClean="0">
                <a:latin typeface="New roman "/>
              </a:rPr>
              <a:t>85 </a:t>
            </a:r>
            <a:r>
              <a:rPr lang="en-US" sz="1200" smtClean="0">
                <a:latin typeface="New roman "/>
              </a:rPr>
              <a:t>percent</a:t>
            </a:r>
            <a:r>
              <a:rPr lang="en-US" sz="1200" dirty="0">
                <a:latin typeface="New roman "/>
              </a:rPr>
              <a:t>. Despite the fact that the loss in both experiments is the same, the sequential Model is the more appropriate for this purpose. </a:t>
            </a:r>
            <a:r>
              <a:rPr lang="en-US" sz="1200" dirty="0" smtClean="0">
                <a:latin typeface="New roman "/>
              </a:rPr>
              <a:t>At </a:t>
            </a:r>
            <a:r>
              <a:rPr lang="en-US" sz="1200" dirty="0">
                <a:latin typeface="New roman "/>
              </a:rPr>
              <a:t>the end The proposed algorithms has been demonstrated to successfully provide proper findings, which could eliminate human errors in the diagnostic process and lower cancer detection </a:t>
            </a:r>
            <a:r>
              <a:rPr lang="en-US" sz="1200" dirty="0" err="1" smtClean="0">
                <a:latin typeface="New roman "/>
              </a:rPr>
              <a:t>costs.that</a:t>
            </a:r>
            <a:r>
              <a:rPr lang="en-US" sz="1200" dirty="0" smtClean="0">
                <a:latin typeface="New roman "/>
              </a:rPr>
              <a:t> </a:t>
            </a:r>
            <a:r>
              <a:rPr lang="en-US" sz="1200" dirty="0">
                <a:latin typeface="New roman "/>
              </a:rPr>
              <a:t>help in detecting breast cancer to increased efficiency and reduced pain for patients, </a:t>
            </a:r>
          </a:p>
        </p:txBody>
      </p:sp>
      <p:pic>
        <p:nvPicPr>
          <p:cNvPr id="31" name="Picture 30"/>
          <p:cNvPicPr>
            <a:picLocks noChangeAspect="1"/>
          </p:cNvPicPr>
          <p:nvPr/>
        </p:nvPicPr>
        <p:blipFill>
          <a:blip r:embed="rId9"/>
          <a:stretch>
            <a:fillRect/>
          </a:stretch>
        </p:blipFill>
        <p:spPr>
          <a:xfrm>
            <a:off x="9801101" y="6763847"/>
            <a:ext cx="3293704" cy="1911762"/>
          </a:xfrm>
          <a:prstGeom prst="rect">
            <a:avLst/>
          </a:prstGeom>
        </p:spPr>
      </p:pic>
      <p:sp>
        <p:nvSpPr>
          <p:cNvPr id="33" name="TextBox 32"/>
          <p:cNvSpPr txBox="1"/>
          <p:nvPr/>
        </p:nvSpPr>
        <p:spPr>
          <a:xfrm>
            <a:off x="13109819" y="6797734"/>
            <a:ext cx="1773839" cy="1415772"/>
          </a:xfrm>
          <a:prstGeom prst="rect">
            <a:avLst/>
          </a:prstGeom>
          <a:noFill/>
        </p:spPr>
        <p:txBody>
          <a:bodyPr wrap="square" rtlCol="0">
            <a:spAutoFit/>
          </a:bodyPr>
          <a:lstStyle/>
          <a:p>
            <a:r>
              <a:rPr lang="en-US" sz="1400" dirty="0"/>
              <a:t>Accuracy result: </a:t>
            </a:r>
            <a:r>
              <a:rPr lang="en-US" sz="1200" dirty="0"/>
              <a:t>and this graph shows us the result of the accuracy and validity of the data that resulted from the use of the </a:t>
            </a:r>
            <a:r>
              <a:rPr lang="en-US" sz="1200" dirty="0" smtClean="0"/>
              <a:t>CNN which </a:t>
            </a:r>
            <a:r>
              <a:rPr lang="en-US" sz="1200" dirty="0"/>
              <a:t>is equals </a:t>
            </a:r>
            <a:r>
              <a:rPr lang="en-US" sz="1200" dirty="0" smtClean="0"/>
              <a:t>0.85</a:t>
            </a:r>
            <a:endParaRPr lang="en-US" sz="1200" dirty="0"/>
          </a:p>
        </p:txBody>
      </p:sp>
      <p:pic>
        <p:nvPicPr>
          <p:cNvPr id="38" name="Picture 37"/>
          <p:cNvPicPr>
            <a:picLocks noChangeAspect="1"/>
          </p:cNvPicPr>
          <p:nvPr/>
        </p:nvPicPr>
        <p:blipFill>
          <a:blip r:embed="rId10"/>
          <a:stretch>
            <a:fillRect/>
          </a:stretch>
        </p:blipFill>
        <p:spPr>
          <a:xfrm>
            <a:off x="10798346" y="4484878"/>
            <a:ext cx="2304828" cy="1140808"/>
          </a:xfrm>
          <a:prstGeom prst="rect">
            <a:avLst/>
          </a:prstGeom>
        </p:spPr>
      </p:pic>
      <p:pic>
        <p:nvPicPr>
          <p:cNvPr id="41" name="Picture 40"/>
          <p:cNvPicPr>
            <a:picLocks noChangeAspect="1"/>
          </p:cNvPicPr>
          <p:nvPr/>
        </p:nvPicPr>
        <p:blipFill>
          <a:blip r:embed="rId11"/>
          <a:stretch>
            <a:fillRect/>
          </a:stretch>
        </p:blipFill>
        <p:spPr>
          <a:xfrm>
            <a:off x="13148318" y="2867552"/>
            <a:ext cx="1688593" cy="2319314"/>
          </a:xfrm>
          <a:prstGeom prst="rect">
            <a:avLst/>
          </a:prstGeom>
        </p:spPr>
      </p:pic>
      <p:sp>
        <p:nvSpPr>
          <p:cNvPr id="44" name="TextBox 43"/>
          <p:cNvSpPr txBox="1"/>
          <p:nvPr/>
        </p:nvSpPr>
        <p:spPr>
          <a:xfrm>
            <a:off x="11028027" y="5597405"/>
            <a:ext cx="1829840" cy="1231106"/>
          </a:xfrm>
          <a:prstGeom prst="rect">
            <a:avLst/>
          </a:prstGeom>
          <a:solidFill>
            <a:schemeClr val="bg1"/>
          </a:solidFill>
        </p:spPr>
        <p:txBody>
          <a:bodyPr wrap="square" rtlCol="0">
            <a:spAutoFit/>
          </a:bodyPr>
          <a:lstStyle/>
          <a:p>
            <a:pPr algn="ctr"/>
            <a:r>
              <a:rPr lang="en-US" sz="1400" i="1" dirty="0">
                <a:latin typeface="New roman "/>
              </a:rPr>
              <a:t>Loss result: </a:t>
            </a:r>
            <a:r>
              <a:rPr lang="en-US" sz="1200" dirty="0"/>
              <a:t>and this graph shows us the result of the loss of the data that resulted from the use of </a:t>
            </a:r>
            <a:r>
              <a:rPr lang="en-US" sz="1200" dirty="0" smtClean="0"/>
              <a:t> the CNN which is equals      0.35</a:t>
            </a:r>
            <a:endParaRPr lang="en-US" sz="1200" dirty="0"/>
          </a:p>
        </p:txBody>
      </p:sp>
      <p:sp>
        <p:nvSpPr>
          <p:cNvPr id="45" name="TextBox 44"/>
          <p:cNvSpPr txBox="1"/>
          <p:nvPr/>
        </p:nvSpPr>
        <p:spPr>
          <a:xfrm>
            <a:off x="13077021" y="5233387"/>
            <a:ext cx="1886931" cy="1384995"/>
          </a:xfrm>
          <a:prstGeom prst="rect">
            <a:avLst/>
          </a:prstGeom>
          <a:solidFill>
            <a:schemeClr val="bg1"/>
          </a:solidFill>
        </p:spPr>
        <p:txBody>
          <a:bodyPr wrap="square" rtlCol="0">
            <a:spAutoFit/>
          </a:bodyPr>
          <a:lstStyle/>
          <a:p>
            <a:r>
              <a:rPr lang="en-US" sz="1200" dirty="0" smtClean="0"/>
              <a:t>The epoch specifies the number of passes or cycles made on a complete training dataset (breast histopathology) the machine learning algorithm has finalized </a:t>
            </a:r>
            <a:endParaRPr lang="en-US" sz="1200" dirty="0"/>
          </a:p>
        </p:txBody>
      </p:sp>
      <p:pic>
        <p:nvPicPr>
          <p:cNvPr id="4" name="Picture 3"/>
          <p:cNvPicPr>
            <a:picLocks noChangeAspect="1"/>
          </p:cNvPicPr>
          <p:nvPr/>
        </p:nvPicPr>
        <p:blipFill>
          <a:blip r:embed="rId12"/>
          <a:stretch>
            <a:fillRect/>
          </a:stretch>
        </p:blipFill>
        <p:spPr>
          <a:xfrm>
            <a:off x="997963" y="1473355"/>
            <a:ext cx="2380937" cy="977542"/>
          </a:xfrm>
          <a:prstGeom prst="rect">
            <a:avLst/>
          </a:prstGeom>
        </p:spPr>
      </p:pic>
    </p:spTree>
    <p:extLst>
      <p:ext uri="{BB962C8B-B14F-4D97-AF65-F5344CB8AC3E}">
        <p14:creationId xmlns:p14="http://schemas.microsoft.com/office/powerpoint/2010/main" val="1028796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22092</TotalTime>
  <Words>539</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Algerian</vt:lpstr>
      <vt:lpstr>Arial</vt:lpstr>
      <vt:lpstr>Bodoni MT</vt:lpstr>
      <vt:lpstr>Calibri</vt:lpstr>
      <vt:lpstr>New roman </vt:lpstr>
      <vt:lpstr>Times New Roman</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CAPM Efficient Frontier Curve for PowerPoint</dc:title>
  <dc:creator>Julian</dc:creator>
  <cp:lastModifiedBy>HP</cp:lastModifiedBy>
  <cp:revision>176</cp:revision>
  <dcterms:created xsi:type="dcterms:W3CDTF">2013-09-12T13:05:01Z</dcterms:created>
  <dcterms:modified xsi:type="dcterms:W3CDTF">2021-11-29T22:08:46Z</dcterms:modified>
</cp:coreProperties>
</file>