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</p:sldIdLst>
  <p:sldSz cy="6858000" cx="12192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Century Gothic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j/2RbPmMaxnjFghLzuehTnmqFY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4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4" Type="http://schemas.openxmlformats.org/officeDocument/2006/relationships/slide" Target="slides/slide8.xml"/><Relationship Id="rId23" Type="http://schemas.openxmlformats.org/officeDocument/2006/relationships/slide" Target="slides/slide7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26" Type="http://schemas.openxmlformats.org/officeDocument/2006/relationships/font" Target="fonts/Roboto-regular.fntdata"/><Relationship Id="rId25" Type="http://schemas.openxmlformats.org/officeDocument/2006/relationships/slide" Target="slides/slide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Roboto-boldItalic.fntdata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font" Target="fonts/CenturyGothic-bold.fntdata"/><Relationship Id="rId30" Type="http://schemas.openxmlformats.org/officeDocument/2006/relationships/font" Target="fonts/CenturyGothic-regular.fntdata"/><Relationship Id="rId11" Type="http://schemas.openxmlformats.org/officeDocument/2006/relationships/slideMaster" Target="slideMasters/slideMaster9.xml"/><Relationship Id="rId33" Type="http://schemas.openxmlformats.org/officeDocument/2006/relationships/font" Target="fonts/CenturyGothic-boldItalic.fntdata"/><Relationship Id="rId10" Type="http://schemas.openxmlformats.org/officeDocument/2006/relationships/slideMaster" Target="slideMasters/slideMaster8.xml"/><Relationship Id="rId32" Type="http://schemas.openxmlformats.org/officeDocument/2006/relationships/font" Target="fonts/CenturyGothic-italic.fntdata"/><Relationship Id="rId13" Type="http://schemas.openxmlformats.org/officeDocument/2006/relationships/slideMaster" Target="slideMasters/slideMaster11.xml"/><Relationship Id="rId12" Type="http://schemas.openxmlformats.org/officeDocument/2006/relationships/slideMaster" Target="slideMasters/slideMaster10.xml"/><Relationship Id="rId34" Type="http://customschemas.google.com/relationships/presentationmetadata" Target="metadata"/><Relationship Id="rId15" Type="http://schemas.openxmlformats.org/officeDocument/2006/relationships/slideMaster" Target="slideMasters/slideMaster13.xml"/><Relationship Id="rId14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9" Type="http://schemas.openxmlformats.org/officeDocument/2006/relationships/slide" Target="slides/slide3.xml"/><Relationship Id="rId1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5d4c8ec9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5d4c8ec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 rot="5400000">
            <a:off x="10090150" y="1792287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1" type="ftr"/>
          </p:nvPr>
        </p:nvSpPr>
        <p:spPr>
          <a:xfrm rot="5400000">
            <a:off x="8960643" y="3226593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10350500" y="292100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1153907" y="1693332"/>
            <a:ext cx="3860260" cy="17356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1154955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8" name="Google Shape;158;p24"/>
          <p:cNvSpPr txBox="1"/>
          <p:nvPr>
            <p:ph idx="10" type="dt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11" type="ftr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1154956" y="4966674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6"/>
          <p:cNvSpPr/>
          <p:nvPr>
            <p:ph idx="2" type="pic"/>
          </p:nvPr>
        </p:nvSpPr>
        <p:spPr>
          <a:xfrm>
            <a:off x="1154955" y="685800"/>
            <a:ext cx="8825658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1154956" y="553666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3" name="Google Shape;193;p26"/>
          <p:cNvSpPr txBox="1"/>
          <p:nvPr>
            <p:ph idx="10" type="dt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6"/>
          <p:cNvSpPr txBox="1"/>
          <p:nvPr>
            <p:ph idx="11" type="ftr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1154954" y="1063416"/>
            <a:ext cx="8825659" cy="1379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6" name="Google Shape;216;p28"/>
          <p:cNvSpPr txBox="1"/>
          <p:nvPr>
            <p:ph idx="10" type="dt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8"/>
          <p:cNvSpPr txBox="1"/>
          <p:nvPr>
            <p:ph idx="11" type="ftr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8"/>
          <p:cNvSpPr txBox="1"/>
          <p:nvPr>
            <p:ph idx="12" type="sldNum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581878" y="980517"/>
            <a:ext cx="8453906" cy="2698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1945945" y="3678766"/>
            <a:ext cx="7725772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41" name="Google Shape;241;p30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42" name="Google Shape;242;p30"/>
          <p:cNvSpPr txBox="1"/>
          <p:nvPr>
            <p:ph idx="10" type="dt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0"/>
          <p:cNvSpPr txBox="1"/>
          <p:nvPr>
            <p:ph idx="11" type="ftr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0"/>
          <p:cNvSpPr txBox="1"/>
          <p:nvPr>
            <p:ph idx="12" type="sldNum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2"/>
          <p:cNvSpPr txBox="1"/>
          <p:nvPr>
            <p:ph idx="1" type="body"/>
          </p:nvPr>
        </p:nvSpPr>
        <p:spPr>
          <a:xfrm>
            <a:off x="1154954" y="5033068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5" name="Google Shape;265;p32"/>
          <p:cNvSpPr txBox="1"/>
          <p:nvPr>
            <p:ph idx="10" type="dt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2"/>
          <p:cNvSpPr txBox="1"/>
          <p:nvPr>
            <p:ph idx="11" type="ftr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4"/>
          <p:cNvSpPr txBox="1"/>
          <p:nvPr>
            <p:ph idx="1" type="body"/>
          </p:nvPr>
        </p:nvSpPr>
        <p:spPr>
          <a:xfrm>
            <a:off x="1154954" y="2617299"/>
            <a:ext cx="312916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90" name="Google Shape;290;p34"/>
          <p:cNvSpPr txBox="1"/>
          <p:nvPr>
            <p:ph idx="2" type="body"/>
          </p:nvPr>
        </p:nvSpPr>
        <p:spPr>
          <a:xfrm>
            <a:off x="1154954" y="3193561"/>
            <a:ext cx="3129168" cy="2833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91" name="Google Shape;291;p34"/>
          <p:cNvSpPr txBox="1"/>
          <p:nvPr>
            <p:ph idx="3" type="body"/>
          </p:nvPr>
        </p:nvSpPr>
        <p:spPr>
          <a:xfrm>
            <a:off x="4512721" y="2603502"/>
            <a:ext cx="31453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92" name="Google Shape;292;p34"/>
          <p:cNvSpPr txBox="1"/>
          <p:nvPr>
            <p:ph idx="4" type="body"/>
          </p:nvPr>
        </p:nvSpPr>
        <p:spPr>
          <a:xfrm>
            <a:off x="4512721" y="3193561"/>
            <a:ext cx="3145380" cy="2833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93" name="Google Shape;293;p34"/>
          <p:cNvSpPr txBox="1"/>
          <p:nvPr>
            <p:ph idx="5" type="body"/>
          </p:nvPr>
        </p:nvSpPr>
        <p:spPr>
          <a:xfrm>
            <a:off x="7886700" y="2617299"/>
            <a:ext cx="3161029" cy="5762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94" name="Google Shape;294;p34"/>
          <p:cNvSpPr txBox="1"/>
          <p:nvPr>
            <p:ph idx="6" type="body"/>
          </p:nvPr>
        </p:nvSpPr>
        <p:spPr>
          <a:xfrm>
            <a:off x="7886700" y="3193561"/>
            <a:ext cx="3164719" cy="2833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95" name="Google Shape;295;p34"/>
          <p:cNvSpPr txBox="1"/>
          <p:nvPr>
            <p:ph idx="10" type="dt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34"/>
          <p:cNvSpPr txBox="1"/>
          <p:nvPr>
            <p:ph idx="11" type="ftr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4"/>
          <p:cNvSpPr txBox="1"/>
          <p:nvPr>
            <p:ph idx="12" type="sldNum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/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36"/>
          <p:cNvSpPr txBox="1"/>
          <p:nvPr>
            <p:ph idx="1" type="body"/>
          </p:nvPr>
        </p:nvSpPr>
        <p:spPr>
          <a:xfrm>
            <a:off x="1154952" y="4532845"/>
            <a:ext cx="30504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20" name="Google Shape;320;p36"/>
          <p:cNvSpPr/>
          <p:nvPr>
            <p:ph idx="2" type="pic"/>
          </p:nvPr>
        </p:nvSpPr>
        <p:spPr>
          <a:xfrm>
            <a:off x="1334552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321" name="Google Shape;321;p36"/>
          <p:cNvSpPr txBox="1"/>
          <p:nvPr>
            <p:ph idx="3" type="body"/>
          </p:nvPr>
        </p:nvSpPr>
        <p:spPr>
          <a:xfrm>
            <a:off x="1154953" y="5109107"/>
            <a:ext cx="3050437" cy="917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22" name="Google Shape;322;p36"/>
          <p:cNvSpPr txBox="1"/>
          <p:nvPr>
            <p:ph idx="4" type="body"/>
          </p:nvPr>
        </p:nvSpPr>
        <p:spPr>
          <a:xfrm>
            <a:off x="4572537" y="4532846"/>
            <a:ext cx="3046766" cy="6511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23" name="Google Shape;323;p36"/>
          <p:cNvSpPr/>
          <p:nvPr>
            <p:ph idx="5" type="pic"/>
          </p:nvPr>
        </p:nvSpPr>
        <p:spPr>
          <a:xfrm>
            <a:off x="4748463" y="2603500"/>
            <a:ext cx="2691241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324" name="Google Shape;324;p36"/>
          <p:cNvSpPr txBox="1"/>
          <p:nvPr>
            <p:ph idx="6" type="body"/>
          </p:nvPr>
        </p:nvSpPr>
        <p:spPr>
          <a:xfrm>
            <a:off x="4568865" y="5184002"/>
            <a:ext cx="3050438" cy="843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25" name="Google Shape;325;p36"/>
          <p:cNvSpPr txBox="1"/>
          <p:nvPr>
            <p:ph idx="7" type="body"/>
          </p:nvPr>
        </p:nvSpPr>
        <p:spPr>
          <a:xfrm>
            <a:off x="7983434" y="4532847"/>
            <a:ext cx="3050438" cy="6511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26" name="Google Shape;326;p36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327" name="Google Shape;327;p36"/>
          <p:cNvSpPr txBox="1"/>
          <p:nvPr>
            <p:ph idx="9" type="body"/>
          </p:nvPr>
        </p:nvSpPr>
        <p:spPr>
          <a:xfrm>
            <a:off x="7983434" y="5184001"/>
            <a:ext cx="3050437" cy="843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28" name="Google Shape;328;p36"/>
          <p:cNvSpPr txBox="1"/>
          <p:nvPr>
            <p:ph idx="10" type="dt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6"/>
          <p:cNvSpPr txBox="1"/>
          <p:nvPr>
            <p:ph idx="11" type="ftr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36"/>
          <p:cNvSpPr txBox="1"/>
          <p:nvPr>
            <p:ph idx="12" type="sldNum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 txBox="1"/>
          <p:nvPr>
            <p:ph type="title"/>
          </p:nvPr>
        </p:nvSpPr>
        <p:spPr>
          <a:xfrm rot="5400000">
            <a:off x="6909428" y="2945796"/>
            <a:ext cx="4748589" cy="14139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38"/>
          <p:cNvSpPr txBox="1"/>
          <p:nvPr>
            <p:ph idx="1" type="body"/>
          </p:nvPr>
        </p:nvSpPr>
        <p:spPr>
          <a:xfrm rot="5400000">
            <a:off x="1904432" y="528990"/>
            <a:ext cx="4748590" cy="6247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2" name="Google Shape;352;p38"/>
          <p:cNvSpPr txBox="1"/>
          <p:nvPr>
            <p:ph idx="10" type="dt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38"/>
          <p:cNvSpPr txBox="1"/>
          <p:nvPr>
            <p:ph idx="11" type="ftr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8"/>
          <p:cNvSpPr txBox="1"/>
          <p:nvPr>
            <p:ph idx="12" type="sldNum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1154953" y="973668"/>
            <a:ext cx="8825660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 rot="5400000">
            <a:off x="3828256" y="-69056"/>
            <a:ext cx="3416300" cy="876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0" type="dt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15"/>
          <p:cNvSpPr txBox="1"/>
          <p:nvPr>
            <p:ph idx="4" type="body"/>
          </p:nvPr>
        </p:nvSpPr>
        <p:spPr>
          <a:xfrm>
            <a:off x="6208710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154956" y="2677645"/>
            <a:ext cx="4351023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6895558" y="2677644"/>
            <a:ext cx="3755379" cy="2283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10" type="dt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1" type="ftr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1154954" y="1295400"/>
            <a:ext cx="279315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5781146" y="1447800"/>
            <a:ext cx="519006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1154955" y="2895600"/>
            <a:ext cx="2793158" cy="3129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3" name="Google Shape;133;p22"/>
          <p:cNvSpPr txBox="1"/>
          <p:nvPr>
            <p:ph idx="10" type="dt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1" type="ftr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5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11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3" Type="http://schemas.openxmlformats.org/officeDocument/2006/relationships/theme" Target="../theme/theme9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3" Type="http://schemas.openxmlformats.org/officeDocument/2006/relationships/theme" Target="../theme/theme12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7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1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1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6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3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7" name="Google Shape;7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9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4" name="Google Shape;14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9"/>
          <p:cNvSpPr txBox="1"/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" type="body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0" type="dt"/>
          </p:nvPr>
        </p:nvSpPr>
        <p:spPr>
          <a:xfrm rot="5400000">
            <a:off x="10090150" y="1792287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1" type="ftr"/>
          </p:nvPr>
        </p:nvSpPr>
        <p:spPr>
          <a:xfrm rot="5400000">
            <a:off x="8960643" y="3226593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10350500" y="292100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31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247" name="Google Shape;247;p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 rot="-600000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56" name="Google Shape;256;p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31"/>
          <p:cNvSpPr txBox="1"/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9" name="Google Shape;259;p31"/>
          <p:cNvSpPr txBox="1"/>
          <p:nvPr>
            <p:ph idx="10" type="dt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0" name="Google Shape;260;p31"/>
          <p:cNvSpPr txBox="1"/>
          <p:nvPr>
            <p:ph idx="11" type="ftr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1" name="Google Shape;261;p31"/>
          <p:cNvSpPr txBox="1"/>
          <p:nvPr>
            <p:ph idx="12" type="sldNum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33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270" name="Google Shape;270;p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 rot="-600000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79" name="Google Shape;279;p3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80" name="Google Shape;280;p33"/>
          <p:cNvCxnSpPr/>
          <p:nvPr/>
        </p:nvCxnSpPr>
        <p:spPr>
          <a:xfrm>
            <a:off x="4403725" y="2570162"/>
            <a:ext cx="0" cy="3492500"/>
          </a:xfrm>
          <a:prstGeom prst="straightConnector1">
            <a:avLst/>
          </a:prstGeom>
          <a:noFill/>
          <a:ln cap="rnd" cmpd="sng" w="12700">
            <a:solidFill>
              <a:schemeClr val="accent1">
                <a:alpha val="40784"/>
              </a:scheme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7772400" y="2570162"/>
            <a:ext cx="0" cy="3492500"/>
          </a:xfrm>
          <a:prstGeom prst="straightConnector1">
            <a:avLst/>
          </a:prstGeom>
          <a:noFill/>
          <a:ln cap="rnd" cmpd="sng" w="12700">
            <a:solidFill>
              <a:schemeClr val="accent1">
                <a:alpha val="40784"/>
              </a:schemeClr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2" name="Google Shape;282;p33"/>
          <p:cNvSpPr txBox="1"/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3" name="Google Shape;283;p33"/>
          <p:cNvSpPr txBox="1"/>
          <p:nvPr>
            <p:ph idx="1" type="body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4" name="Google Shape;284;p33"/>
          <p:cNvSpPr txBox="1"/>
          <p:nvPr>
            <p:ph idx="10" type="dt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5" name="Google Shape;285;p33"/>
          <p:cNvSpPr txBox="1"/>
          <p:nvPr>
            <p:ph idx="11" type="ftr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6" name="Google Shape;286;p33"/>
          <p:cNvSpPr txBox="1"/>
          <p:nvPr>
            <p:ph idx="12" type="sldNum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35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300" name="Google Shape;300;p3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 rot="-600000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09" name="Google Shape;309;p3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10" name="Google Shape;310;p35"/>
          <p:cNvCxnSpPr/>
          <p:nvPr/>
        </p:nvCxnSpPr>
        <p:spPr>
          <a:xfrm>
            <a:off x="4387850" y="2603500"/>
            <a:ext cx="0" cy="3517900"/>
          </a:xfrm>
          <a:prstGeom prst="straightConnector1">
            <a:avLst/>
          </a:prstGeom>
          <a:noFill/>
          <a:ln cap="rnd" cmpd="sng" w="12700">
            <a:solidFill>
              <a:schemeClr val="accent1">
                <a:alpha val="39607"/>
              </a:scheme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1" name="Google Shape;311;p35"/>
          <p:cNvCxnSpPr/>
          <p:nvPr/>
        </p:nvCxnSpPr>
        <p:spPr>
          <a:xfrm>
            <a:off x="7802562" y="2603500"/>
            <a:ext cx="0" cy="3492500"/>
          </a:xfrm>
          <a:prstGeom prst="straightConnector1">
            <a:avLst/>
          </a:prstGeom>
          <a:noFill/>
          <a:ln cap="rnd" cmpd="sng" w="12700">
            <a:solidFill>
              <a:schemeClr val="accent1">
                <a:alpha val="39607"/>
              </a:schemeClr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2" name="Google Shape;312;p35"/>
          <p:cNvSpPr txBox="1"/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3" name="Google Shape;313;p35"/>
          <p:cNvSpPr txBox="1"/>
          <p:nvPr>
            <p:ph idx="1" type="body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4" name="Google Shape;314;p35"/>
          <p:cNvSpPr txBox="1"/>
          <p:nvPr>
            <p:ph idx="10" type="dt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5" name="Google Shape;315;p35"/>
          <p:cNvSpPr txBox="1"/>
          <p:nvPr>
            <p:ph idx="11" type="ftr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6" name="Google Shape;316;p35"/>
          <p:cNvSpPr txBox="1"/>
          <p:nvPr>
            <p:ph idx="12" type="sldNum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37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333" name="Google Shape;333;p3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 rot="5100000">
              <a:off x="6294738" y="4577736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414338" y="402504"/>
              <a:ext cx="6511925" cy="60540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1" name="Google Shape;341;p37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43" name="Google Shape;343;p3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4" name="Google Shape;344;p37"/>
          <p:cNvSpPr txBox="1"/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5" name="Google Shape;345;p37"/>
          <p:cNvSpPr txBox="1"/>
          <p:nvPr>
            <p:ph idx="1" type="body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6" name="Google Shape;346;p37"/>
          <p:cNvSpPr txBox="1"/>
          <p:nvPr>
            <p:ph idx="10" type="dt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7" name="Google Shape;347;p37"/>
          <p:cNvSpPr txBox="1"/>
          <p:nvPr>
            <p:ph idx="11" type="ftr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8" name="Google Shape;348;p37"/>
          <p:cNvSpPr txBox="1"/>
          <p:nvPr>
            <p:ph idx="12" type="sldNum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1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28" name="Google Shape;28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1"/>
            <p:cNvSpPr/>
            <p:nvPr/>
          </p:nvSpPr>
          <p:spPr>
            <a:xfrm rot="-600000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7" name="Google Shape;37;p11"/>
          <p:cNvSpPr txBox="1"/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11"/>
          <p:cNvSpPr txBox="1"/>
          <p:nvPr>
            <p:ph idx="10" type="dt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1" type="ftr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7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78" name="Google Shape;78;p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7289800" y="402504"/>
              <a:ext cx="4478338" cy="60540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5" name="Google Shape;85;p17"/>
            <p:cNvSpPr/>
            <p:nvPr/>
          </p:nvSpPr>
          <p:spPr>
            <a:xfrm rot="-5700000">
              <a:off x="4698352" y="182607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88" name="Google Shape;88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10" type="dt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10" type="dt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11" type="ftr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21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13" name="Google Shape;113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5713413" y="402504"/>
              <a:ext cx="6054725" cy="60540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" name="Google Shape;120;p21"/>
            <p:cNvSpPr/>
            <p:nvPr/>
          </p:nvSpPr>
          <p:spPr>
            <a:xfrm rot="-5700000">
              <a:off x="3140485" y="182607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" name="Google Shape;121;p21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23" name="Google Shape;123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10" type="dt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11" type="ftr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3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38" name="Google Shape;138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6172200" y="402504"/>
              <a:ext cx="5595938" cy="60540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5" name="Google Shape;145;p23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6" name="Google Shape;146;p23"/>
            <p:cNvSpPr/>
            <p:nvPr/>
          </p:nvSpPr>
          <p:spPr>
            <a:xfrm rot="-5700000">
              <a:off x="4203594" y="182607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48" name="Google Shape;148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23"/>
          <p:cNvSpPr txBox="1"/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10" type="dt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11" type="ftr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25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63" name="Google Shape;163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 rot="-600000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72" name="Google Shape;172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73" name="Google Shape;173;p25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74" name="Google Shape;174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 rot="10320000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83" name="Google Shape;183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5"/>
          <p:cNvSpPr txBox="1"/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6" name="Google Shape;186;p25"/>
          <p:cNvSpPr txBox="1"/>
          <p:nvPr>
            <p:ph idx="10" type="dt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7" name="Google Shape;187;p25"/>
          <p:cNvSpPr txBox="1"/>
          <p:nvPr>
            <p:ph idx="11" type="ftr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7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98" name="Google Shape;198;p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 rot="-600000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07" name="Google Shape;207;p2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27"/>
          <p:cNvSpPr txBox="1"/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0" name="Google Shape;210;p27"/>
          <p:cNvSpPr txBox="1"/>
          <p:nvPr>
            <p:ph idx="10" type="dt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1" name="Google Shape;211;p27"/>
          <p:cNvSpPr txBox="1"/>
          <p:nvPr>
            <p:ph idx="11" type="ftr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Google Shape;212;p27"/>
          <p:cNvSpPr txBox="1"/>
          <p:nvPr>
            <p:ph idx="12" type="sldNum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9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221" name="Google Shape;221;p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 rot="-600000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30" name="Google Shape;230;p29"/>
          <p:cNvSpPr txBox="1"/>
          <p:nvPr/>
        </p:nvSpPr>
        <p:spPr>
          <a:xfrm>
            <a:off x="9718675" y="2632075"/>
            <a:ext cx="803275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b="0" i="0" lang="en-US" sz="96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898525" y="590550"/>
            <a:ext cx="801687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b="0" i="0" lang="en-US" sz="96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p29"/>
          <p:cNvSpPr txBox="1"/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5" name="Google Shape;235;p29"/>
          <p:cNvSpPr txBox="1"/>
          <p:nvPr>
            <p:ph idx="10" type="dt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6" name="Google Shape;236;p29"/>
          <p:cNvSpPr txBox="1"/>
          <p:nvPr>
            <p:ph idx="11" type="ftr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7" name="Google Shape;237;p29"/>
          <p:cNvSpPr txBox="1"/>
          <p:nvPr>
            <p:ph idx="12" type="sldNum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"/>
          <p:cNvSpPr txBox="1"/>
          <p:nvPr>
            <p:ph type="ctrTitle"/>
          </p:nvPr>
        </p:nvSpPr>
        <p:spPr>
          <a:xfrm>
            <a:off x="1155700" y="2100262"/>
            <a:ext cx="8824912" cy="2676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b="0" i="0" lang="en-US" sz="540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 Neighbors</a:t>
            </a:r>
            <a:endParaRPr/>
          </a:p>
        </p:txBody>
      </p:sp>
      <p:sp>
        <p:nvSpPr>
          <p:cNvPr id="360" name="Google Shape;360;p1"/>
          <p:cNvSpPr txBox="1"/>
          <p:nvPr>
            <p:ph idx="1" type="subTitle"/>
          </p:nvPr>
        </p:nvSpPr>
        <p:spPr>
          <a:xfrm>
            <a:off x="1155700" y="4776787"/>
            <a:ext cx="8824912" cy="86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180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						COLLABORATE CONNECT AND CARE</a:t>
            </a:r>
            <a:endParaRPr b="0" i="0" sz="1800" u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 											</a:t>
            </a:r>
            <a:r>
              <a:rPr lang="en-US">
                <a:solidFill>
                  <a:srgbClr val="F3F3F3"/>
                </a:solidFill>
              </a:rPr>
              <a:t>By Christian , Ghalia And Sonali.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"/>
          <p:cNvSpPr txBox="1"/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Idea	</a:t>
            </a:r>
            <a:endParaRPr/>
          </a:p>
        </p:txBody>
      </p:sp>
      <p:sp>
        <p:nvSpPr>
          <p:cNvPr id="366" name="Google Shape;366;p2"/>
          <p:cNvSpPr txBox="1"/>
          <p:nvPr>
            <p:ph idx="1" type="body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/>
          </a:p>
          <a:p>
            <a:pPr indent="-9144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Facebook groups ,</a:t>
            </a:r>
            <a:r>
              <a:rPr lang="en-US"/>
              <a:t>WhatsApp</a:t>
            </a: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, </a:t>
            </a:r>
            <a:r>
              <a:rPr lang="en-US"/>
              <a:t>next door</a:t>
            </a:r>
            <a:endParaRPr/>
          </a:p>
          <a:p>
            <a:pPr indent="-9144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Simple platform solely  focuses on neighborhood events and exchange of information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/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Story</a:t>
            </a:r>
            <a:endParaRPr/>
          </a:p>
        </p:txBody>
      </p:sp>
      <p:sp>
        <p:nvSpPr>
          <p:cNvPr id="372" name="Google Shape;372;p3"/>
          <p:cNvSpPr txBox="1"/>
          <p:nvPr>
            <p:ph idx="1" type="body"/>
          </p:nvPr>
        </p:nvSpPr>
        <p:spPr>
          <a:xfrm>
            <a:off x="1155700" y="2603500"/>
            <a:ext cx="8761412" cy="353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</a:pPr>
            <a:r>
              <a:rPr b="0" i="0" lang="en-US" sz="17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 a new user , user should be able to create an user account to use the application.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</a:pPr>
            <a:r>
              <a:rPr b="0" i="0" lang="en-US" sz="17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will provide name , address and other info on signup page.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</a:pPr>
            <a:r>
              <a:rPr b="0" i="0" lang="en-US" sz="17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addition to neighborhood zipcode matching , the application also verifies user address using SmartyStreets address verification module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</a:pPr>
            <a:r>
              <a:rPr b="0" i="0" lang="en-US" sz="17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After user logs in, he should be able to view upcoming events posted on community portal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</a:pPr>
            <a:r>
              <a:rPr b="0" i="0" lang="en-US" sz="17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Logged in user should be able to create a new post, add /reply to comments posted by other users.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</a:pPr>
            <a:r>
              <a:rPr b="0" i="0" lang="en-US" sz="17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can also view posts  posted with in specified date range.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</a:pPr>
            <a:r>
              <a:rPr b="0" i="0" lang="en-US" sz="17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user with admin privileges can only create events.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TECHNOLOGIES USED</a:t>
            </a:r>
            <a:endParaRPr/>
          </a:p>
        </p:txBody>
      </p:sp>
      <p:sp>
        <p:nvSpPr>
          <p:cNvPr id="378" name="Google Shape;378;p4"/>
          <p:cNvSpPr txBox="1"/>
          <p:nvPr>
            <p:ph idx="1" type="body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Node.js Express.js to create RESTful API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MySQL database Sequelize packages to handle database interactions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Handlebars.js as templating engine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jQuery ,JS for frontend scripting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Bootstrap,HTML5 CSS-3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SmartyStreets address verification</a:t>
            </a:r>
            <a:endParaRPr/>
          </a:p>
          <a:p>
            <a:pPr indent="-26162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5d4c8ec9e_0_0"/>
          <p:cNvSpPr txBox="1"/>
          <p:nvPr>
            <p:ph type="title"/>
          </p:nvPr>
        </p:nvSpPr>
        <p:spPr>
          <a:xfrm>
            <a:off x="1155700" y="973137"/>
            <a:ext cx="8761500" cy="70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384" name="Google Shape;384;g105d4c8ec9e_0_0"/>
          <p:cNvSpPr txBox="1"/>
          <p:nvPr>
            <p:ph idx="1" type="body"/>
          </p:nvPr>
        </p:nvSpPr>
        <p:spPr>
          <a:xfrm>
            <a:off x="1155700" y="2603500"/>
            <a:ext cx="87615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"/>
          <p:cNvSpPr txBox="1"/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and Rewards</a:t>
            </a:r>
            <a:endParaRPr sz="36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0" name="Google Shape;390;p6"/>
          <p:cNvSpPr txBox="1"/>
          <p:nvPr>
            <p:ph idx="1" type="body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</a:pPr>
            <a:r>
              <a:rPr b="0" i="0" lang="en-US" sz="17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Challenges –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</a:pPr>
            <a:r>
              <a:rPr b="0" i="0" lang="en-US" sz="15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 constraints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</a:pPr>
            <a:r>
              <a:rPr b="0" i="0" lang="en-US" sz="15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Heroku deployment struggle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</a:pPr>
            <a:r>
              <a:rPr b="0" i="0" lang="en-US" sz="15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Sequelize associations</a:t>
            </a:r>
            <a:endParaRPr b="0" i="0" sz="1500" u="none" cap="none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17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654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17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</a:pPr>
            <a:r>
              <a:rPr b="0" i="0" lang="en-US" sz="17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</a:pPr>
            <a:r>
              <a:rPr b="0" i="0" lang="en-US" sz="15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Able to deliver product on time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</a:pPr>
            <a:r>
              <a:rPr b="0" i="0" lang="en-US" sz="15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satisfies scope requirements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</a:pPr>
            <a:r>
              <a:rPr b="0" i="0" lang="en-US" sz="15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Learnt some key new concepts and ideas during the process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95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667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"/>
          <p:cNvSpPr txBox="1"/>
          <p:nvPr>
            <p:ph type="title"/>
          </p:nvPr>
        </p:nvSpPr>
        <p:spPr>
          <a:xfrm>
            <a:off x="1155700" y="983112"/>
            <a:ext cx="876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Future Development	</a:t>
            </a:r>
            <a:endParaRPr/>
          </a:p>
        </p:txBody>
      </p:sp>
      <p:sp>
        <p:nvSpPr>
          <p:cNvPr id="396" name="Google Shape;396;p7"/>
          <p:cNvSpPr txBox="1"/>
          <p:nvPr>
            <p:ph idx="1" type="body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 likes and dislikes / Event going or not going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Comment threads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profile update / email handling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"/>
          <p:cNvSpPr txBox="1"/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WorkLoad Distribution</a:t>
            </a:r>
            <a:endParaRPr sz="3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2" name="Google Shape;402;p5"/>
          <p:cNvSpPr txBox="1"/>
          <p:nvPr>
            <p:ph idx="1" type="body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and app design – Ghalia </a:t>
            </a:r>
            <a:r>
              <a:rPr lang="en-US"/>
              <a:t>,</a:t>
            </a: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Sonali , and </a:t>
            </a:r>
            <a:r>
              <a:rPr lang="en-US"/>
              <a:t>Christian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Models ,api routes – Ghalia and Sonali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Landing page design – Sonali (Styling) </a:t>
            </a:r>
            <a:r>
              <a:rPr lang="en-US"/>
              <a:t>and Christian (Template Design 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login ,Create/view Posts functionality – Ghalia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update comments – Ghalia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 control,sign up ,user profiles and event management functionality - Sonali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8"/>
          <p:cNvSpPr txBox="1"/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Deployment</a:t>
            </a:r>
            <a:endParaRPr/>
          </a:p>
        </p:txBody>
      </p:sp>
      <p:sp>
        <p:nvSpPr>
          <p:cNvPr id="408" name="Google Shape;408;p8"/>
          <p:cNvSpPr txBox="1"/>
          <p:nvPr>
            <p:ph idx="1" type="body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URL of deployed  application 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https://myneighbor-app.herokuapp.com/</a:t>
            </a:r>
            <a:endParaRPr/>
          </a:p>
          <a:p>
            <a:pPr indent="-251459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The URL of the GitHub repository 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https://github.com/ghaliarose89/my-neighbors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5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9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11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4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2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7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8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6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3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2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0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2021-12-02T05:56:50Z</dcterms:created>
  <dc:creator>sonali sohoni</dc:creator>
</cp:coreProperties>
</file>