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B6B55B9-F7B3-436A-A6C6-E3C0EF84CFAD}">
  <a:tblStyle styleId="{EB6B55B9-F7B3-436A-A6C6-E3C0EF84CFA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7a59c9bab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7a59c9bab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This is inspired by the analytic method of grading - probably need to add some space to leave a written feedback</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91f79f28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91f79f28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This is inspired by the analytic method of grading - probably need to add some space to leave a written feedback</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769e5d97c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769e5d97c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769e5d97c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769e5d97c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7a59c9bab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7a59c9bab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7a59c9bab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7a59c9bab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7a59c9bab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7a59c9bab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Underlined items are links. e.g: “Student A” links to the assignment submitted by student 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7a59c9bab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7a59c9bab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Underlined items are links. e.g: “Student A” links to the assignment submitted by student 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769e5d97c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769e5d97c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769e5d97c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769e5d97c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Here the teacher can have an overview on the class grades and their evolution over time (assignments). They can filter by student, by assignment, by class, etc…</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7a59c9bab3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7a59c9bab3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7a59c9bab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7a59c9bab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This should be the view on the student’s end, for them to submit their work. =&gt; need to implement login/profile creation view (and replace “start grading” by “submit”)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769e5d97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769e5d97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7a59c9bab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7a59c9bab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Is this the overview we are looking for ?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769e5d97c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769e5d97c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We could add number of grammar faults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769e5d97c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769e5d97c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This is more inspired by the holistic method of grading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7a59c9bab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7a59c9bab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This is more inspired by the holistic method of grading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7a59c9bab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7a59c9bab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This is inspired by the analytic method of grading - probably need to add some space to leave a written feedback</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6.png"/><Relationship Id="rId7"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sz="4100"/>
              <a:t>Adaptive Grading Support              for Persuasive Essays</a:t>
            </a:r>
            <a:endParaRPr sz="3900"/>
          </a:p>
        </p:txBody>
      </p:sp>
      <p:sp>
        <p:nvSpPr>
          <p:cNvPr id="55" name="Google Shape;55;p13"/>
          <p:cNvSpPr txBox="1"/>
          <p:nvPr>
            <p:ph idx="1" type="subTitle"/>
          </p:nvPr>
        </p:nvSpPr>
        <p:spPr>
          <a:xfrm>
            <a:off x="311700" y="2834125"/>
            <a:ext cx="8520600" cy="79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Design of the tool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p:nvPr/>
        </p:nvSpPr>
        <p:spPr>
          <a:xfrm>
            <a:off x="640600" y="711550"/>
            <a:ext cx="8115000" cy="443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txBox="1"/>
          <p:nvPr>
            <p:ph type="title"/>
          </p:nvPr>
        </p:nvSpPr>
        <p:spPr>
          <a:xfrm>
            <a:off x="311700" y="63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1st view - “analytic grading” plus feedback on same view</a:t>
            </a:r>
            <a:endParaRPr/>
          </a:p>
        </p:txBody>
      </p:sp>
      <p:graphicFrame>
        <p:nvGraphicFramePr>
          <p:cNvPr id="167" name="Google Shape;167;p22"/>
          <p:cNvGraphicFramePr/>
          <p:nvPr/>
        </p:nvGraphicFramePr>
        <p:xfrm>
          <a:off x="1376000" y="874350"/>
          <a:ext cx="3000000" cy="3000000"/>
        </p:xfrm>
        <a:graphic>
          <a:graphicData uri="http://schemas.openxmlformats.org/drawingml/2006/table">
            <a:tbl>
              <a:tblPr>
                <a:noFill/>
                <a:tableStyleId>{EB6B55B9-F7B3-436A-A6C6-E3C0EF84CFAD}</a:tableStyleId>
              </a:tblPr>
              <a:tblGrid>
                <a:gridCol w="4135375"/>
              </a:tblGrid>
              <a:tr h="459475">
                <a:tc>
                  <a:txBody>
                    <a:bodyPr/>
                    <a:lstStyle/>
                    <a:p>
                      <a:pPr indent="0" lvl="0" marL="0" rtl="0" algn="l">
                        <a:spcBef>
                          <a:spcPts val="0"/>
                        </a:spcBef>
                        <a:spcAft>
                          <a:spcPts val="0"/>
                        </a:spcAft>
                        <a:buNone/>
                      </a:pPr>
                      <a:r>
                        <a:rPr b="1" lang="fr"/>
                        <a:t>Class 2 - Assignment 1</a:t>
                      </a:r>
                      <a:endParaRPr b="1"/>
                    </a:p>
                  </a:txBody>
                  <a:tcPr marT="91425" marB="91425" marR="91425" marL="91425">
                    <a:solidFill>
                      <a:schemeClr val="lt2"/>
                    </a:solidFill>
                  </a:tcPr>
                </a:tc>
              </a:tr>
              <a:tr h="855500">
                <a:tc>
                  <a:txBody>
                    <a:bodyPr/>
                    <a:lstStyle/>
                    <a:p>
                      <a:pPr indent="0" lvl="0" marL="0" rtl="0" algn="l">
                        <a:spcBef>
                          <a:spcPts val="0"/>
                        </a:spcBef>
                        <a:spcAft>
                          <a:spcPts val="0"/>
                        </a:spcAft>
                        <a:buNone/>
                      </a:pPr>
                      <a:r>
                        <a:rPr lang="fr" sz="1100"/>
                        <a:t>Lorem ipsum dolor sit amet, consectetur adipiscing elit, sed do eiusmod tempor incididunt ut labore et dolore magna aliqua. Justo nec ultrices dui sapien eget mi proin sed libero. Bibendum ut tristique et egestas quis ipsum suspendisse.</a:t>
                      </a:r>
                      <a:endParaRPr sz="1100"/>
                    </a:p>
                  </a:txBody>
                  <a:tcPr marT="91425" marB="91425" marR="91425" marL="91425">
                    <a:solidFill>
                      <a:schemeClr val="lt2"/>
                    </a:solidFill>
                  </a:tcPr>
                </a:tc>
              </a:tr>
              <a:tr h="459475">
                <a:tc>
                  <a:txBody>
                    <a:bodyPr/>
                    <a:lstStyle/>
                    <a:p>
                      <a:pPr indent="0" lvl="0" marL="0" rtl="0" algn="l">
                        <a:spcBef>
                          <a:spcPts val="0"/>
                        </a:spcBef>
                        <a:spcAft>
                          <a:spcPts val="0"/>
                        </a:spcAft>
                        <a:buNone/>
                      </a:pPr>
                      <a:r>
                        <a:rPr b="1" lang="fr"/>
                        <a:t>&lt;Student’s name&gt;</a:t>
                      </a:r>
                      <a:endParaRPr b="1"/>
                    </a:p>
                  </a:txBody>
                  <a:tcPr marT="91425" marB="91425" marR="91425" marL="91425">
                    <a:solidFill>
                      <a:schemeClr val="lt2"/>
                    </a:solidFill>
                  </a:tcPr>
                </a:tc>
              </a:tr>
              <a:tr h="2341850">
                <a:tc>
                  <a:txBody>
                    <a:bodyPr/>
                    <a:lstStyle/>
                    <a:p>
                      <a:pPr indent="0" lvl="0" marL="0" rtl="0" algn="l">
                        <a:spcBef>
                          <a:spcPts val="0"/>
                        </a:spcBef>
                        <a:spcAft>
                          <a:spcPts val="0"/>
                        </a:spcAft>
                        <a:buNone/>
                      </a:pPr>
                      <a:r>
                        <a:rPr lang="fr">
                          <a:highlight>
                            <a:srgbClr val="FFF2CC"/>
                          </a:highlight>
                        </a:rPr>
                        <a:t>Purus sit amet luctus venenatis lectus. </a:t>
                      </a:r>
                      <a:r>
                        <a:rPr lang="fr">
                          <a:highlight>
                            <a:srgbClr val="D9EAD3"/>
                          </a:highlight>
                        </a:rPr>
                        <a:t>Ullamcorper dignissim cras tincidunt lobortis feugiat. Elementum nisi quis eleifend quam. Volutpat odio facilisis mauris sit.</a:t>
                      </a:r>
                      <a:r>
                        <a:rPr lang="fr"/>
                        <a:t> </a:t>
                      </a:r>
                      <a:r>
                        <a:rPr lang="fr">
                          <a:highlight>
                            <a:schemeClr val="lt2"/>
                          </a:highlight>
                        </a:rPr>
                        <a:t>Eu consequat ac felis donec et. Nisl tincidunt eget nullam non nisi. Pellentesque massa placerat duis ultricies lacus. Faucibus vitae aliquet nec ullamcorper sit amet. Vitae purus faucibus ornare suspendisse sed nisi. </a:t>
                      </a:r>
                      <a:r>
                        <a:rPr lang="fr">
                          <a:highlight>
                            <a:srgbClr val="FFF2CC"/>
                          </a:highlight>
                        </a:rPr>
                        <a:t>Scelerisque purus semper eget duis at. </a:t>
                      </a:r>
                      <a:r>
                        <a:rPr lang="fr">
                          <a:highlight>
                            <a:srgbClr val="D9EAD3"/>
                          </a:highlight>
                        </a:rPr>
                        <a:t>Interdum varius sit amet mattis vulputate enim nulla aliquet. </a:t>
                      </a:r>
                      <a:endParaRPr/>
                    </a:p>
                  </a:txBody>
                  <a:tcPr marT="91425" marB="91425" marR="91425" marL="91425">
                    <a:solidFill>
                      <a:schemeClr val="lt2"/>
                    </a:solidFill>
                  </a:tcPr>
                </a:tc>
              </a:tr>
            </a:tbl>
          </a:graphicData>
        </a:graphic>
      </p:graphicFrame>
      <p:pic>
        <p:nvPicPr>
          <p:cNvPr id="168" name="Google Shape;168;p22"/>
          <p:cNvPicPr preferRelativeResize="0"/>
          <p:nvPr/>
        </p:nvPicPr>
        <p:blipFill>
          <a:blip r:embed="rId3">
            <a:alphaModFix/>
          </a:blip>
          <a:stretch>
            <a:fillRect/>
          </a:stretch>
        </p:blipFill>
        <p:spPr>
          <a:xfrm>
            <a:off x="872750" y="874350"/>
            <a:ext cx="315950" cy="315950"/>
          </a:xfrm>
          <a:prstGeom prst="rect">
            <a:avLst/>
          </a:prstGeom>
          <a:noFill/>
          <a:ln>
            <a:noFill/>
          </a:ln>
        </p:spPr>
      </p:pic>
      <p:sp>
        <p:nvSpPr>
          <p:cNvPr id="169" name="Google Shape;169;p22"/>
          <p:cNvSpPr/>
          <p:nvPr/>
        </p:nvSpPr>
        <p:spPr>
          <a:xfrm>
            <a:off x="6953125" y="1264350"/>
            <a:ext cx="1695900" cy="287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Argument.. check</a:t>
            </a:r>
            <a:endParaRPr/>
          </a:p>
        </p:txBody>
      </p:sp>
      <p:pic>
        <p:nvPicPr>
          <p:cNvPr id="170" name="Google Shape;170;p22"/>
          <p:cNvPicPr preferRelativeResize="0"/>
          <p:nvPr/>
        </p:nvPicPr>
        <p:blipFill>
          <a:blip r:embed="rId4">
            <a:alphaModFix/>
          </a:blip>
          <a:stretch>
            <a:fillRect/>
          </a:stretch>
        </p:blipFill>
        <p:spPr>
          <a:xfrm>
            <a:off x="8389627" y="1326100"/>
            <a:ext cx="259392" cy="287100"/>
          </a:xfrm>
          <a:prstGeom prst="rect">
            <a:avLst/>
          </a:prstGeom>
          <a:noFill/>
          <a:ln>
            <a:noFill/>
          </a:ln>
        </p:spPr>
      </p:pic>
      <p:sp>
        <p:nvSpPr>
          <p:cNvPr id="171" name="Google Shape;171;p22"/>
          <p:cNvSpPr/>
          <p:nvPr/>
        </p:nvSpPr>
        <p:spPr>
          <a:xfrm>
            <a:off x="6953125" y="888775"/>
            <a:ext cx="1695900" cy="287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Grammar check</a:t>
            </a:r>
            <a:endParaRPr/>
          </a:p>
        </p:txBody>
      </p:sp>
      <p:sp>
        <p:nvSpPr>
          <p:cNvPr id="172" name="Google Shape;172;p22"/>
          <p:cNvSpPr/>
          <p:nvPr/>
        </p:nvSpPr>
        <p:spPr>
          <a:xfrm>
            <a:off x="6953125" y="1639925"/>
            <a:ext cx="1695900" cy="287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Other check</a:t>
            </a:r>
            <a:endParaRPr/>
          </a:p>
        </p:txBody>
      </p:sp>
      <p:graphicFrame>
        <p:nvGraphicFramePr>
          <p:cNvPr id="173" name="Google Shape;173;p22"/>
          <p:cNvGraphicFramePr/>
          <p:nvPr/>
        </p:nvGraphicFramePr>
        <p:xfrm>
          <a:off x="6980713" y="2331475"/>
          <a:ext cx="3000000" cy="3000000"/>
        </p:xfrm>
        <a:graphic>
          <a:graphicData uri="http://schemas.openxmlformats.org/drawingml/2006/table">
            <a:tbl>
              <a:tblPr>
                <a:noFill/>
                <a:tableStyleId>{EB6B55B9-F7B3-436A-A6C6-E3C0EF84CFAD}</a:tableStyleId>
              </a:tblPr>
              <a:tblGrid>
                <a:gridCol w="1271750"/>
                <a:gridCol w="424150"/>
              </a:tblGrid>
              <a:tr h="353950">
                <a:tc>
                  <a:txBody>
                    <a:bodyPr/>
                    <a:lstStyle/>
                    <a:p>
                      <a:pPr indent="0" lvl="0" marL="0" rtl="0" algn="l">
                        <a:spcBef>
                          <a:spcPts val="0"/>
                        </a:spcBef>
                        <a:spcAft>
                          <a:spcPts val="0"/>
                        </a:spcAft>
                        <a:buNone/>
                      </a:pPr>
                      <a:r>
                        <a:rPr lang="fr" sz="1300"/>
                        <a:t>Grammar</a:t>
                      </a:r>
                      <a:endParaRPr sz="13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r>
              <a:tr h="343650">
                <a:tc>
                  <a:txBody>
                    <a:bodyPr/>
                    <a:lstStyle/>
                    <a:p>
                      <a:pPr indent="0" lvl="0" marL="0" rtl="0" algn="l">
                        <a:spcBef>
                          <a:spcPts val="0"/>
                        </a:spcBef>
                        <a:spcAft>
                          <a:spcPts val="0"/>
                        </a:spcAft>
                        <a:buNone/>
                      </a:pPr>
                      <a:r>
                        <a:rPr lang="fr" sz="1300"/>
                        <a:t>Syntax</a:t>
                      </a:r>
                      <a:endParaRPr sz="13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r>
              <a:tr h="382375">
                <a:tc>
                  <a:txBody>
                    <a:bodyPr/>
                    <a:lstStyle/>
                    <a:p>
                      <a:pPr indent="0" lvl="0" marL="0" rtl="0" algn="l">
                        <a:spcBef>
                          <a:spcPts val="0"/>
                        </a:spcBef>
                        <a:spcAft>
                          <a:spcPts val="0"/>
                        </a:spcAft>
                        <a:buNone/>
                      </a:pPr>
                      <a:r>
                        <a:rPr lang="fr" sz="1300"/>
                        <a:t>Argumentation</a:t>
                      </a:r>
                      <a:endParaRPr sz="13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r>
              <a:tr h="302325">
                <a:tc>
                  <a:txBody>
                    <a:bodyPr/>
                    <a:lstStyle/>
                    <a:p>
                      <a:pPr indent="0" lvl="0" marL="0" rtl="0" algn="l">
                        <a:spcBef>
                          <a:spcPts val="0"/>
                        </a:spcBef>
                        <a:spcAft>
                          <a:spcPts val="0"/>
                        </a:spcAft>
                        <a:buNone/>
                      </a:pPr>
                      <a:r>
                        <a:rPr lang="fr" sz="1300"/>
                        <a:t>Structure</a:t>
                      </a:r>
                      <a:endParaRPr sz="13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r>
              <a:tr h="302325">
                <a:tc>
                  <a:txBody>
                    <a:bodyPr/>
                    <a:lstStyle/>
                    <a:p>
                      <a:pPr indent="0" lvl="0" marL="0" rtl="0" algn="l">
                        <a:spcBef>
                          <a:spcPts val="0"/>
                        </a:spcBef>
                        <a:spcAft>
                          <a:spcPts val="0"/>
                        </a:spcAft>
                        <a:buNone/>
                      </a:pPr>
                      <a:r>
                        <a:rPr lang="fr" sz="1300"/>
                        <a:t>Style</a:t>
                      </a:r>
                      <a:endParaRPr sz="13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r>
              <a:tr h="302325">
                <a:tc>
                  <a:txBody>
                    <a:bodyPr/>
                    <a:lstStyle/>
                    <a:p>
                      <a:pPr indent="0" lvl="0" marL="0" rtl="0" algn="l">
                        <a:spcBef>
                          <a:spcPts val="0"/>
                        </a:spcBef>
                        <a:spcAft>
                          <a:spcPts val="0"/>
                        </a:spcAft>
                        <a:buNone/>
                      </a:pPr>
                      <a:r>
                        <a:rPr b="1" lang="fr" sz="1300"/>
                        <a:t>Final grade:</a:t>
                      </a:r>
                      <a:endParaRPr b="1" sz="13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2"/>
                    </a:solidFill>
                  </a:tcPr>
                </a:tc>
              </a:tr>
            </a:tbl>
          </a:graphicData>
        </a:graphic>
      </p:graphicFrame>
      <p:sp>
        <p:nvSpPr>
          <p:cNvPr id="174" name="Google Shape;174;p22"/>
          <p:cNvSpPr txBox="1"/>
          <p:nvPr/>
        </p:nvSpPr>
        <p:spPr>
          <a:xfrm>
            <a:off x="6897849" y="2021159"/>
            <a:ext cx="167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Grade:</a:t>
            </a:r>
            <a:endParaRPr/>
          </a:p>
        </p:txBody>
      </p:sp>
      <p:sp>
        <p:nvSpPr>
          <p:cNvPr id="175" name="Google Shape;175;p22"/>
          <p:cNvSpPr/>
          <p:nvPr/>
        </p:nvSpPr>
        <p:spPr>
          <a:xfrm>
            <a:off x="6980725" y="4703550"/>
            <a:ext cx="1695900" cy="287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Submit</a:t>
            </a:r>
            <a:endParaRPr/>
          </a:p>
        </p:txBody>
      </p:sp>
      <p:sp>
        <p:nvSpPr>
          <p:cNvPr id="176" name="Google Shape;176;p22"/>
          <p:cNvSpPr/>
          <p:nvPr/>
        </p:nvSpPr>
        <p:spPr>
          <a:xfrm flipH="1">
            <a:off x="5580350" y="2331475"/>
            <a:ext cx="1331400" cy="265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solidFill>
                  <a:srgbClr val="9E9E9E"/>
                </a:solidFill>
              </a:rPr>
              <a:t>&lt;Teacher’s notes&gt;</a:t>
            </a:r>
            <a:endParaRPr/>
          </a:p>
        </p:txBody>
      </p:sp>
      <p:sp>
        <p:nvSpPr>
          <p:cNvPr id="177" name="Google Shape;177;p22"/>
          <p:cNvSpPr txBox="1"/>
          <p:nvPr/>
        </p:nvSpPr>
        <p:spPr>
          <a:xfrm>
            <a:off x="5504150" y="2015501"/>
            <a:ext cx="167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Feedback</a:t>
            </a:r>
            <a:r>
              <a:rPr lang="f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1" name="Shape 181"/>
        <p:cNvGrpSpPr/>
        <p:nvPr/>
      </p:nvGrpSpPr>
      <p:grpSpPr>
        <a:xfrm>
          <a:off x="0" y="0"/>
          <a:ext cx="0" cy="0"/>
          <a:chOff x="0" y="0"/>
          <a:chExt cx="0" cy="0"/>
        </a:xfrm>
      </p:grpSpPr>
      <p:sp>
        <p:nvSpPr>
          <p:cNvPr id="182" name="Google Shape;182;p23"/>
          <p:cNvSpPr/>
          <p:nvPr/>
        </p:nvSpPr>
        <p:spPr>
          <a:xfrm>
            <a:off x="640600" y="711550"/>
            <a:ext cx="8115000" cy="443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3"/>
          <p:cNvSpPr txBox="1"/>
          <p:nvPr>
            <p:ph type="title"/>
          </p:nvPr>
        </p:nvSpPr>
        <p:spPr>
          <a:xfrm>
            <a:off x="311700" y="63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1st view - “analytic grading” plus feedback on same view</a:t>
            </a:r>
            <a:endParaRPr/>
          </a:p>
        </p:txBody>
      </p:sp>
      <p:graphicFrame>
        <p:nvGraphicFramePr>
          <p:cNvPr id="184" name="Google Shape;184;p23"/>
          <p:cNvGraphicFramePr/>
          <p:nvPr/>
        </p:nvGraphicFramePr>
        <p:xfrm>
          <a:off x="1376000" y="874350"/>
          <a:ext cx="3000000" cy="3000000"/>
        </p:xfrm>
        <a:graphic>
          <a:graphicData uri="http://schemas.openxmlformats.org/drawingml/2006/table">
            <a:tbl>
              <a:tblPr>
                <a:noFill/>
                <a:tableStyleId>{EB6B55B9-F7B3-436A-A6C6-E3C0EF84CFAD}</a:tableStyleId>
              </a:tblPr>
              <a:tblGrid>
                <a:gridCol w="4135375"/>
              </a:tblGrid>
              <a:tr h="416250">
                <a:tc>
                  <a:txBody>
                    <a:bodyPr/>
                    <a:lstStyle/>
                    <a:p>
                      <a:pPr indent="0" lvl="0" marL="0" rtl="0" algn="l">
                        <a:spcBef>
                          <a:spcPts val="0"/>
                        </a:spcBef>
                        <a:spcAft>
                          <a:spcPts val="0"/>
                        </a:spcAft>
                        <a:buNone/>
                      </a:pPr>
                      <a:r>
                        <a:rPr b="1" lang="fr"/>
                        <a:t>Class 2 - Assignment 1</a:t>
                      </a:r>
                      <a:endParaRPr b="1"/>
                    </a:p>
                  </a:txBody>
                  <a:tcPr marT="91425" marB="91425" marR="91425" marL="91425">
                    <a:solidFill>
                      <a:schemeClr val="lt2"/>
                    </a:solidFill>
                  </a:tcPr>
                </a:tc>
              </a:tr>
              <a:tr h="593900">
                <a:tc>
                  <a:txBody>
                    <a:bodyPr/>
                    <a:lstStyle/>
                    <a:p>
                      <a:pPr indent="0" lvl="0" marL="0" rtl="0" algn="l">
                        <a:spcBef>
                          <a:spcPts val="0"/>
                        </a:spcBef>
                        <a:spcAft>
                          <a:spcPts val="0"/>
                        </a:spcAft>
                        <a:buNone/>
                      </a:pPr>
                      <a:r>
                        <a:rPr b="1" lang="fr"/>
                        <a:t>&lt;Student’s name&gt;</a:t>
                      </a:r>
                      <a:br>
                        <a:rPr b="1" lang="fr"/>
                      </a:br>
                      <a:r>
                        <a:rPr lang="fr" sz="1100">
                          <a:solidFill>
                            <a:schemeClr val="dk1"/>
                          </a:solidFill>
                        </a:rPr>
                        <a:t>#words: 450   #paragraphs: 6   </a:t>
                      </a:r>
                      <a:r>
                        <a:rPr b="1" lang="fr" sz="1100">
                          <a:solidFill>
                            <a:schemeClr val="dk1"/>
                          </a:solidFill>
                        </a:rPr>
                        <a:t>#grammar faults: 20%</a:t>
                      </a:r>
                      <a:endParaRPr b="1"/>
                    </a:p>
                  </a:txBody>
                  <a:tcPr marT="91425" marB="91425" marR="91425" marL="91425">
                    <a:solidFill>
                      <a:schemeClr val="lt2"/>
                    </a:solidFill>
                  </a:tcPr>
                </a:tc>
              </a:tr>
              <a:tr h="3106125">
                <a:tc>
                  <a:txBody>
                    <a:bodyPr/>
                    <a:lstStyle/>
                    <a:p>
                      <a:pPr indent="0" lvl="0" marL="0" rtl="0" algn="l">
                        <a:spcBef>
                          <a:spcPts val="0"/>
                        </a:spcBef>
                        <a:spcAft>
                          <a:spcPts val="0"/>
                        </a:spcAft>
                        <a:buClr>
                          <a:schemeClr val="dk1"/>
                        </a:buClr>
                        <a:buSzPts val="1100"/>
                        <a:buFont typeface="Arial"/>
                        <a:buNone/>
                      </a:pPr>
                      <a:r>
                        <a:rPr lang="fr">
                          <a:solidFill>
                            <a:schemeClr val="dk1"/>
                          </a:solidFill>
                        </a:rPr>
                        <a:t>Purus sit amet luctus venenatis lectus. </a:t>
                      </a:r>
                      <a:r>
                        <a:rPr lang="fr">
                          <a:solidFill>
                            <a:srgbClr val="FF0000"/>
                          </a:solidFill>
                        </a:rPr>
                        <a:t>Ullamcorper</a:t>
                      </a:r>
                      <a:r>
                        <a:rPr lang="fr">
                          <a:solidFill>
                            <a:schemeClr val="dk1"/>
                          </a:solidFill>
                        </a:rPr>
                        <a:t> dignissim cras tincidunt lobortis feugiat. Elementum nisi quis eleifend quam. Volutpat odio facilisis mauris sit. Eu consequat ac felis donec et. Nisl </a:t>
                      </a:r>
                      <a:r>
                        <a:rPr lang="fr">
                          <a:solidFill>
                            <a:srgbClr val="FF0000"/>
                          </a:solidFill>
                        </a:rPr>
                        <a:t>tincidunt </a:t>
                      </a:r>
                      <a:r>
                        <a:rPr lang="fr">
                          <a:solidFill>
                            <a:schemeClr val="dk1"/>
                          </a:solidFill>
                        </a:rPr>
                        <a:t>eget nullam non nisi. Pellentesque massa placerat duis ultricies lacus. Faucibus vitae aliquet nec ullamcorper sit amet. Vitae purus faucibus ornare suspendisse sed nisi. Scelerisque purus semper </a:t>
                      </a:r>
                      <a:r>
                        <a:rPr lang="fr">
                          <a:solidFill>
                            <a:srgbClr val="FF0000"/>
                          </a:solidFill>
                        </a:rPr>
                        <a:t>eget duis at.</a:t>
                      </a:r>
                      <a:r>
                        <a:rPr lang="fr">
                          <a:solidFill>
                            <a:schemeClr val="dk1"/>
                          </a:solidFill>
                        </a:rPr>
                        <a:t> Interdum varius sit amet mattis vulputate enim nulla aliquet. Diam sollicitudin tempor id eu nisl. Sit </a:t>
                      </a:r>
                      <a:r>
                        <a:rPr lang="fr">
                          <a:solidFill>
                            <a:srgbClr val="FF0000"/>
                          </a:solidFill>
                        </a:rPr>
                        <a:t>amet</a:t>
                      </a:r>
                      <a:r>
                        <a:rPr lang="fr">
                          <a:solidFill>
                            <a:schemeClr val="dk1"/>
                          </a:solidFill>
                        </a:rPr>
                        <a:t> purus gravida quis blandit turpis…</a:t>
                      </a:r>
                      <a:endParaRPr>
                        <a:solidFill>
                          <a:schemeClr val="dk1"/>
                        </a:solidFill>
                      </a:endParaRPr>
                    </a:p>
                    <a:p>
                      <a:pPr indent="0" lvl="0" marL="0" rtl="0" algn="l">
                        <a:spcBef>
                          <a:spcPts val="0"/>
                        </a:spcBef>
                        <a:spcAft>
                          <a:spcPts val="0"/>
                        </a:spcAft>
                        <a:buNone/>
                      </a:pPr>
                      <a:r>
                        <a:t/>
                      </a:r>
                      <a:endParaRPr>
                        <a:highlight>
                          <a:srgbClr val="FFF2CC"/>
                        </a:highlight>
                      </a:endParaRPr>
                    </a:p>
                  </a:txBody>
                  <a:tcPr marT="91425" marB="91425" marR="91425" marL="91425">
                    <a:solidFill>
                      <a:schemeClr val="lt2"/>
                    </a:solidFill>
                  </a:tcPr>
                </a:tc>
              </a:tr>
            </a:tbl>
          </a:graphicData>
        </a:graphic>
      </p:graphicFrame>
      <p:pic>
        <p:nvPicPr>
          <p:cNvPr id="185" name="Google Shape;185;p23"/>
          <p:cNvPicPr preferRelativeResize="0"/>
          <p:nvPr/>
        </p:nvPicPr>
        <p:blipFill>
          <a:blip r:embed="rId3">
            <a:alphaModFix/>
          </a:blip>
          <a:stretch>
            <a:fillRect/>
          </a:stretch>
        </p:blipFill>
        <p:spPr>
          <a:xfrm>
            <a:off x="872750" y="874350"/>
            <a:ext cx="315950" cy="315950"/>
          </a:xfrm>
          <a:prstGeom prst="rect">
            <a:avLst/>
          </a:prstGeom>
          <a:noFill/>
          <a:ln>
            <a:noFill/>
          </a:ln>
        </p:spPr>
      </p:pic>
      <p:sp>
        <p:nvSpPr>
          <p:cNvPr id="186" name="Google Shape;186;p23"/>
          <p:cNvSpPr/>
          <p:nvPr/>
        </p:nvSpPr>
        <p:spPr>
          <a:xfrm>
            <a:off x="5580350" y="1249925"/>
            <a:ext cx="1331400" cy="287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Argument</a:t>
            </a:r>
            <a:endParaRPr/>
          </a:p>
        </p:txBody>
      </p:sp>
      <p:pic>
        <p:nvPicPr>
          <p:cNvPr id="187" name="Google Shape;187;p23"/>
          <p:cNvPicPr preferRelativeResize="0"/>
          <p:nvPr/>
        </p:nvPicPr>
        <p:blipFill>
          <a:blip r:embed="rId4">
            <a:alphaModFix/>
          </a:blip>
          <a:stretch>
            <a:fillRect/>
          </a:stretch>
        </p:blipFill>
        <p:spPr>
          <a:xfrm>
            <a:off x="8389627" y="1326100"/>
            <a:ext cx="259392" cy="287100"/>
          </a:xfrm>
          <a:prstGeom prst="rect">
            <a:avLst/>
          </a:prstGeom>
          <a:noFill/>
          <a:ln>
            <a:noFill/>
          </a:ln>
        </p:spPr>
      </p:pic>
      <p:sp>
        <p:nvSpPr>
          <p:cNvPr id="188" name="Google Shape;188;p23"/>
          <p:cNvSpPr/>
          <p:nvPr/>
        </p:nvSpPr>
        <p:spPr>
          <a:xfrm>
            <a:off x="5580350" y="874350"/>
            <a:ext cx="1331400" cy="287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Grammar </a:t>
            </a:r>
            <a:endParaRPr/>
          </a:p>
        </p:txBody>
      </p:sp>
      <p:sp>
        <p:nvSpPr>
          <p:cNvPr id="189" name="Google Shape;189;p23"/>
          <p:cNvSpPr/>
          <p:nvPr/>
        </p:nvSpPr>
        <p:spPr>
          <a:xfrm>
            <a:off x="5580350" y="1625500"/>
            <a:ext cx="1331400" cy="287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Other check</a:t>
            </a:r>
            <a:endParaRPr/>
          </a:p>
        </p:txBody>
      </p:sp>
      <p:graphicFrame>
        <p:nvGraphicFramePr>
          <p:cNvPr id="190" name="Google Shape;190;p23"/>
          <p:cNvGraphicFramePr/>
          <p:nvPr/>
        </p:nvGraphicFramePr>
        <p:xfrm>
          <a:off x="7178738" y="874350"/>
          <a:ext cx="3000000" cy="3000000"/>
        </p:xfrm>
        <a:graphic>
          <a:graphicData uri="http://schemas.openxmlformats.org/drawingml/2006/table">
            <a:tbl>
              <a:tblPr>
                <a:noFill/>
                <a:tableStyleId>{EB6B55B9-F7B3-436A-A6C6-E3C0EF84CFAD}</a:tableStyleId>
              </a:tblPr>
              <a:tblGrid>
                <a:gridCol w="1110600"/>
                <a:gridCol w="401150"/>
              </a:tblGrid>
              <a:tr h="380975">
                <a:tc>
                  <a:txBody>
                    <a:bodyPr/>
                    <a:lstStyle/>
                    <a:p>
                      <a:pPr indent="0" lvl="0" marL="0" rtl="0" algn="l">
                        <a:spcBef>
                          <a:spcPts val="0"/>
                        </a:spcBef>
                        <a:spcAft>
                          <a:spcPts val="0"/>
                        </a:spcAft>
                        <a:buNone/>
                      </a:pPr>
                      <a:r>
                        <a:rPr lang="fr" sz="1300"/>
                        <a:t>Grammar</a:t>
                      </a:r>
                      <a:endParaRPr sz="13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r>
              <a:tr h="579100">
                <a:tc>
                  <a:txBody>
                    <a:bodyPr/>
                    <a:lstStyle/>
                    <a:p>
                      <a:pPr indent="0" lvl="0" marL="0" rtl="0" algn="l">
                        <a:spcBef>
                          <a:spcPts val="0"/>
                        </a:spcBef>
                        <a:spcAft>
                          <a:spcPts val="0"/>
                        </a:spcAft>
                        <a:buClr>
                          <a:schemeClr val="dk1"/>
                        </a:buClr>
                        <a:buSzPts val="1100"/>
                        <a:buFont typeface="Arial"/>
                        <a:buNone/>
                      </a:pPr>
                      <a:r>
                        <a:rPr lang="fr" sz="1300">
                          <a:solidFill>
                            <a:schemeClr val="dk1"/>
                          </a:solidFill>
                        </a:rPr>
                        <a:t>Argumentation</a:t>
                      </a:r>
                      <a:endParaRPr sz="13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r>
              <a:tr h="380975">
                <a:tc>
                  <a:txBody>
                    <a:bodyPr/>
                    <a:lstStyle/>
                    <a:p>
                      <a:pPr indent="0" lvl="0" marL="0" rtl="0" algn="l">
                        <a:spcBef>
                          <a:spcPts val="0"/>
                        </a:spcBef>
                        <a:spcAft>
                          <a:spcPts val="0"/>
                        </a:spcAft>
                        <a:buClr>
                          <a:schemeClr val="dk1"/>
                        </a:buClr>
                        <a:buSzPts val="1100"/>
                        <a:buFont typeface="Arial"/>
                        <a:buNone/>
                      </a:pPr>
                      <a:r>
                        <a:rPr lang="fr" sz="1300">
                          <a:solidFill>
                            <a:schemeClr val="dk1"/>
                          </a:solidFill>
                        </a:rPr>
                        <a:t>Structure</a:t>
                      </a:r>
                      <a:endParaRPr sz="13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r>
              <a:tr h="579100">
                <a:tc>
                  <a:txBody>
                    <a:bodyPr/>
                    <a:lstStyle/>
                    <a:p>
                      <a:pPr indent="0" lvl="0" marL="0" rtl="0" algn="l">
                        <a:spcBef>
                          <a:spcPts val="0"/>
                        </a:spcBef>
                        <a:spcAft>
                          <a:spcPts val="0"/>
                        </a:spcAft>
                        <a:buNone/>
                      </a:pPr>
                      <a:r>
                        <a:rPr b="1" lang="fr" sz="1300"/>
                        <a:t>Final grade:</a:t>
                      </a:r>
                      <a:endParaRPr b="1" sz="13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2"/>
                    </a:solidFill>
                  </a:tcPr>
                </a:tc>
              </a:tr>
            </a:tbl>
          </a:graphicData>
        </a:graphic>
      </p:graphicFrame>
      <p:sp>
        <p:nvSpPr>
          <p:cNvPr id="191" name="Google Shape;191;p23"/>
          <p:cNvSpPr/>
          <p:nvPr/>
        </p:nvSpPr>
        <p:spPr>
          <a:xfrm>
            <a:off x="6980725" y="4703550"/>
            <a:ext cx="1695900" cy="287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Submit</a:t>
            </a:r>
            <a:endParaRPr/>
          </a:p>
        </p:txBody>
      </p:sp>
      <p:sp>
        <p:nvSpPr>
          <p:cNvPr id="192" name="Google Shape;192;p23"/>
          <p:cNvSpPr/>
          <p:nvPr/>
        </p:nvSpPr>
        <p:spPr>
          <a:xfrm flipH="1">
            <a:off x="5580350" y="2331475"/>
            <a:ext cx="1331400" cy="265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solidFill>
                  <a:srgbClr val="9E9E9E"/>
                </a:solidFill>
              </a:rPr>
              <a:t>&lt;Teacher’s notes&gt;</a:t>
            </a:r>
            <a:endParaRPr/>
          </a:p>
        </p:txBody>
      </p:sp>
      <p:sp>
        <p:nvSpPr>
          <p:cNvPr id="193" name="Google Shape;193;p23"/>
          <p:cNvSpPr txBox="1"/>
          <p:nvPr/>
        </p:nvSpPr>
        <p:spPr>
          <a:xfrm>
            <a:off x="5504150" y="2015501"/>
            <a:ext cx="167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Feedback: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311700" y="138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2nd view</a:t>
            </a:r>
            <a:endParaRPr/>
          </a:p>
        </p:txBody>
      </p:sp>
      <p:sp>
        <p:nvSpPr>
          <p:cNvPr id="199" name="Google Shape;199;p24"/>
          <p:cNvSpPr/>
          <p:nvPr/>
        </p:nvSpPr>
        <p:spPr>
          <a:xfrm>
            <a:off x="640600" y="711550"/>
            <a:ext cx="8115000" cy="443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00" name="Google Shape;200;p24"/>
          <p:cNvGraphicFramePr/>
          <p:nvPr/>
        </p:nvGraphicFramePr>
        <p:xfrm>
          <a:off x="1469525" y="961275"/>
          <a:ext cx="3000000" cy="3000000"/>
        </p:xfrm>
        <a:graphic>
          <a:graphicData uri="http://schemas.openxmlformats.org/drawingml/2006/table">
            <a:tbl>
              <a:tblPr>
                <a:noFill/>
                <a:tableStyleId>{EB6B55B9-F7B3-436A-A6C6-E3C0EF84CFAD}</a:tableStyleId>
              </a:tblPr>
              <a:tblGrid>
                <a:gridCol w="2531175"/>
                <a:gridCol w="663875"/>
                <a:gridCol w="3106225"/>
                <a:gridCol w="546800"/>
              </a:tblGrid>
              <a:tr h="381000">
                <a:tc gridSpan="4">
                  <a:txBody>
                    <a:bodyPr/>
                    <a:lstStyle/>
                    <a:p>
                      <a:pPr indent="0" lvl="0" marL="0" rtl="0" algn="l">
                        <a:spcBef>
                          <a:spcPts val="0"/>
                        </a:spcBef>
                        <a:spcAft>
                          <a:spcPts val="0"/>
                        </a:spcAft>
                        <a:buNone/>
                      </a:pPr>
                      <a:r>
                        <a:rPr b="1" lang="fr"/>
                        <a:t>&lt;Student’s name&gt; - Assignment 1</a:t>
                      </a:r>
                      <a:endParaRPr b="1"/>
                    </a:p>
                  </a:txBody>
                  <a:tcPr marT="91425" marB="91425" marR="91425" marL="91425">
                    <a:solidFill>
                      <a:schemeClr val="lt1"/>
                    </a:solidFill>
                  </a:tcPr>
                </a:tc>
                <a:tc hMerge="1"/>
                <a:tc hMerge="1"/>
                <a:tc hMerge="1"/>
              </a:tr>
              <a:tr h="422150">
                <a:tc gridSpan="2">
                  <a:txBody>
                    <a:bodyPr/>
                    <a:lstStyle/>
                    <a:p>
                      <a:pPr indent="0" lvl="0" marL="0" rtl="0" algn="l">
                        <a:spcBef>
                          <a:spcPts val="0"/>
                        </a:spcBef>
                        <a:spcAft>
                          <a:spcPts val="0"/>
                        </a:spcAft>
                        <a:buNone/>
                      </a:pPr>
                      <a:r>
                        <a:rPr lang="fr"/>
                        <a:t>Manual grading</a:t>
                      </a:r>
                      <a:endParaRPr/>
                    </a:p>
                  </a:txBody>
                  <a:tcPr marT="91425" marB="91425" marR="91425" marL="91425">
                    <a:solidFill>
                      <a:schemeClr val="lt1"/>
                    </a:solidFill>
                  </a:tcPr>
                </a:tc>
                <a:tc hMerge="1"/>
                <a:tc gridSpan="2">
                  <a:txBody>
                    <a:bodyPr/>
                    <a:lstStyle/>
                    <a:p>
                      <a:pPr indent="0" lvl="0" marL="0" rtl="0" algn="l">
                        <a:spcBef>
                          <a:spcPts val="0"/>
                        </a:spcBef>
                        <a:spcAft>
                          <a:spcPts val="0"/>
                        </a:spcAft>
                        <a:buNone/>
                      </a:pPr>
                      <a:r>
                        <a:rPr lang="fr"/>
                        <a:t>Automatic grading</a:t>
                      </a:r>
                      <a:endParaRPr/>
                    </a:p>
                  </a:txBody>
                  <a:tcPr marT="91425" marB="91425" marR="91425" marL="91425">
                    <a:solidFill>
                      <a:schemeClr val="lt1"/>
                    </a:solidFill>
                  </a:tcPr>
                </a:tc>
                <a:tc hMerge="1"/>
              </a:tr>
              <a:tr h="381000">
                <a:tc gridSpan="2" rowSpan="3">
                  <a:txBody>
                    <a:bodyPr/>
                    <a:lstStyle/>
                    <a:p>
                      <a:pPr indent="0" lvl="0" marL="0" rtl="0" algn="ctr">
                        <a:spcBef>
                          <a:spcPts val="0"/>
                        </a:spcBef>
                        <a:spcAft>
                          <a:spcPts val="0"/>
                        </a:spcAft>
                        <a:buNone/>
                      </a:pPr>
                      <a:r>
                        <a:rPr lang="fr"/>
                        <a:t>&lt;Teacher’s notes from previous view&gt;</a:t>
                      </a:r>
                      <a:endParaRPr/>
                    </a:p>
                  </a:txBody>
                  <a:tcPr marT="91425" marB="91425" marR="91425" marL="91425" anchor="ctr">
                    <a:solidFill>
                      <a:schemeClr val="lt1"/>
                    </a:solidFill>
                  </a:tcPr>
                </a:tc>
                <a:tc rowSpan="3" hMerge="1"/>
                <a:tc>
                  <a:txBody>
                    <a:bodyPr/>
                    <a:lstStyle/>
                    <a:p>
                      <a:pPr indent="0" lvl="0" marL="0" rtl="0" algn="l">
                        <a:spcBef>
                          <a:spcPts val="0"/>
                        </a:spcBef>
                        <a:spcAft>
                          <a:spcPts val="0"/>
                        </a:spcAft>
                        <a:buNone/>
                      </a:pPr>
                      <a:r>
                        <a:rPr lang="fr"/>
                        <a:t>Grammar</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r>
              <a:tr h="381000">
                <a:tc gridSpan="2" vMerge="1"/>
                <a:tc hMerge="1" vMerge="1"/>
                <a:tc>
                  <a:txBody>
                    <a:bodyPr/>
                    <a:lstStyle/>
                    <a:p>
                      <a:pPr indent="0" lvl="0" marL="0" rtl="0" algn="l">
                        <a:spcBef>
                          <a:spcPts val="0"/>
                        </a:spcBef>
                        <a:spcAft>
                          <a:spcPts val="0"/>
                        </a:spcAft>
                        <a:buNone/>
                      </a:pPr>
                      <a:r>
                        <a:rPr lang="fr"/>
                        <a:t>Syntax</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r>
              <a:tr h="381000">
                <a:tc gridSpan="2" vMerge="1"/>
                <a:tc hMerge="1" vMerge="1"/>
                <a:tc>
                  <a:txBody>
                    <a:bodyPr/>
                    <a:lstStyle/>
                    <a:p>
                      <a:pPr indent="0" lvl="0" marL="0" rtl="0" algn="l">
                        <a:spcBef>
                          <a:spcPts val="0"/>
                        </a:spcBef>
                        <a:spcAft>
                          <a:spcPts val="0"/>
                        </a:spcAft>
                        <a:buNone/>
                      </a:pPr>
                      <a:r>
                        <a:rPr lang="fr"/>
                        <a:t>Argumentation</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fr">
                          <a:solidFill>
                            <a:srgbClr val="666666"/>
                          </a:solidFill>
                        </a:rPr>
                        <a:t>Final grade</a:t>
                      </a:r>
                      <a:endParaRPr>
                        <a:solidFill>
                          <a:srgbClr val="666666"/>
                        </a:solidFill>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rPr lang="fr">
                          <a:solidFill>
                            <a:srgbClr val="666666"/>
                          </a:solidFill>
                        </a:rPr>
                        <a:t>Final grade</a:t>
                      </a:r>
                      <a:endParaRPr>
                        <a:solidFill>
                          <a:srgbClr val="666666"/>
                        </a:solidFill>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r>
            </a:tbl>
          </a:graphicData>
        </a:graphic>
      </p:graphicFrame>
      <p:sp>
        <p:nvSpPr>
          <p:cNvPr id="201" name="Google Shape;201;p24"/>
          <p:cNvSpPr/>
          <p:nvPr/>
        </p:nvSpPr>
        <p:spPr>
          <a:xfrm>
            <a:off x="6621700" y="3481275"/>
            <a:ext cx="1695900" cy="287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Suggest a grade</a:t>
            </a:r>
            <a:endParaRPr/>
          </a:p>
        </p:txBody>
      </p:sp>
      <p:pic>
        <p:nvPicPr>
          <p:cNvPr id="202" name="Google Shape;202;p24"/>
          <p:cNvPicPr preferRelativeResize="0"/>
          <p:nvPr/>
        </p:nvPicPr>
        <p:blipFill>
          <a:blip r:embed="rId3">
            <a:alphaModFix/>
          </a:blip>
          <a:stretch>
            <a:fillRect/>
          </a:stretch>
        </p:blipFill>
        <p:spPr>
          <a:xfrm>
            <a:off x="8058202" y="3661250"/>
            <a:ext cx="259392" cy="287100"/>
          </a:xfrm>
          <a:prstGeom prst="rect">
            <a:avLst/>
          </a:prstGeom>
          <a:noFill/>
          <a:ln>
            <a:noFill/>
          </a:ln>
        </p:spPr>
      </p:pic>
      <p:pic>
        <p:nvPicPr>
          <p:cNvPr id="203" name="Google Shape;203;p24"/>
          <p:cNvPicPr preferRelativeResize="0"/>
          <p:nvPr/>
        </p:nvPicPr>
        <p:blipFill>
          <a:blip r:embed="rId4">
            <a:alphaModFix/>
          </a:blip>
          <a:stretch>
            <a:fillRect/>
          </a:stretch>
        </p:blipFill>
        <p:spPr>
          <a:xfrm>
            <a:off x="872750" y="874350"/>
            <a:ext cx="315950" cy="315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311700" y="138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2nd view</a:t>
            </a:r>
            <a:endParaRPr/>
          </a:p>
        </p:txBody>
      </p:sp>
      <p:sp>
        <p:nvSpPr>
          <p:cNvPr id="209" name="Google Shape;209;p25"/>
          <p:cNvSpPr/>
          <p:nvPr/>
        </p:nvSpPr>
        <p:spPr>
          <a:xfrm>
            <a:off x="640600" y="711550"/>
            <a:ext cx="8115000" cy="443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10" name="Google Shape;210;p25"/>
          <p:cNvGraphicFramePr/>
          <p:nvPr/>
        </p:nvGraphicFramePr>
        <p:xfrm>
          <a:off x="1459225" y="961275"/>
          <a:ext cx="3000000" cy="3000000"/>
        </p:xfrm>
        <a:graphic>
          <a:graphicData uri="http://schemas.openxmlformats.org/drawingml/2006/table">
            <a:tbl>
              <a:tblPr>
                <a:noFill/>
                <a:tableStyleId>{EB6B55B9-F7B3-436A-A6C6-E3C0EF84CFAD}</a:tableStyleId>
              </a:tblPr>
              <a:tblGrid>
                <a:gridCol w="2417450"/>
                <a:gridCol w="756325"/>
                <a:gridCol w="2547600"/>
                <a:gridCol w="619475"/>
                <a:gridCol w="517500"/>
              </a:tblGrid>
              <a:tr h="381000">
                <a:tc gridSpan="5">
                  <a:txBody>
                    <a:bodyPr/>
                    <a:lstStyle/>
                    <a:p>
                      <a:pPr indent="0" lvl="0" marL="0" rtl="0" algn="l">
                        <a:spcBef>
                          <a:spcPts val="0"/>
                        </a:spcBef>
                        <a:spcAft>
                          <a:spcPts val="0"/>
                        </a:spcAft>
                        <a:buNone/>
                      </a:pPr>
                      <a:r>
                        <a:rPr b="1" lang="fr"/>
                        <a:t>&lt;Student’s name&gt; - Assignment 1</a:t>
                      </a:r>
                      <a:endParaRPr b="1"/>
                    </a:p>
                  </a:txBody>
                  <a:tcPr marT="91425" marB="91425" marR="91425" marL="91425">
                    <a:solidFill>
                      <a:schemeClr val="lt1"/>
                    </a:solidFill>
                  </a:tcPr>
                </a:tc>
                <a:tc hMerge="1"/>
                <a:tc hMerge="1"/>
                <a:tc hMerge="1"/>
                <a:tc hMerge="1"/>
              </a:tr>
              <a:tr h="422150">
                <a:tc gridSpan="2">
                  <a:txBody>
                    <a:bodyPr/>
                    <a:lstStyle/>
                    <a:p>
                      <a:pPr indent="0" lvl="0" marL="0" rtl="0" algn="l">
                        <a:spcBef>
                          <a:spcPts val="0"/>
                        </a:spcBef>
                        <a:spcAft>
                          <a:spcPts val="0"/>
                        </a:spcAft>
                        <a:buNone/>
                      </a:pPr>
                      <a:r>
                        <a:rPr lang="fr"/>
                        <a:t>Manual grading</a:t>
                      </a:r>
                      <a:endParaRPr/>
                    </a:p>
                  </a:txBody>
                  <a:tcPr marT="91425" marB="91425" marR="91425" marL="91425">
                    <a:solidFill>
                      <a:schemeClr val="lt1"/>
                    </a:solidFill>
                  </a:tcPr>
                </a:tc>
                <a:tc hMerge="1"/>
                <a:tc gridSpan="3">
                  <a:txBody>
                    <a:bodyPr/>
                    <a:lstStyle/>
                    <a:p>
                      <a:pPr indent="0" lvl="0" marL="0" rtl="0" algn="l">
                        <a:spcBef>
                          <a:spcPts val="0"/>
                        </a:spcBef>
                        <a:spcAft>
                          <a:spcPts val="0"/>
                        </a:spcAft>
                        <a:buNone/>
                      </a:pPr>
                      <a:r>
                        <a:rPr lang="fr"/>
                        <a:t>Automatic grading</a:t>
                      </a:r>
                      <a:endParaRPr/>
                    </a:p>
                  </a:txBody>
                  <a:tcPr marT="91425" marB="91425" marR="91425" marL="91425">
                    <a:solidFill>
                      <a:schemeClr val="lt1"/>
                    </a:solidFill>
                  </a:tcPr>
                </a:tc>
                <a:tc hMerge="1"/>
                <a:tc hMerge="1"/>
              </a:tr>
              <a:tr h="381000">
                <a:tc gridSpan="2" rowSpan="3">
                  <a:txBody>
                    <a:bodyPr/>
                    <a:lstStyle/>
                    <a:p>
                      <a:pPr indent="0" lvl="0" marL="0" rtl="0" algn="ctr">
                        <a:spcBef>
                          <a:spcPts val="0"/>
                        </a:spcBef>
                        <a:spcAft>
                          <a:spcPts val="0"/>
                        </a:spcAft>
                        <a:buNone/>
                      </a:pPr>
                      <a:r>
                        <a:rPr lang="fr"/>
                        <a:t>&lt;Teacher’s notes from previous view&gt;</a:t>
                      </a:r>
                      <a:endParaRPr/>
                    </a:p>
                  </a:txBody>
                  <a:tcPr marT="91425" marB="91425" marR="91425" marL="91425" anchor="ctr">
                    <a:solidFill>
                      <a:schemeClr val="lt1"/>
                    </a:solidFill>
                  </a:tcPr>
                </a:tc>
                <a:tc rowSpan="3" hMerge="1"/>
                <a:tc>
                  <a:txBody>
                    <a:bodyPr/>
                    <a:lstStyle/>
                    <a:p>
                      <a:pPr indent="0" lvl="0" marL="0" rtl="0" algn="l">
                        <a:spcBef>
                          <a:spcPts val="0"/>
                        </a:spcBef>
                        <a:spcAft>
                          <a:spcPts val="0"/>
                        </a:spcAft>
                        <a:buNone/>
                      </a:pPr>
                      <a:r>
                        <a:rPr lang="fr"/>
                        <a:t>Grammar</a:t>
                      </a:r>
                      <a:endParaRPr/>
                    </a:p>
                  </a:txBody>
                  <a:tcPr marT="91425" marB="91425" marR="91425" marL="91425">
                    <a:solidFill>
                      <a:schemeClr val="lt1"/>
                    </a:solidFill>
                  </a:tcPr>
                </a:tc>
                <a:tc>
                  <a:txBody>
                    <a:bodyPr/>
                    <a:lstStyle/>
                    <a:p>
                      <a:pPr indent="0" lvl="0" marL="0" rtl="0" algn="l">
                        <a:spcBef>
                          <a:spcPts val="0"/>
                        </a:spcBef>
                        <a:spcAft>
                          <a:spcPts val="0"/>
                        </a:spcAft>
                        <a:buNone/>
                      </a:pPr>
                      <a:r>
                        <a:rPr lang="fr"/>
                        <a:t>25%</a:t>
                      </a:r>
                      <a:endParaRPr/>
                    </a:p>
                  </a:txBody>
                  <a:tcPr marT="91425" marB="91425" marR="91425" marL="91425">
                    <a:solidFill>
                      <a:schemeClr val="lt1"/>
                    </a:solidFill>
                  </a:tcPr>
                </a:tc>
                <a:tc>
                  <a:txBody>
                    <a:bodyPr/>
                    <a:lstStyle/>
                    <a:p>
                      <a:pPr indent="0" lvl="0" marL="0" rtl="0" algn="l">
                        <a:spcBef>
                          <a:spcPts val="0"/>
                        </a:spcBef>
                        <a:spcAft>
                          <a:spcPts val="0"/>
                        </a:spcAft>
                        <a:buNone/>
                      </a:pPr>
                      <a:r>
                        <a:rPr lang="fr"/>
                        <a:t>5</a:t>
                      </a:r>
                      <a:endParaRPr/>
                    </a:p>
                  </a:txBody>
                  <a:tcPr marT="91425" marB="91425" marR="91425" marL="91425">
                    <a:solidFill>
                      <a:schemeClr val="lt1"/>
                    </a:solidFill>
                  </a:tcPr>
                </a:tc>
              </a:tr>
              <a:tr h="381000">
                <a:tc gridSpan="2" vMerge="1"/>
                <a:tc hMerge="1" vMerge="1"/>
                <a:tc>
                  <a:txBody>
                    <a:bodyPr/>
                    <a:lstStyle/>
                    <a:p>
                      <a:pPr indent="0" lvl="0" marL="0" rtl="0" algn="l">
                        <a:spcBef>
                          <a:spcPts val="0"/>
                        </a:spcBef>
                        <a:spcAft>
                          <a:spcPts val="0"/>
                        </a:spcAft>
                        <a:buNone/>
                      </a:pPr>
                      <a:r>
                        <a:rPr lang="fr"/>
                        <a:t>Syntax</a:t>
                      </a:r>
                      <a:endParaRPr/>
                    </a:p>
                  </a:txBody>
                  <a:tcPr marT="91425" marB="91425" marR="91425" marL="91425">
                    <a:solidFill>
                      <a:schemeClr val="lt1"/>
                    </a:solidFill>
                  </a:tcPr>
                </a:tc>
                <a:tc>
                  <a:txBody>
                    <a:bodyPr/>
                    <a:lstStyle/>
                    <a:p>
                      <a:pPr indent="0" lvl="0" marL="0" rtl="0" algn="l">
                        <a:spcBef>
                          <a:spcPts val="0"/>
                        </a:spcBef>
                        <a:spcAft>
                          <a:spcPts val="0"/>
                        </a:spcAft>
                        <a:buNone/>
                      </a:pPr>
                      <a:r>
                        <a:rPr lang="fr"/>
                        <a:t>25%</a:t>
                      </a:r>
                      <a:endParaRPr/>
                    </a:p>
                  </a:txBody>
                  <a:tcPr marT="91425" marB="91425" marR="91425" marL="91425">
                    <a:solidFill>
                      <a:schemeClr val="lt1"/>
                    </a:solidFill>
                  </a:tcPr>
                </a:tc>
                <a:tc>
                  <a:txBody>
                    <a:bodyPr/>
                    <a:lstStyle/>
                    <a:p>
                      <a:pPr indent="0" lvl="0" marL="0" rtl="0" algn="l">
                        <a:spcBef>
                          <a:spcPts val="0"/>
                        </a:spcBef>
                        <a:spcAft>
                          <a:spcPts val="0"/>
                        </a:spcAft>
                        <a:buNone/>
                      </a:pPr>
                      <a:r>
                        <a:rPr lang="fr"/>
                        <a:t>3.5</a:t>
                      </a:r>
                      <a:endParaRPr/>
                    </a:p>
                  </a:txBody>
                  <a:tcPr marT="91425" marB="91425" marR="91425" marL="91425">
                    <a:solidFill>
                      <a:schemeClr val="lt1"/>
                    </a:solidFill>
                  </a:tcPr>
                </a:tc>
              </a:tr>
              <a:tr h="381000">
                <a:tc gridSpan="2" vMerge="1"/>
                <a:tc hMerge="1" vMerge="1"/>
                <a:tc>
                  <a:txBody>
                    <a:bodyPr/>
                    <a:lstStyle/>
                    <a:p>
                      <a:pPr indent="0" lvl="0" marL="0" rtl="0" algn="l">
                        <a:spcBef>
                          <a:spcPts val="0"/>
                        </a:spcBef>
                        <a:spcAft>
                          <a:spcPts val="0"/>
                        </a:spcAft>
                        <a:buNone/>
                      </a:pPr>
                      <a:r>
                        <a:rPr lang="fr"/>
                        <a:t>Argumentation</a:t>
                      </a:r>
                      <a:endParaRPr/>
                    </a:p>
                  </a:txBody>
                  <a:tcPr marT="91425" marB="91425" marR="91425" marL="91425">
                    <a:solidFill>
                      <a:schemeClr val="lt1"/>
                    </a:solidFill>
                  </a:tcPr>
                </a:tc>
                <a:tc>
                  <a:txBody>
                    <a:bodyPr/>
                    <a:lstStyle/>
                    <a:p>
                      <a:pPr indent="0" lvl="0" marL="0" rtl="0" algn="l">
                        <a:spcBef>
                          <a:spcPts val="0"/>
                        </a:spcBef>
                        <a:spcAft>
                          <a:spcPts val="0"/>
                        </a:spcAft>
                        <a:buNone/>
                      </a:pPr>
                      <a:r>
                        <a:rPr lang="fr"/>
                        <a:t>50%</a:t>
                      </a:r>
                      <a:endParaRPr/>
                    </a:p>
                  </a:txBody>
                  <a:tcPr marT="91425" marB="91425" marR="91425" marL="91425">
                    <a:solidFill>
                      <a:schemeClr val="lt1"/>
                    </a:solidFill>
                  </a:tcPr>
                </a:tc>
                <a:tc>
                  <a:txBody>
                    <a:bodyPr/>
                    <a:lstStyle/>
                    <a:p>
                      <a:pPr indent="0" lvl="0" marL="0" rtl="0" algn="l">
                        <a:spcBef>
                          <a:spcPts val="0"/>
                        </a:spcBef>
                        <a:spcAft>
                          <a:spcPts val="0"/>
                        </a:spcAft>
                        <a:buNone/>
                      </a:pPr>
                      <a:r>
                        <a:rPr lang="fr"/>
                        <a:t>3.5</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fr">
                          <a:solidFill>
                            <a:srgbClr val="666666"/>
                          </a:solidFill>
                        </a:rPr>
                        <a:t>Final grade</a:t>
                      </a:r>
                      <a:endParaRPr>
                        <a:solidFill>
                          <a:srgbClr val="666666"/>
                        </a:solidFill>
                      </a:endParaRPr>
                    </a:p>
                  </a:txBody>
                  <a:tcPr marT="91425" marB="91425" marR="91425" marL="91425">
                    <a:solidFill>
                      <a:schemeClr val="lt1"/>
                    </a:solidFill>
                  </a:tcPr>
                </a:tc>
                <a:tc>
                  <a:txBody>
                    <a:bodyPr/>
                    <a:lstStyle/>
                    <a:p>
                      <a:pPr indent="0" lvl="0" marL="0" rtl="0" algn="l">
                        <a:spcBef>
                          <a:spcPts val="0"/>
                        </a:spcBef>
                        <a:spcAft>
                          <a:spcPts val="0"/>
                        </a:spcAft>
                        <a:buNone/>
                      </a:pPr>
                      <a:r>
                        <a:rPr lang="fr"/>
                        <a:t>4.5</a:t>
                      </a:r>
                      <a:endParaRPr/>
                    </a:p>
                  </a:txBody>
                  <a:tcPr marT="91425" marB="91425" marR="91425" marL="91425">
                    <a:solidFill>
                      <a:schemeClr val="lt1"/>
                    </a:solidFill>
                  </a:tcPr>
                </a:tc>
                <a:tc>
                  <a:txBody>
                    <a:bodyPr/>
                    <a:lstStyle/>
                    <a:p>
                      <a:pPr indent="0" lvl="0" marL="0" rtl="0" algn="l">
                        <a:spcBef>
                          <a:spcPts val="0"/>
                        </a:spcBef>
                        <a:spcAft>
                          <a:spcPts val="0"/>
                        </a:spcAft>
                        <a:buNone/>
                      </a:pPr>
                      <a:r>
                        <a:rPr lang="fr">
                          <a:solidFill>
                            <a:srgbClr val="666666"/>
                          </a:solidFill>
                        </a:rPr>
                        <a:t>Final grade</a:t>
                      </a:r>
                      <a:endParaRPr>
                        <a:solidFill>
                          <a:srgbClr val="666666"/>
                        </a:solidFill>
                      </a:endParaRPr>
                    </a:p>
                  </a:txBody>
                  <a:tcPr marT="91425" marB="91425" marR="91425" marL="91425">
                    <a:lnR cap="flat" cmpd="sng" w="9525">
                      <a:solidFill>
                        <a:schemeClr val="lt1"/>
                      </a:solidFill>
                      <a:prstDash val="solid"/>
                      <a:round/>
                      <a:headEnd len="sm" w="sm" type="none"/>
                      <a:tailEnd len="sm" w="sm" type="none"/>
                    </a:lnR>
                    <a:solidFill>
                      <a:schemeClr val="lt1"/>
                    </a:solidFill>
                  </a:tcPr>
                </a:tc>
                <a:tc>
                  <a:txBody>
                    <a:bodyPr/>
                    <a:lstStyle/>
                    <a:p>
                      <a:pPr indent="0" lvl="0" marL="0" rtl="0" algn="l">
                        <a:spcBef>
                          <a:spcPts val="0"/>
                        </a:spcBef>
                        <a:spcAft>
                          <a:spcPts val="0"/>
                        </a:spcAft>
                        <a:buNone/>
                      </a:pPr>
                      <a:r>
                        <a:t/>
                      </a:r>
                      <a:endParaRPr>
                        <a:solidFill>
                          <a:srgbClr val="666666"/>
                        </a:solidFill>
                      </a:endParaRPr>
                    </a:p>
                  </a:txBody>
                  <a:tcPr marT="91425" marB="91425" marR="91425" marL="91425">
                    <a:lnL cap="flat" cmpd="sng" w="9525">
                      <a:solidFill>
                        <a:schemeClr val="lt1"/>
                      </a:solidFill>
                      <a:prstDash val="solid"/>
                      <a:round/>
                      <a:headEnd len="sm" w="sm" type="none"/>
                      <a:tailEnd len="sm" w="sm" type="none"/>
                    </a:lnL>
                    <a:solidFill>
                      <a:schemeClr val="lt1"/>
                    </a:solidFill>
                  </a:tcPr>
                </a:tc>
                <a:tc>
                  <a:txBody>
                    <a:bodyPr/>
                    <a:lstStyle/>
                    <a:p>
                      <a:pPr indent="0" lvl="0" marL="0" rtl="0" algn="l">
                        <a:spcBef>
                          <a:spcPts val="0"/>
                        </a:spcBef>
                        <a:spcAft>
                          <a:spcPts val="0"/>
                        </a:spcAft>
                        <a:buNone/>
                      </a:pPr>
                      <a:r>
                        <a:rPr lang="fr"/>
                        <a:t>4</a:t>
                      </a:r>
                      <a:endParaRPr/>
                    </a:p>
                  </a:txBody>
                  <a:tcPr marT="91425" marB="91425" marR="91425" marL="91425">
                    <a:solidFill>
                      <a:schemeClr val="lt1"/>
                    </a:solidFill>
                  </a:tcPr>
                </a:tc>
              </a:tr>
            </a:tbl>
          </a:graphicData>
        </a:graphic>
      </p:graphicFrame>
      <p:sp>
        <p:nvSpPr>
          <p:cNvPr id="211" name="Google Shape;211;p25"/>
          <p:cNvSpPr/>
          <p:nvPr/>
        </p:nvSpPr>
        <p:spPr>
          <a:xfrm>
            <a:off x="6103100" y="3481275"/>
            <a:ext cx="2214600" cy="287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Save to student’s profile</a:t>
            </a:r>
            <a:endParaRPr/>
          </a:p>
        </p:txBody>
      </p:sp>
      <p:pic>
        <p:nvPicPr>
          <p:cNvPr id="212" name="Google Shape;212;p25"/>
          <p:cNvPicPr preferRelativeResize="0"/>
          <p:nvPr/>
        </p:nvPicPr>
        <p:blipFill>
          <a:blip r:embed="rId3">
            <a:alphaModFix/>
          </a:blip>
          <a:stretch>
            <a:fillRect/>
          </a:stretch>
        </p:blipFill>
        <p:spPr>
          <a:xfrm>
            <a:off x="7934777" y="3885175"/>
            <a:ext cx="259392" cy="287100"/>
          </a:xfrm>
          <a:prstGeom prst="rect">
            <a:avLst/>
          </a:prstGeom>
          <a:noFill/>
          <a:ln>
            <a:noFill/>
          </a:ln>
        </p:spPr>
      </p:pic>
      <p:pic>
        <p:nvPicPr>
          <p:cNvPr id="213" name="Google Shape;213;p25"/>
          <p:cNvPicPr preferRelativeResize="0"/>
          <p:nvPr/>
        </p:nvPicPr>
        <p:blipFill>
          <a:blip r:embed="rId4">
            <a:alphaModFix/>
          </a:blip>
          <a:stretch>
            <a:fillRect/>
          </a:stretch>
        </p:blipFill>
        <p:spPr>
          <a:xfrm>
            <a:off x="872750" y="874350"/>
            <a:ext cx="315950" cy="315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311700" y="138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Side menu</a:t>
            </a:r>
            <a:endParaRPr/>
          </a:p>
        </p:txBody>
      </p:sp>
      <p:sp>
        <p:nvSpPr>
          <p:cNvPr id="219" name="Google Shape;219;p26"/>
          <p:cNvSpPr/>
          <p:nvPr/>
        </p:nvSpPr>
        <p:spPr>
          <a:xfrm>
            <a:off x="758450" y="711550"/>
            <a:ext cx="8115000" cy="443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0" name="Google Shape;220;p26"/>
          <p:cNvPicPr preferRelativeResize="0"/>
          <p:nvPr/>
        </p:nvPicPr>
        <p:blipFill>
          <a:blip r:embed="rId3">
            <a:alphaModFix/>
          </a:blip>
          <a:stretch>
            <a:fillRect/>
          </a:stretch>
        </p:blipFill>
        <p:spPr>
          <a:xfrm>
            <a:off x="872750" y="874350"/>
            <a:ext cx="315950" cy="315950"/>
          </a:xfrm>
          <a:prstGeom prst="rect">
            <a:avLst/>
          </a:prstGeom>
          <a:noFill/>
          <a:ln>
            <a:noFill/>
          </a:ln>
        </p:spPr>
      </p:pic>
      <p:graphicFrame>
        <p:nvGraphicFramePr>
          <p:cNvPr id="221" name="Google Shape;221;p26"/>
          <p:cNvGraphicFramePr/>
          <p:nvPr/>
        </p:nvGraphicFramePr>
        <p:xfrm>
          <a:off x="872750" y="1190300"/>
          <a:ext cx="3000000" cy="3000000"/>
        </p:xfrm>
        <a:graphic>
          <a:graphicData uri="http://schemas.openxmlformats.org/drawingml/2006/table">
            <a:tbl>
              <a:tblPr>
                <a:noFill/>
                <a:tableStyleId>{EB6B55B9-F7B3-436A-A6C6-E3C0EF84CFAD}</a:tableStyleId>
              </a:tblPr>
              <a:tblGrid>
                <a:gridCol w="382850"/>
                <a:gridCol w="382850"/>
                <a:gridCol w="1412100"/>
              </a:tblGrid>
              <a:tr h="313375">
                <a:tc gridSpan="3">
                  <a:txBody>
                    <a:bodyPr/>
                    <a:lstStyle/>
                    <a:p>
                      <a:pPr indent="0" lvl="0" marL="0" rtl="0" algn="l">
                        <a:spcBef>
                          <a:spcPts val="0"/>
                        </a:spcBef>
                        <a:spcAft>
                          <a:spcPts val="0"/>
                        </a:spcAft>
                        <a:buNone/>
                      </a:pPr>
                      <a:r>
                        <a:rPr lang="fr" sz="1000"/>
                        <a:t>   Class 1</a:t>
                      </a:r>
                      <a:endParaRPr sz="1000"/>
                    </a:p>
                  </a:txBody>
                  <a:tcPr marT="91425" marB="91425" marR="91425" marL="91425">
                    <a:solidFill>
                      <a:schemeClr val="lt1"/>
                    </a:solidFill>
                  </a:tcPr>
                </a:tc>
                <a:tc hMerge="1"/>
                <a:tc hMerge="1"/>
              </a:tr>
              <a:tr h="313375">
                <a:tc>
                  <a:txBody>
                    <a:bodyPr/>
                    <a:lstStyle/>
                    <a:p>
                      <a:pPr indent="0" lvl="0" marL="0" rtl="0" algn="l">
                        <a:spcBef>
                          <a:spcPts val="0"/>
                        </a:spcBef>
                        <a:spcAft>
                          <a:spcPts val="0"/>
                        </a:spcAft>
                        <a:buNone/>
                      </a:pPr>
                      <a:r>
                        <a:t/>
                      </a:r>
                      <a:endParaRPr sz="1000"/>
                    </a:p>
                  </a:txBody>
                  <a:tcPr marT="91425" marB="91425" marR="91425" marL="91425">
                    <a:lnR cap="flat" cmpd="sng" w="9525">
                      <a:solidFill>
                        <a:schemeClr val="lt1"/>
                      </a:solidFill>
                      <a:prstDash val="solid"/>
                      <a:round/>
                      <a:headEnd len="sm" w="sm" type="none"/>
                      <a:tailEnd len="sm" w="sm" type="none"/>
                    </a:lnR>
                    <a:solidFill>
                      <a:schemeClr val="lt1"/>
                    </a:solidFill>
                  </a:tcPr>
                </a:tc>
                <a:tc gridSpan="2">
                  <a:txBody>
                    <a:bodyPr/>
                    <a:lstStyle/>
                    <a:p>
                      <a:pPr indent="0" lvl="0" marL="0" rtl="0" algn="l">
                        <a:spcBef>
                          <a:spcPts val="0"/>
                        </a:spcBef>
                        <a:spcAft>
                          <a:spcPts val="0"/>
                        </a:spcAft>
                        <a:buNone/>
                      </a:pPr>
                      <a:r>
                        <a:rPr lang="fr" sz="1000"/>
                        <a:t>Assignments</a:t>
                      </a:r>
                      <a:endParaRPr sz="1000"/>
                    </a:p>
                  </a:txBody>
                  <a:tcPr marT="91425" marB="91425" marR="91425" marL="91425">
                    <a:lnL cap="flat" cmpd="sng" w="9525">
                      <a:solidFill>
                        <a:schemeClr val="lt1"/>
                      </a:solidFill>
                      <a:prstDash val="solid"/>
                      <a:round/>
                      <a:headEnd len="sm" w="sm" type="none"/>
                      <a:tailEnd len="sm" w="sm" type="none"/>
                    </a:lnL>
                    <a:solidFill>
                      <a:schemeClr val="lt1"/>
                    </a:solidFill>
                  </a:tcPr>
                </a:tc>
                <a:tc hMerge="1"/>
              </a:tr>
              <a:tr h="313375">
                <a:tc gridSpan="2">
                  <a:txBody>
                    <a:bodyPr/>
                    <a:lstStyle/>
                    <a:p>
                      <a:pPr indent="0" lvl="0" marL="0" rtl="0" algn="l">
                        <a:spcBef>
                          <a:spcPts val="0"/>
                        </a:spcBef>
                        <a:spcAft>
                          <a:spcPts val="0"/>
                        </a:spcAft>
                        <a:buNone/>
                      </a:pPr>
                      <a:r>
                        <a:t/>
                      </a:r>
                      <a:endParaRPr sz="1000"/>
                    </a:p>
                  </a:txBody>
                  <a:tcPr marT="91425" marB="91425" marR="91425" marL="91425">
                    <a:lnR cap="flat" cmpd="sng" w="9525">
                      <a:solidFill>
                        <a:schemeClr val="lt1"/>
                      </a:solidFill>
                      <a:prstDash val="solid"/>
                      <a:round/>
                      <a:headEnd len="sm" w="sm" type="none"/>
                      <a:tailEnd len="sm" w="sm" type="none"/>
                    </a:lnR>
                    <a:solidFill>
                      <a:schemeClr val="lt1"/>
                    </a:solidFill>
                  </a:tcPr>
                </a:tc>
                <a:tc hMerge="1"/>
                <a:tc>
                  <a:txBody>
                    <a:bodyPr/>
                    <a:lstStyle/>
                    <a:p>
                      <a:pPr indent="0" lvl="0" marL="0" rtl="0" algn="l">
                        <a:spcBef>
                          <a:spcPts val="0"/>
                        </a:spcBef>
                        <a:spcAft>
                          <a:spcPts val="0"/>
                        </a:spcAft>
                        <a:buNone/>
                      </a:pPr>
                      <a:r>
                        <a:rPr lang="fr" sz="1000"/>
                        <a:t>Assignment 1</a:t>
                      </a:r>
                      <a:endParaRPr sz="1000"/>
                    </a:p>
                  </a:txBody>
                  <a:tcPr marT="91425" marB="91425" marR="91425" marL="91425">
                    <a:lnL cap="flat" cmpd="sng" w="9525">
                      <a:solidFill>
                        <a:schemeClr val="lt1"/>
                      </a:solidFill>
                      <a:prstDash val="solid"/>
                      <a:round/>
                      <a:headEnd len="sm" w="sm" type="none"/>
                      <a:tailEnd len="sm" w="sm" type="none"/>
                    </a:lnL>
                    <a:solidFill>
                      <a:schemeClr val="lt1"/>
                    </a:solidFill>
                  </a:tcPr>
                </a:tc>
              </a:tr>
              <a:tr h="313375">
                <a:tc>
                  <a:txBody>
                    <a:bodyPr/>
                    <a:lstStyle/>
                    <a:p>
                      <a:pPr indent="0" lvl="0" marL="0" rtl="0" algn="l">
                        <a:spcBef>
                          <a:spcPts val="0"/>
                        </a:spcBef>
                        <a:spcAft>
                          <a:spcPts val="0"/>
                        </a:spcAft>
                        <a:buNone/>
                      </a:pPr>
                      <a:r>
                        <a:t/>
                      </a:r>
                      <a:endParaRPr sz="1000"/>
                    </a:p>
                  </a:txBody>
                  <a:tcPr marT="91425" marB="91425" marR="91425" marL="91425">
                    <a:lnR cap="flat" cmpd="sng" w="9525">
                      <a:solidFill>
                        <a:schemeClr val="lt1"/>
                      </a:solidFill>
                      <a:prstDash val="solid"/>
                      <a:round/>
                      <a:headEnd len="sm" w="sm" type="none"/>
                      <a:tailEnd len="sm" w="sm" type="none"/>
                    </a:lnR>
                    <a:solidFill>
                      <a:schemeClr val="lt1"/>
                    </a:solidFill>
                  </a:tcPr>
                </a:tc>
                <a:tc gridSpan="2">
                  <a:txBody>
                    <a:bodyPr/>
                    <a:lstStyle/>
                    <a:p>
                      <a:pPr indent="0" lvl="0" marL="0" rtl="0" algn="l">
                        <a:spcBef>
                          <a:spcPts val="0"/>
                        </a:spcBef>
                        <a:spcAft>
                          <a:spcPts val="0"/>
                        </a:spcAft>
                        <a:buNone/>
                      </a:pPr>
                      <a:r>
                        <a:rPr lang="fr" sz="1000"/>
                        <a:t>Statistics</a:t>
                      </a:r>
                      <a:endParaRPr sz="1000"/>
                    </a:p>
                  </a:txBody>
                  <a:tcPr marT="91425" marB="91425" marR="91425" marL="91425">
                    <a:lnL cap="flat" cmpd="sng" w="9525">
                      <a:solidFill>
                        <a:schemeClr val="lt1"/>
                      </a:solidFill>
                      <a:prstDash val="solid"/>
                      <a:round/>
                      <a:headEnd len="sm" w="sm" type="none"/>
                      <a:tailEnd len="sm" w="sm" type="none"/>
                    </a:lnL>
                    <a:solidFill>
                      <a:schemeClr val="lt1"/>
                    </a:solidFill>
                  </a:tcPr>
                </a:tc>
                <a:tc hMerge="1"/>
              </a:tr>
              <a:tr h="356150">
                <a:tc gridSpan="3">
                  <a:txBody>
                    <a:bodyPr/>
                    <a:lstStyle/>
                    <a:p>
                      <a:pPr indent="0" lvl="0" marL="0" rtl="0" algn="l">
                        <a:spcBef>
                          <a:spcPts val="0"/>
                        </a:spcBef>
                        <a:spcAft>
                          <a:spcPts val="0"/>
                        </a:spcAft>
                        <a:buNone/>
                      </a:pPr>
                      <a:r>
                        <a:rPr lang="fr" sz="1000"/>
                        <a:t>   Class 2</a:t>
                      </a:r>
                      <a:endParaRPr sz="1000"/>
                    </a:p>
                  </a:txBody>
                  <a:tcPr marT="91425" marB="91425" marR="91425" marL="91425">
                    <a:solidFill>
                      <a:schemeClr val="lt1"/>
                    </a:solidFill>
                  </a:tcPr>
                </a:tc>
                <a:tc hMerge="1"/>
                <a:tc hMerge="1"/>
              </a:tr>
              <a:tr h="356150">
                <a:tc gridSpan="3">
                  <a:txBody>
                    <a:bodyPr/>
                    <a:lstStyle/>
                    <a:p>
                      <a:pPr indent="0" lvl="0" marL="0" rtl="0" algn="l">
                        <a:spcBef>
                          <a:spcPts val="0"/>
                        </a:spcBef>
                        <a:spcAft>
                          <a:spcPts val="0"/>
                        </a:spcAft>
                        <a:buNone/>
                      </a:pPr>
                      <a:r>
                        <a:t/>
                      </a:r>
                      <a:endParaRPr sz="1000"/>
                    </a:p>
                  </a:txBody>
                  <a:tcPr marT="91425" marB="91425" marR="91425" marL="91425">
                    <a:lnB cap="flat" cmpd="sng" w="9525">
                      <a:solidFill>
                        <a:schemeClr val="lt1"/>
                      </a:solidFill>
                      <a:prstDash val="solid"/>
                      <a:round/>
                      <a:headEnd len="sm" w="sm" type="none"/>
                      <a:tailEnd len="sm" w="sm" type="none"/>
                    </a:lnB>
                    <a:solidFill>
                      <a:schemeClr val="lt1"/>
                    </a:solidFill>
                  </a:tcPr>
                </a:tc>
                <a:tc hMerge="1"/>
                <a:tc hMerge="1"/>
              </a:tr>
              <a:tr h="356150">
                <a:tc gridSpan="3" rowSpan="4">
                  <a:txBody>
                    <a:bodyPr/>
                    <a:lstStyle/>
                    <a:p>
                      <a:pPr indent="0" lvl="0" marL="0" rtl="0" algn="l">
                        <a:spcBef>
                          <a:spcPts val="0"/>
                        </a:spcBef>
                        <a:spcAft>
                          <a:spcPts val="0"/>
                        </a:spcAft>
                        <a:buNone/>
                      </a:pPr>
                      <a:r>
                        <a:t/>
                      </a:r>
                      <a:endParaRPr sz="1000"/>
                    </a:p>
                  </a:txBody>
                  <a:tcPr marT="91425" marB="91425" marR="91425" marL="91425">
                    <a:lnT cap="flat" cmpd="sng" w="9525">
                      <a:solidFill>
                        <a:schemeClr val="lt1"/>
                      </a:solidFill>
                      <a:prstDash val="solid"/>
                      <a:round/>
                      <a:headEnd len="sm" w="sm" type="none"/>
                      <a:tailEnd len="sm" w="sm" type="none"/>
                    </a:lnT>
                    <a:solidFill>
                      <a:schemeClr val="lt1"/>
                    </a:solidFill>
                  </a:tcPr>
                </a:tc>
                <a:tc rowSpan="4" hMerge="1"/>
                <a:tc rowSpan="4" hMerge="1"/>
              </a:tr>
              <a:tr h="356150">
                <a:tc gridSpan="3" vMerge="1"/>
                <a:tc hMerge="1" vMerge="1"/>
                <a:tc hMerge="1" vMerge="1"/>
              </a:tr>
              <a:tr h="356150">
                <a:tc gridSpan="3" vMerge="1"/>
                <a:tc hMerge="1" vMerge="1"/>
                <a:tc hMerge="1" vMerge="1"/>
              </a:tr>
              <a:tr h="356150">
                <a:tc gridSpan="3" vMerge="1"/>
                <a:tc hMerge="1" vMerge="1"/>
                <a:tc hMerge="1" vMerge="1"/>
              </a:tr>
            </a:tbl>
          </a:graphicData>
        </a:graphic>
      </p:graphicFrame>
      <p:pic>
        <p:nvPicPr>
          <p:cNvPr id="222" name="Google Shape;222;p26"/>
          <p:cNvPicPr preferRelativeResize="0"/>
          <p:nvPr/>
        </p:nvPicPr>
        <p:blipFill>
          <a:blip r:embed="rId4">
            <a:alphaModFix/>
          </a:blip>
          <a:stretch>
            <a:fillRect/>
          </a:stretch>
        </p:blipFill>
        <p:spPr>
          <a:xfrm>
            <a:off x="1191750" y="1625950"/>
            <a:ext cx="140052" cy="140052"/>
          </a:xfrm>
          <a:prstGeom prst="rect">
            <a:avLst/>
          </a:prstGeom>
          <a:noFill/>
          <a:ln>
            <a:noFill/>
          </a:ln>
        </p:spPr>
      </p:pic>
      <p:pic>
        <p:nvPicPr>
          <p:cNvPr id="223" name="Google Shape;223;p26"/>
          <p:cNvPicPr preferRelativeResize="0"/>
          <p:nvPr/>
        </p:nvPicPr>
        <p:blipFill>
          <a:blip r:embed="rId4">
            <a:alphaModFix/>
          </a:blip>
          <a:stretch>
            <a:fillRect/>
          </a:stretch>
        </p:blipFill>
        <p:spPr>
          <a:xfrm>
            <a:off x="911715" y="1286098"/>
            <a:ext cx="140052" cy="140052"/>
          </a:xfrm>
          <a:prstGeom prst="rect">
            <a:avLst/>
          </a:prstGeom>
          <a:noFill/>
          <a:ln>
            <a:noFill/>
          </a:ln>
        </p:spPr>
      </p:pic>
      <p:pic>
        <p:nvPicPr>
          <p:cNvPr id="224" name="Google Shape;224;p26"/>
          <p:cNvPicPr preferRelativeResize="0"/>
          <p:nvPr/>
        </p:nvPicPr>
        <p:blipFill>
          <a:blip r:embed="rId5">
            <a:alphaModFix/>
          </a:blip>
          <a:stretch>
            <a:fillRect/>
          </a:stretch>
        </p:blipFill>
        <p:spPr>
          <a:xfrm>
            <a:off x="2657552" y="1986325"/>
            <a:ext cx="259392" cy="287100"/>
          </a:xfrm>
          <a:prstGeom prst="rect">
            <a:avLst/>
          </a:prstGeom>
          <a:noFill/>
          <a:ln>
            <a:noFill/>
          </a:ln>
        </p:spPr>
      </p:pic>
      <p:pic>
        <p:nvPicPr>
          <p:cNvPr id="225" name="Google Shape;225;p26"/>
          <p:cNvPicPr preferRelativeResize="0"/>
          <p:nvPr/>
        </p:nvPicPr>
        <p:blipFill>
          <a:blip r:embed="rId4">
            <a:alphaModFix/>
          </a:blip>
          <a:stretch>
            <a:fillRect/>
          </a:stretch>
        </p:blipFill>
        <p:spPr>
          <a:xfrm rot="-5269767">
            <a:off x="911720" y="2621502"/>
            <a:ext cx="140051" cy="1400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311700" y="138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Side menu - analytic method</a:t>
            </a:r>
            <a:endParaRPr/>
          </a:p>
        </p:txBody>
      </p:sp>
      <p:sp>
        <p:nvSpPr>
          <p:cNvPr id="231" name="Google Shape;231;p27"/>
          <p:cNvSpPr/>
          <p:nvPr/>
        </p:nvSpPr>
        <p:spPr>
          <a:xfrm>
            <a:off x="758450" y="711550"/>
            <a:ext cx="8115000" cy="443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2" name="Google Shape;232;p27"/>
          <p:cNvPicPr preferRelativeResize="0"/>
          <p:nvPr/>
        </p:nvPicPr>
        <p:blipFill>
          <a:blip r:embed="rId3">
            <a:alphaModFix/>
          </a:blip>
          <a:stretch>
            <a:fillRect/>
          </a:stretch>
        </p:blipFill>
        <p:spPr>
          <a:xfrm>
            <a:off x="872750" y="874350"/>
            <a:ext cx="315950" cy="315950"/>
          </a:xfrm>
          <a:prstGeom prst="rect">
            <a:avLst/>
          </a:prstGeom>
          <a:noFill/>
          <a:ln>
            <a:noFill/>
          </a:ln>
        </p:spPr>
      </p:pic>
      <p:graphicFrame>
        <p:nvGraphicFramePr>
          <p:cNvPr id="233" name="Google Shape;233;p27"/>
          <p:cNvGraphicFramePr/>
          <p:nvPr/>
        </p:nvGraphicFramePr>
        <p:xfrm>
          <a:off x="872750" y="1190300"/>
          <a:ext cx="3000000" cy="3000000"/>
        </p:xfrm>
        <a:graphic>
          <a:graphicData uri="http://schemas.openxmlformats.org/drawingml/2006/table">
            <a:tbl>
              <a:tblPr>
                <a:noFill/>
                <a:tableStyleId>{EB6B55B9-F7B3-436A-A6C6-E3C0EF84CFAD}</a:tableStyleId>
              </a:tblPr>
              <a:tblGrid>
                <a:gridCol w="382850"/>
                <a:gridCol w="382850"/>
                <a:gridCol w="1412100"/>
              </a:tblGrid>
              <a:tr h="313375">
                <a:tc gridSpan="3">
                  <a:txBody>
                    <a:bodyPr/>
                    <a:lstStyle/>
                    <a:p>
                      <a:pPr indent="0" lvl="0" marL="0" rtl="0" algn="l">
                        <a:spcBef>
                          <a:spcPts val="0"/>
                        </a:spcBef>
                        <a:spcAft>
                          <a:spcPts val="0"/>
                        </a:spcAft>
                        <a:buNone/>
                      </a:pPr>
                      <a:r>
                        <a:rPr lang="fr" sz="1000"/>
                        <a:t>   Class 1</a:t>
                      </a:r>
                      <a:endParaRPr sz="1000"/>
                    </a:p>
                  </a:txBody>
                  <a:tcPr marT="91425" marB="91425" marR="91425" marL="91425">
                    <a:solidFill>
                      <a:schemeClr val="lt1"/>
                    </a:solidFill>
                  </a:tcPr>
                </a:tc>
                <a:tc hMerge="1"/>
                <a:tc hMerge="1"/>
              </a:tr>
              <a:tr h="313375">
                <a:tc>
                  <a:txBody>
                    <a:bodyPr/>
                    <a:lstStyle/>
                    <a:p>
                      <a:pPr indent="0" lvl="0" marL="0" rtl="0" algn="l">
                        <a:spcBef>
                          <a:spcPts val="0"/>
                        </a:spcBef>
                        <a:spcAft>
                          <a:spcPts val="0"/>
                        </a:spcAft>
                        <a:buNone/>
                      </a:pPr>
                      <a:r>
                        <a:t/>
                      </a:r>
                      <a:endParaRPr sz="1000"/>
                    </a:p>
                  </a:txBody>
                  <a:tcPr marT="91425" marB="91425" marR="91425" marL="91425">
                    <a:lnR cap="flat" cmpd="sng" w="9525">
                      <a:solidFill>
                        <a:schemeClr val="lt1"/>
                      </a:solidFill>
                      <a:prstDash val="solid"/>
                      <a:round/>
                      <a:headEnd len="sm" w="sm" type="none"/>
                      <a:tailEnd len="sm" w="sm" type="none"/>
                    </a:lnR>
                    <a:solidFill>
                      <a:schemeClr val="lt1"/>
                    </a:solidFill>
                  </a:tcPr>
                </a:tc>
                <a:tc gridSpan="2">
                  <a:txBody>
                    <a:bodyPr/>
                    <a:lstStyle/>
                    <a:p>
                      <a:pPr indent="0" lvl="0" marL="0" rtl="0" algn="l">
                        <a:spcBef>
                          <a:spcPts val="0"/>
                        </a:spcBef>
                        <a:spcAft>
                          <a:spcPts val="0"/>
                        </a:spcAft>
                        <a:buNone/>
                      </a:pPr>
                      <a:r>
                        <a:rPr lang="fr" sz="1000"/>
                        <a:t>Assignments</a:t>
                      </a:r>
                      <a:endParaRPr sz="1000"/>
                    </a:p>
                  </a:txBody>
                  <a:tcPr marT="91425" marB="91425" marR="91425" marL="91425">
                    <a:lnL cap="flat" cmpd="sng" w="9525">
                      <a:solidFill>
                        <a:schemeClr val="lt1"/>
                      </a:solidFill>
                      <a:prstDash val="solid"/>
                      <a:round/>
                      <a:headEnd len="sm" w="sm" type="none"/>
                      <a:tailEnd len="sm" w="sm" type="none"/>
                    </a:lnL>
                    <a:solidFill>
                      <a:schemeClr val="lt1"/>
                    </a:solidFill>
                  </a:tcPr>
                </a:tc>
                <a:tc hMerge="1"/>
              </a:tr>
              <a:tr h="313375">
                <a:tc gridSpan="2">
                  <a:txBody>
                    <a:bodyPr/>
                    <a:lstStyle/>
                    <a:p>
                      <a:pPr indent="0" lvl="0" marL="0" rtl="0" algn="l">
                        <a:spcBef>
                          <a:spcPts val="0"/>
                        </a:spcBef>
                        <a:spcAft>
                          <a:spcPts val="0"/>
                        </a:spcAft>
                        <a:buNone/>
                      </a:pPr>
                      <a:r>
                        <a:t/>
                      </a:r>
                      <a:endParaRPr sz="1000"/>
                    </a:p>
                  </a:txBody>
                  <a:tcPr marT="91425" marB="91425" marR="91425" marL="91425">
                    <a:lnR cap="flat" cmpd="sng" w="9525">
                      <a:solidFill>
                        <a:schemeClr val="lt1"/>
                      </a:solidFill>
                      <a:prstDash val="solid"/>
                      <a:round/>
                      <a:headEnd len="sm" w="sm" type="none"/>
                      <a:tailEnd len="sm" w="sm" type="none"/>
                    </a:lnR>
                    <a:solidFill>
                      <a:schemeClr val="lt1"/>
                    </a:solidFill>
                  </a:tcPr>
                </a:tc>
                <a:tc hMerge="1"/>
                <a:tc>
                  <a:txBody>
                    <a:bodyPr/>
                    <a:lstStyle/>
                    <a:p>
                      <a:pPr indent="0" lvl="0" marL="0" rtl="0" algn="l">
                        <a:spcBef>
                          <a:spcPts val="0"/>
                        </a:spcBef>
                        <a:spcAft>
                          <a:spcPts val="0"/>
                        </a:spcAft>
                        <a:buNone/>
                      </a:pPr>
                      <a:r>
                        <a:rPr lang="fr" sz="1000"/>
                        <a:t>Assignment 1</a:t>
                      </a:r>
                      <a:endParaRPr sz="1000"/>
                    </a:p>
                  </a:txBody>
                  <a:tcPr marT="91425" marB="91425" marR="91425" marL="91425">
                    <a:lnL cap="flat" cmpd="sng" w="9525">
                      <a:solidFill>
                        <a:schemeClr val="lt1"/>
                      </a:solidFill>
                      <a:prstDash val="solid"/>
                      <a:round/>
                      <a:headEnd len="sm" w="sm" type="none"/>
                      <a:tailEnd len="sm" w="sm" type="none"/>
                    </a:lnL>
                    <a:solidFill>
                      <a:schemeClr val="lt1"/>
                    </a:solidFill>
                  </a:tcPr>
                </a:tc>
              </a:tr>
              <a:tr h="313375">
                <a:tc>
                  <a:txBody>
                    <a:bodyPr/>
                    <a:lstStyle/>
                    <a:p>
                      <a:pPr indent="0" lvl="0" marL="0" rtl="0" algn="l">
                        <a:spcBef>
                          <a:spcPts val="0"/>
                        </a:spcBef>
                        <a:spcAft>
                          <a:spcPts val="0"/>
                        </a:spcAft>
                        <a:buNone/>
                      </a:pPr>
                      <a:r>
                        <a:t/>
                      </a:r>
                      <a:endParaRPr sz="1000"/>
                    </a:p>
                  </a:txBody>
                  <a:tcPr marT="91425" marB="91425" marR="91425" marL="91425">
                    <a:lnR cap="flat" cmpd="sng" w="9525">
                      <a:solidFill>
                        <a:schemeClr val="lt1"/>
                      </a:solidFill>
                      <a:prstDash val="solid"/>
                      <a:round/>
                      <a:headEnd len="sm" w="sm" type="none"/>
                      <a:tailEnd len="sm" w="sm" type="none"/>
                    </a:lnR>
                    <a:solidFill>
                      <a:schemeClr val="lt1"/>
                    </a:solidFill>
                  </a:tcPr>
                </a:tc>
                <a:tc gridSpan="2">
                  <a:txBody>
                    <a:bodyPr/>
                    <a:lstStyle/>
                    <a:p>
                      <a:pPr indent="0" lvl="0" marL="0" rtl="0" algn="l">
                        <a:spcBef>
                          <a:spcPts val="0"/>
                        </a:spcBef>
                        <a:spcAft>
                          <a:spcPts val="0"/>
                        </a:spcAft>
                        <a:buNone/>
                      </a:pPr>
                      <a:r>
                        <a:rPr lang="fr" sz="1000"/>
                        <a:t>Statistics</a:t>
                      </a:r>
                      <a:endParaRPr sz="1000"/>
                    </a:p>
                  </a:txBody>
                  <a:tcPr marT="91425" marB="91425" marR="91425" marL="91425">
                    <a:lnL cap="flat" cmpd="sng" w="9525">
                      <a:solidFill>
                        <a:schemeClr val="lt1"/>
                      </a:solidFill>
                      <a:prstDash val="solid"/>
                      <a:round/>
                      <a:headEnd len="sm" w="sm" type="none"/>
                      <a:tailEnd len="sm" w="sm" type="none"/>
                    </a:lnL>
                    <a:solidFill>
                      <a:schemeClr val="lt1"/>
                    </a:solidFill>
                  </a:tcPr>
                </a:tc>
                <a:tc hMerge="1"/>
              </a:tr>
              <a:tr h="356150">
                <a:tc gridSpan="3">
                  <a:txBody>
                    <a:bodyPr/>
                    <a:lstStyle/>
                    <a:p>
                      <a:pPr indent="0" lvl="0" marL="0" rtl="0" algn="l">
                        <a:spcBef>
                          <a:spcPts val="0"/>
                        </a:spcBef>
                        <a:spcAft>
                          <a:spcPts val="0"/>
                        </a:spcAft>
                        <a:buNone/>
                      </a:pPr>
                      <a:r>
                        <a:rPr lang="fr" sz="1000"/>
                        <a:t>   Class 2</a:t>
                      </a:r>
                      <a:endParaRPr sz="1000"/>
                    </a:p>
                  </a:txBody>
                  <a:tcPr marT="91425" marB="91425" marR="91425" marL="91425">
                    <a:solidFill>
                      <a:schemeClr val="lt1"/>
                    </a:solidFill>
                  </a:tcPr>
                </a:tc>
                <a:tc hMerge="1"/>
                <a:tc hMerge="1"/>
              </a:tr>
              <a:tr h="356150">
                <a:tc gridSpan="3">
                  <a:txBody>
                    <a:bodyPr/>
                    <a:lstStyle/>
                    <a:p>
                      <a:pPr indent="0" lvl="0" marL="0" rtl="0" algn="l">
                        <a:spcBef>
                          <a:spcPts val="0"/>
                        </a:spcBef>
                        <a:spcAft>
                          <a:spcPts val="0"/>
                        </a:spcAft>
                        <a:buNone/>
                      </a:pPr>
                      <a:r>
                        <a:rPr lang="fr" sz="1000"/>
                        <a:t>   Final grade formula</a:t>
                      </a:r>
                      <a:endParaRPr sz="1000"/>
                    </a:p>
                  </a:txBody>
                  <a:tcPr marT="91425" marB="91425" marR="91425" marL="91425">
                    <a:solidFill>
                      <a:schemeClr val="lt1"/>
                    </a:solidFill>
                  </a:tcPr>
                </a:tc>
                <a:tc hMerge="1"/>
                <a:tc hMerge="1"/>
              </a:tr>
              <a:tr h="356150">
                <a:tc gridSpan="3" rowSpan="4">
                  <a:txBody>
                    <a:bodyPr/>
                    <a:lstStyle/>
                    <a:p>
                      <a:pPr indent="0" lvl="0" marL="0" rtl="0" algn="l">
                        <a:spcBef>
                          <a:spcPts val="0"/>
                        </a:spcBef>
                        <a:spcAft>
                          <a:spcPts val="0"/>
                        </a:spcAft>
                        <a:buNone/>
                      </a:pPr>
                      <a:r>
                        <a:t/>
                      </a:r>
                      <a:endParaRPr sz="1000"/>
                    </a:p>
                  </a:txBody>
                  <a:tcPr marT="91425" marB="91425" marR="91425" marL="91425">
                    <a:solidFill>
                      <a:schemeClr val="lt1"/>
                    </a:solidFill>
                  </a:tcPr>
                </a:tc>
                <a:tc rowSpan="4" hMerge="1"/>
                <a:tc rowSpan="4" hMerge="1"/>
              </a:tr>
              <a:tr h="356150">
                <a:tc gridSpan="3" vMerge="1"/>
                <a:tc hMerge="1" vMerge="1"/>
                <a:tc hMerge="1" vMerge="1"/>
              </a:tr>
              <a:tr h="356150">
                <a:tc gridSpan="3" vMerge="1"/>
                <a:tc hMerge="1" vMerge="1"/>
                <a:tc hMerge="1" vMerge="1"/>
              </a:tr>
              <a:tr h="356150">
                <a:tc gridSpan="3" vMerge="1"/>
                <a:tc hMerge="1" vMerge="1"/>
                <a:tc hMerge="1" vMerge="1"/>
              </a:tr>
            </a:tbl>
          </a:graphicData>
        </a:graphic>
      </p:graphicFrame>
      <p:pic>
        <p:nvPicPr>
          <p:cNvPr id="234" name="Google Shape;234;p27"/>
          <p:cNvPicPr preferRelativeResize="0"/>
          <p:nvPr/>
        </p:nvPicPr>
        <p:blipFill>
          <a:blip r:embed="rId4">
            <a:alphaModFix/>
          </a:blip>
          <a:stretch>
            <a:fillRect/>
          </a:stretch>
        </p:blipFill>
        <p:spPr>
          <a:xfrm>
            <a:off x="1191750" y="1625950"/>
            <a:ext cx="140052" cy="140052"/>
          </a:xfrm>
          <a:prstGeom prst="rect">
            <a:avLst/>
          </a:prstGeom>
          <a:noFill/>
          <a:ln>
            <a:noFill/>
          </a:ln>
        </p:spPr>
      </p:pic>
      <p:pic>
        <p:nvPicPr>
          <p:cNvPr id="235" name="Google Shape;235;p27"/>
          <p:cNvPicPr preferRelativeResize="0"/>
          <p:nvPr/>
        </p:nvPicPr>
        <p:blipFill>
          <a:blip r:embed="rId4">
            <a:alphaModFix/>
          </a:blip>
          <a:stretch>
            <a:fillRect/>
          </a:stretch>
        </p:blipFill>
        <p:spPr>
          <a:xfrm>
            <a:off x="911715" y="1286098"/>
            <a:ext cx="140052" cy="140052"/>
          </a:xfrm>
          <a:prstGeom prst="rect">
            <a:avLst/>
          </a:prstGeom>
          <a:noFill/>
          <a:ln>
            <a:noFill/>
          </a:ln>
        </p:spPr>
      </p:pic>
      <p:pic>
        <p:nvPicPr>
          <p:cNvPr id="236" name="Google Shape;236;p27"/>
          <p:cNvPicPr preferRelativeResize="0"/>
          <p:nvPr/>
        </p:nvPicPr>
        <p:blipFill>
          <a:blip r:embed="rId5">
            <a:alphaModFix/>
          </a:blip>
          <a:stretch>
            <a:fillRect/>
          </a:stretch>
        </p:blipFill>
        <p:spPr>
          <a:xfrm>
            <a:off x="2657552" y="1986325"/>
            <a:ext cx="259392" cy="287100"/>
          </a:xfrm>
          <a:prstGeom prst="rect">
            <a:avLst/>
          </a:prstGeom>
          <a:noFill/>
          <a:ln>
            <a:noFill/>
          </a:ln>
        </p:spPr>
      </p:pic>
      <p:pic>
        <p:nvPicPr>
          <p:cNvPr id="237" name="Google Shape;237;p27"/>
          <p:cNvPicPr preferRelativeResize="0"/>
          <p:nvPr/>
        </p:nvPicPr>
        <p:blipFill>
          <a:blip r:embed="rId4">
            <a:alphaModFix/>
          </a:blip>
          <a:stretch>
            <a:fillRect/>
          </a:stretch>
        </p:blipFill>
        <p:spPr>
          <a:xfrm rot="-5269767">
            <a:off x="911720" y="2621502"/>
            <a:ext cx="140051" cy="1400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8"/>
          <p:cNvSpPr txBox="1"/>
          <p:nvPr>
            <p:ph type="title"/>
          </p:nvPr>
        </p:nvSpPr>
        <p:spPr>
          <a:xfrm>
            <a:off x="311700" y="138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Overview</a:t>
            </a:r>
            <a:endParaRPr/>
          </a:p>
        </p:txBody>
      </p:sp>
      <p:sp>
        <p:nvSpPr>
          <p:cNvPr id="243" name="Google Shape;243;p28"/>
          <p:cNvSpPr/>
          <p:nvPr/>
        </p:nvSpPr>
        <p:spPr>
          <a:xfrm>
            <a:off x="758450" y="711550"/>
            <a:ext cx="8115000" cy="443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4" name="Google Shape;244;p28"/>
          <p:cNvPicPr preferRelativeResize="0"/>
          <p:nvPr/>
        </p:nvPicPr>
        <p:blipFill>
          <a:blip r:embed="rId3">
            <a:alphaModFix/>
          </a:blip>
          <a:stretch>
            <a:fillRect/>
          </a:stretch>
        </p:blipFill>
        <p:spPr>
          <a:xfrm>
            <a:off x="872750" y="874350"/>
            <a:ext cx="315950" cy="315950"/>
          </a:xfrm>
          <a:prstGeom prst="rect">
            <a:avLst/>
          </a:prstGeom>
          <a:noFill/>
          <a:ln>
            <a:noFill/>
          </a:ln>
        </p:spPr>
      </p:pic>
      <p:graphicFrame>
        <p:nvGraphicFramePr>
          <p:cNvPr id="245" name="Google Shape;245;p28"/>
          <p:cNvGraphicFramePr/>
          <p:nvPr/>
        </p:nvGraphicFramePr>
        <p:xfrm>
          <a:off x="2174450" y="1190300"/>
          <a:ext cx="3000000" cy="3000000"/>
        </p:xfrm>
        <a:graphic>
          <a:graphicData uri="http://schemas.openxmlformats.org/drawingml/2006/table">
            <a:tbl>
              <a:tblPr>
                <a:noFill/>
                <a:tableStyleId>{EB6B55B9-F7B3-436A-A6C6-E3C0EF84CFAD}</a:tableStyleId>
              </a:tblPr>
              <a:tblGrid>
                <a:gridCol w="4000350"/>
                <a:gridCol w="1003975"/>
                <a:gridCol w="1012750"/>
              </a:tblGrid>
              <a:tr h="396200">
                <a:tc>
                  <a:txBody>
                    <a:bodyPr/>
                    <a:lstStyle/>
                    <a:p>
                      <a:pPr indent="0" lvl="0" marL="0" rtl="0" algn="l">
                        <a:spcBef>
                          <a:spcPts val="0"/>
                        </a:spcBef>
                        <a:spcAft>
                          <a:spcPts val="0"/>
                        </a:spcAft>
                        <a:buNone/>
                      </a:pPr>
                      <a:r>
                        <a:rPr b="1" lang="fr" sz="1300"/>
                        <a:t>Class 1 - Assignment 1</a:t>
                      </a:r>
                      <a:endParaRPr b="1" sz="1300"/>
                    </a:p>
                  </a:txBody>
                  <a:tcPr marT="91425" marB="91425" marR="91425" marL="91425">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fr" sz="1300"/>
                        <a:t>Submitted</a:t>
                      </a:r>
                      <a:endParaRPr b="1" sz="1300"/>
                    </a:p>
                  </a:txBody>
                  <a:tcPr marT="91425" marB="91425" marR="91425" marL="91425">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fr" sz="1300"/>
                        <a:t>Graded</a:t>
                      </a:r>
                      <a:endParaRPr b="1" sz="1300"/>
                    </a:p>
                  </a:txBody>
                  <a:tcPr marT="91425" marB="91425" marR="91425" marL="91425">
                    <a:lnB cap="flat" cmpd="sng" w="19050">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fr" u="sng"/>
                        <a:t>Student A</a:t>
                      </a:r>
                      <a:endParaRPr u="sng"/>
                    </a:p>
                  </a:txBody>
                  <a:tcPr marT="91425" marB="91425" marR="91425" marL="91425">
                    <a:lnT cap="flat" cmpd="sng" w="1905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1905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19050">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fr" u="sng"/>
                        <a:t>Student B</a:t>
                      </a:r>
                      <a:endParaRPr u="sng"/>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fr" u="sng"/>
                        <a:t>Student C</a:t>
                      </a:r>
                      <a:endParaRPr u="sng"/>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fr"/>
                        <a:t>…</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246" name="Google Shape;246;p28"/>
          <p:cNvPicPr preferRelativeResize="0"/>
          <p:nvPr/>
        </p:nvPicPr>
        <p:blipFill>
          <a:blip r:embed="rId4">
            <a:alphaModFix/>
          </a:blip>
          <a:stretch>
            <a:fillRect/>
          </a:stretch>
        </p:blipFill>
        <p:spPr>
          <a:xfrm rot="-333304">
            <a:off x="6475900" y="1666750"/>
            <a:ext cx="248225" cy="248225"/>
          </a:xfrm>
          <a:prstGeom prst="rect">
            <a:avLst/>
          </a:prstGeom>
          <a:noFill/>
          <a:ln>
            <a:noFill/>
          </a:ln>
        </p:spPr>
      </p:pic>
      <p:pic>
        <p:nvPicPr>
          <p:cNvPr id="247" name="Google Shape;247;p28"/>
          <p:cNvPicPr preferRelativeResize="0"/>
          <p:nvPr/>
        </p:nvPicPr>
        <p:blipFill>
          <a:blip r:embed="rId4">
            <a:alphaModFix/>
          </a:blip>
          <a:stretch>
            <a:fillRect/>
          </a:stretch>
        </p:blipFill>
        <p:spPr>
          <a:xfrm rot="-333304">
            <a:off x="7527700" y="1666750"/>
            <a:ext cx="248225" cy="248225"/>
          </a:xfrm>
          <a:prstGeom prst="rect">
            <a:avLst/>
          </a:prstGeom>
          <a:noFill/>
          <a:ln>
            <a:noFill/>
          </a:ln>
        </p:spPr>
      </p:pic>
      <p:pic>
        <p:nvPicPr>
          <p:cNvPr id="248" name="Google Shape;248;p28"/>
          <p:cNvPicPr preferRelativeResize="0"/>
          <p:nvPr/>
        </p:nvPicPr>
        <p:blipFill>
          <a:blip r:embed="rId4">
            <a:alphaModFix/>
          </a:blip>
          <a:stretch>
            <a:fillRect/>
          </a:stretch>
        </p:blipFill>
        <p:spPr>
          <a:xfrm rot="-333304">
            <a:off x="6475900" y="2056713"/>
            <a:ext cx="248225" cy="248225"/>
          </a:xfrm>
          <a:prstGeom prst="rect">
            <a:avLst/>
          </a:prstGeom>
          <a:noFill/>
          <a:ln>
            <a:noFill/>
          </a:ln>
        </p:spPr>
      </p:pic>
      <p:pic>
        <p:nvPicPr>
          <p:cNvPr id="249" name="Google Shape;249;p28"/>
          <p:cNvPicPr preferRelativeResize="0"/>
          <p:nvPr/>
        </p:nvPicPr>
        <p:blipFill>
          <a:blip r:embed="rId4">
            <a:alphaModFix/>
          </a:blip>
          <a:stretch>
            <a:fillRect/>
          </a:stretch>
        </p:blipFill>
        <p:spPr>
          <a:xfrm rot="-333304">
            <a:off x="6475900" y="2446688"/>
            <a:ext cx="248225" cy="248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9"/>
          <p:cNvSpPr txBox="1"/>
          <p:nvPr>
            <p:ph type="title"/>
          </p:nvPr>
        </p:nvSpPr>
        <p:spPr>
          <a:xfrm>
            <a:off x="311700" y="138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Overview - add grades</a:t>
            </a:r>
            <a:endParaRPr/>
          </a:p>
        </p:txBody>
      </p:sp>
      <p:sp>
        <p:nvSpPr>
          <p:cNvPr id="255" name="Google Shape;255;p29"/>
          <p:cNvSpPr/>
          <p:nvPr/>
        </p:nvSpPr>
        <p:spPr>
          <a:xfrm>
            <a:off x="758450" y="711550"/>
            <a:ext cx="8115000" cy="443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6" name="Google Shape;256;p29"/>
          <p:cNvPicPr preferRelativeResize="0"/>
          <p:nvPr/>
        </p:nvPicPr>
        <p:blipFill>
          <a:blip r:embed="rId3">
            <a:alphaModFix/>
          </a:blip>
          <a:stretch>
            <a:fillRect/>
          </a:stretch>
        </p:blipFill>
        <p:spPr>
          <a:xfrm>
            <a:off x="872750" y="874350"/>
            <a:ext cx="315950" cy="315950"/>
          </a:xfrm>
          <a:prstGeom prst="rect">
            <a:avLst/>
          </a:prstGeom>
          <a:noFill/>
          <a:ln>
            <a:noFill/>
          </a:ln>
        </p:spPr>
      </p:pic>
      <p:graphicFrame>
        <p:nvGraphicFramePr>
          <p:cNvPr id="257" name="Google Shape;257;p29"/>
          <p:cNvGraphicFramePr/>
          <p:nvPr/>
        </p:nvGraphicFramePr>
        <p:xfrm>
          <a:off x="2174450" y="1190300"/>
          <a:ext cx="3000000" cy="3000000"/>
        </p:xfrm>
        <a:graphic>
          <a:graphicData uri="http://schemas.openxmlformats.org/drawingml/2006/table">
            <a:tbl>
              <a:tblPr>
                <a:noFill/>
                <a:tableStyleId>{EB6B55B9-F7B3-436A-A6C6-E3C0EF84CFAD}</a:tableStyleId>
              </a:tblPr>
              <a:tblGrid>
                <a:gridCol w="4000350"/>
                <a:gridCol w="1003975"/>
                <a:gridCol w="1012750"/>
              </a:tblGrid>
              <a:tr h="396200">
                <a:tc>
                  <a:txBody>
                    <a:bodyPr/>
                    <a:lstStyle/>
                    <a:p>
                      <a:pPr indent="0" lvl="0" marL="0" rtl="0" algn="l">
                        <a:spcBef>
                          <a:spcPts val="0"/>
                        </a:spcBef>
                        <a:spcAft>
                          <a:spcPts val="0"/>
                        </a:spcAft>
                        <a:buNone/>
                      </a:pPr>
                      <a:r>
                        <a:rPr b="1" lang="fr" sz="1300"/>
                        <a:t>Class 1 - Assignment 1</a:t>
                      </a:r>
                      <a:endParaRPr b="1" sz="1300"/>
                    </a:p>
                  </a:txBody>
                  <a:tcPr marT="91425" marB="91425" marR="91425" marL="91425">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fr" sz="1300"/>
                        <a:t>Submitted</a:t>
                      </a:r>
                      <a:endParaRPr b="1" sz="1300"/>
                    </a:p>
                  </a:txBody>
                  <a:tcPr marT="91425" marB="91425" marR="91425" marL="91425">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fr" sz="1300"/>
                        <a:t>Grade</a:t>
                      </a:r>
                      <a:endParaRPr b="1" sz="1300"/>
                    </a:p>
                  </a:txBody>
                  <a:tcPr marT="91425" marB="91425" marR="91425" marL="91425">
                    <a:lnB cap="flat" cmpd="sng" w="19050">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fr" u="sng"/>
                        <a:t>Student A</a:t>
                      </a:r>
                      <a:endParaRPr u="sng"/>
                    </a:p>
                  </a:txBody>
                  <a:tcPr marT="91425" marB="91425" marR="91425" marL="91425">
                    <a:lnT cap="flat" cmpd="sng" w="1905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19050">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fr"/>
                        <a:t>4.5</a:t>
                      </a:r>
                      <a:endParaRPr/>
                    </a:p>
                  </a:txBody>
                  <a:tcPr marT="91425" marB="91425" marR="91425" marL="91425">
                    <a:lnT cap="flat" cmpd="sng" w="19050">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fr" u="sng"/>
                        <a:t>Student B</a:t>
                      </a:r>
                      <a:endParaRPr u="sng"/>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fr" u="sng"/>
                        <a:t>Student C</a:t>
                      </a:r>
                      <a:endParaRPr u="sng"/>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fr"/>
                        <a:t>…</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258" name="Google Shape;258;p29"/>
          <p:cNvPicPr preferRelativeResize="0"/>
          <p:nvPr/>
        </p:nvPicPr>
        <p:blipFill>
          <a:blip r:embed="rId4">
            <a:alphaModFix/>
          </a:blip>
          <a:stretch>
            <a:fillRect/>
          </a:stretch>
        </p:blipFill>
        <p:spPr>
          <a:xfrm rot="-333304">
            <a:off x="6475900" y="1666750"/>
            <a:ext cx="248225" cy="248225"/>
          </a:xfrm>
          <a:prstGeom prst="rect">
            <a:avLst/>
          </a:prstGeom>
          <a:noFill/>
          <a:ln>
            <a:noFill/>
          </a:ln>
        </p:spPr>
      </p:pic>
      <p:pic>
        <p:nvPicPr>
          <p:cNvPr id="259" name="Google Shape;259;p29"/>
          <p:cNvPicPr preferRelativeResize="0"/>
          <p:nvPr/>
        </p:nvPicPr>
        <p:blipFill>
          <a:blip r:embed="rId4">
            <a:alphaModFix/>
          </a:blip>
          <a:stretch>
            <a:fillRect/>
          </a:stretch>
        </p:blipFill>
        <p:spPr>
          <a:xfrm rot="-333304">
            <a:off x="6475900" y="2056713"/>
            <a:ext cx="248225" cy="248225"/>
          </a:xfrm>
          <a:prstGeom prst="rect">
            <a:avLst/>
          </a:prstGeom>
          <a:noFill/>
          <a:ln>
            <a:noFill/>
          </a:ln>
        </p:spPr>
      </p:pic>
      <p:pic>
        <p:nvPicPr>
          <p:cNvPr id="260" name="Google Shape;260;p29"/>
          <p:cNvPicPr preferRelativeResize="0"/>
          <p:nvPr/>
        </p:nvPicPr>
        <p:blipFill>
          <a:blip r:embed="rId4">
            <a:alphaModFix/>
          </a:blip>
          <a:stretch>
            <a:fillRect/>
          </a:stretch>
        </p:blipFill>
        <p:spPr>
          <a:xfrm rot="-333304">
            <a:off x="6475900" y="2446688"/>
            <a:ext cx="248225" cy="248225"/>
          </a:xfrm>
          <a:prstGeom prst="rect">
            <a:avLst/>
          </a:prstGeom>
          <a:noFill/>
          <a:ln>
            <a:noFill/>
          </a:ln>
        </p:spPr>
      </p:pic>
      <p:pic>
        <p:nvPicPr>
          <p:cNvPr id="261" name="Google Shape;261;p29"/>
          <p:cNvPicPr preferRelativeResize="0"/>
          <p:nvPr/>
        </p:nvPicPr>
        <p:blipFill>
          <a:blip r:embed="rId5">
            <a:alphaModFix/>
          </a:blip>
          <a:stretch>
            <a:fillRect/>
          </a:stretch>
        </p:blipFill>
        <p:spPr>
          <a:xfrm>
            <a:off x="7549725" y="2069563"/>
            <a:ext cx="222525" cy="222525"/>
          </a:xfrm>
          <a:prstGeom prst="rect">
            <a:avLst/>
          </a:prstGeom>
          <a:noFill/>
          <a:ln>
            <a:noFill/>
          </a:ln>
        </p:spPr>
      </p:pic>
      <p:pic>
        <p:nvPicPr>
          <p:cNvPr id="262" name="Google Shape;262;p29"/>
          <p:cNvPicPr preferRelativeResize="0"/>
          <p:nvPr/>
        </p:nvPicPr>
        <p:blipFill>
          <a:blip r:embed="rId5">
            <a:alphaModFix/>
          </a:blip>
          <a:stretch>
            <a:fillRect/>
          </a:stretch>
        </p:blipFill>
        <p:spPr>
          <a:xfrm>
            <a:off x="7549725" y="2460475"/>
            <a:ext cx="222525" cy="222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0"/>
          <p:cNvSpPr txBox="1"/>
          <p:nvPr>
            <p:ph type="title"/>
          </p:nvPr>
        </p:nvSpPr>
        <p:spPr>
          <a:xfrm>
            <a:off x="311700" y="138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Side menu</a:t>
            </a:r>
            <a:endParaRPr/>
          </a:p>
        </p:txBody>
      </p:sp>
      <p:sp>
        <p:nvSpPr>
          <p:cNvPr id="268" name="Google Shape;268;p30"/>
          <p:cNvSpPr/>
          <p:nvPr/>
        </p:nvSpPr>
        <p:spPr>
          <a:xfrm>
            <a:off x="758450" y="711550"/>
            <a:ext cx="8115000" cy="443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9" name="Google Shape;269;p30"/>
          <p:cNvPicPr preferRelativeResize="0"/>
          <p:nvPr/>
        </p:nvPicPr>
        <p:blipFill>
          <a:blip r:embed="rId3">
            <a:alphaModFix/>
          </a:blip>
          <a:stretch>
            <a:fillRect/>
          </a:stretch>
        </p:blipFill>
        <p:spPr>
          <a:xfrm>
            <a:off x="872750" y="874350"/>
            <a:ext cx="315950" cy="315950"/>
          </a:xfrm>
          <a:prstGeom prst="rect">
            <a:avLst/>
          </a:prstGeom>
          <a:noFill/>
          <a:ln>
            <a:noFill/>
          </a:ln>
        </p:spPr>
      </p:pic>
      <p:graphicFrame>
        <p:nvGraphicFramePr>
          <p:cNvPr id="270" name="Google Shape;270;p30"/>
          <p:cNvGraphicFramePr/>
          <p:nvPr/>
        </p:nvGraphicFramePr>
        <p:xfrm>
          <a:off x="872750" y="1190300"/>
          <a:ext cx="3000000" cy="3000000"/>
        </p:xfrm>
        <a:graphic>
          <a:graphicData uri="http://schemas.openxmlformats.org/drawingml/2006/table">
            <a:tbl>
              <a:tblPr>
                <a:noFill/>
                <a:tableStyleId>{EB6B55B9-F7B3-436A-A6C6-E3C0EF84CFAD}</a:tableStyleId>
              </a:tblPr>
              <a:tblGrid>
                <a:gridCol w="382850"/>
                <a:gridCol w="382850"/>
                <a:gridCol w="1412100"/>
              </a:tblGrid>
              <a:tr h="273525">
                <a:tc gridSpan="3">
                  <a:txBody>
                    <a:bodyPr/>
                    <a:lstStyle/>
                    <a:p>
                      <a:pPr indent="0" lvl="0" marL="0" rtl="0" algn="l">
                        <a:spcBef>
                          <a:spcPts val="0"/>
                        </a:spcBef>
                        <a:spcAft>
                          <a:spcPts val="0"/>
                        </a:spcAft>
                        <a:buNone/>
                      </a:pPr>
                      <a:r>
                        <a:rPr lang="fr" sz="1000"/>
                        <a:t>   </a:t>
                      </a:r>
                      <a:r>
                        <a:rPr lang="fr" sz="1000"/>
                        <a:t>Class 1</a:t>
                      </a:r>
                      <a:endParaRPr sz="1000"/>
                    </a:p>
                  </a:txBody>
                  <a:tcPr marT="91425" marB="91425" marR="91425" marL="91425">
                    <a:solidFill>
                      <a:schemeClr val="lt1"/>
                    </a:solidFill>
                  </a:tcPr>
                </a:tc>
                <a:tc hMerge="1"/>
                <a:tc hMerge="1"/>
              </a:tr>
              <a:tr h="267825">
                <a:tc>
                  <a:txBody>
                    <a:bodyPr/>
                    <a:lstStyle/>
                    <a:p>
                      <a:pPr indent="0" lvl="0" marL="0" rtl="0" algn="l">
                        <a:spcBef>
                          <a:spcPts val="0"/>
                        </a:spcBef>
                        <a:spcAft>
                          <a:spcPts val="0"/>
                        </a:spcAft>
                        <a:buNone/>
                      </a:pPr>
                      <a:r>
                        <a:t/>
                      </a:r>
                      <a:endParaRPr sz="1000"/>
                    </a:p>
                  </a:txBody>
                  <a:tcPr marT="91425" marB="91425" marR="91425" marL="91425">
                    <a:lnR cap="flat" cmpd="sng" w="9525">
                      <a:solidFill>
                        <a:schemeClr val="lt1"/>
                      </a:solidFill>
                      <a:prstDash val="solid"/>
                      <a:round/>
                      <a:headEnd len="sm" w="sm" type="none"/>
                      <a:tailEnd len="sm" w="sm" type="none"/>
                    </a:lnR>
                    <a:solidFill>
                      <a:schemeClr val="lt1"/>
                    </a:solidFill>
                  </a:tcPr>
                </a:tc>
                <a:tc gridSpan="2">
                  <a:txBody>
                    <a:bodyPr/>
                    <a:lstStyle/>
                    <a:p>
                      <a:pPr indent="0" lvl="0" marL="0" rtl="0" algn="l">
                        <a:spcBef>
                          <a:spcPts val="0"/>
                        </a:spcBef>
                        <a:spcAft>
                          <a:spcPts val="0"/>
                        </a:spcAft>
                        <a:buNone/>
                      </a:pPr>
                      <a:r>
                        <a:rPr lang="fr" sz="1000"/>
                        <a:t>Assignments</a:t>
                      </a:r>
                      <a:endParaRPr sz="1000"/>
                    </a:p>
                  </a:txBody>
                  <a:tcPr marT="91425" marB="91425" marR="91425" marL="91425">
                    <a:lnL cap="flat" cmpd="sng" w="9525">
                      <a:solidFill>
                        <a:schemeClr val="lt1"/>
                      </a:solidFill>
                      <a:prstDash val="solid"/>
                      <a:round/>
                      <a:headEnd len="sm" w="sm" type="none"/>
                      <a:tailEnd len="sm" w="sm" type="none"/>
                    </a:lnL>
                    <a:solidFill>
                      <a:schemeClr val="lt1"/>
                    </a:solidFill>
                  </a:tcPr>
                </a:tc>
                <a:tc hMerge="1"/>
              </a:tr>
              <a:tr h="309000">
                <a:tc gridSpan="2">
                  <a:txBody>
                    <a:bodyPr/>
                    <a:lstStyle/>
                    <a:p>
                      <a:pPr indent="0" lvl="0" marL="0" rtl="0" algn="l">
                        <a:spcBef>
                          <a:spcPts val="0"/>
                        </a:spcBef>
                        <a:spcAft>
                          <a:spcPts val="0"/>
                        </a:spcAft>
                        <a:buNone/>
                      </a:pPr>
                      <a:r>
                        <a:t/>
                      </a:r>
                      <a:endParaRPr sz="1000"/>
                    </a:p>
                  </a:txBody>
                  <a:tcPr marT="91425" marB="91425" marR="91425" marL="91425">
                    <a:lnR cap="flat" cmpd="sng" w="9525">
                      <a:solidFill>
                        <a:schemeClr val="lt1"/>
                      </a:solidFill>
                      <a:prstDash val="solid"/>
                      <a:round/>
                      <a:headEnd len="sm" w="sm" type="none"/>
                      <a:tailEnd len="sm" w="sm" type="none"/>
                    </a:lnR>
                    <a:solidFill>
                      <a:schemeClr val="lt1"/>
                    </a:solidFill>
                  </a:tcPr>
                </a:tc>
                <a:tc hMerge="1"/>
                <a:tc>
                  <a:txBody>
                    <a:bodyPr/>
                    <a:lstStyle/>
                    <a:p>
                      <a:pPr indent="0" lvl="0" marL="0" rtl="0" algn="l">
                        <a:spcBef>
                          <a:spcPts val="0"/>
                        </a:spcBef>
                        <a:spcAft>
                          <a:spcPts val="0"/>
                        </a:spcAft>
                        <a:buNone/>
                      </a:pPr>
                      <a:r>
                        <a:rPr lang="fr" sz="1000"/>
                        <a:t>Assignment 1</a:t>
                      </a:r>
                      <a:endParaRPr sz="1000"/>
                    </a:p>
                  </a:txBody>
                  <a:tcPr marT="91425" marB="91425" marR="91425" marL="91425">
                    <a:lnL cap="flat" cmpd="sng" w="9525">
                      <a:solidFill>
                        <a:schemeClr val="lt1"/>
                      </a:solidFill>
                      <a:prstDash val="solid"/>
                      <a:round/>
                      <a:headEnd len="sm" w="sm" type="none"/>
                      <a:tailEnd len="sm" w="sm" type="none"/>
                    </a:lnL>
                    <a:solidFill>
                      <a:schemeClr val="lt1"/>
                    </a:solidFill>
                  </a:tcPr>
                </a:tc>
              </a:tr>
              <a:tr h="324975">
                <a:tc>
                  <a:txBody>
                    <a:bodyPr/>
                    <a:lstStyle/>
                    <a:p>
                      <a:pPr indent="0" lvl="0" marL="0" rtl="0" algn="l">
                        <a:spcBef>
                          <a:spcPts val="0"/>
                        </a:spcBef>
                        <a:spcAft>
                          <a:spcPts val="0"/>
                        </a:spcAft>
                        <a:buNone/>
                      </a:pPr>
                      <a:r>
                        <a:t/>
                      </a:r>
                      <a:endParaRPr sz="1000"/>
                    </a:p>
                  </a:txBody>
                  <a:tcPr marT="91425" marB="91425" marR="91425" marL="91425">
                    <a:lnR cap="flat" cmpd="sng" w="9525">
                      <a:solidFill>
                        <a:schemeClr val="lt1"/>
                      </a:solidFill>
                      <a:prstDash val="solid"/>
                      <a:round/>
                      <a:headEnd len="sm" w="sm" type="none"/>
                      <a:tailEnd len="sm" w="sm" type="none"/>
                    </a:lnR>
                    <a:solidFill>
                      <a:schemeClr val="lt1"/>
                    </a:solidFill>
                  </a:tcPr>
                </a:tc>
                <a:tc gridSpan="2">
                  <a:txBody>
                    <a:bodyPr/>
                    <a:lstStyle/>
                    <a:p>
                      <a:pPr indent="0" lvl="0" marL="0" rtl="0" algn="l">
                        <a:spcBef>
                          <a:spcPts val="0"/>
                        </a:spcBef>
                        <a:spcAft>
                          <a:spcPts val="0"/>
                        </a:spcAft>
                        <a:buNone/>
                      </a:pPr>
                      <a:r>
                        <a:rPr lang="fr" sz="1000"/>
                        <a:t>Statistics</a:t>
                      </a:r>
                      <a:endParaRPr sz="1000"/>
                    </a:p>
                  </a:txBody>
                  <a:tcPr marT="91425" marB="91425" marR="91425" marL="91425">
                    <a:lnL cap="flat" cmpd="sng" w="9525">
                      <a:solidFill>
                        <a:schemeClr val="lt1"/>
                      </a:solidFill>
                      <a:prstDash val="solid"/>
                      <a:round/>
                      <a:headEnd len="sm" w="sm" type="none"/>
                      <a:tailEnd len="sm" w="sm" type="none"/>
                    </a:lnL>
                    <a:solidFill>
                      <a:schemeClr val="lt1"/>
                    </a:solidFill>
                  </a:tcPr>
                </a:tc>
                <a:tc hMerge="1"/>
              </a:tr>
              <a:tr h="339850">
                <a:tc gridSpan="3">
                  <a:txBody>
                    <a:bodyPr/>
                    <a:lstStyle/>
                    <a:p>
                      <a:pPr indent="0" lvl="0" marL="0" rtl="0" algn="l">
                        <a:spcBef>
                          <a:spcPts val="0"/>
                        </a:spcBef>
                        <a:spcAft>
                          <a:spcPts val="0"/>
                        </a:spcAft>
                        <a:buNone/>
                      </a:pPr>
                      <a:r>
                        <a:rPr lang="fr" sz="1000"/>
                        <a:t>   </a:t>
                      </a:r>
                      <a:r>
                        <a:rPr lang="fr" sz="1000"/>
                        <a:t>Class 2</a:t>
                      </a:r>
                      <a:endParaRPr sz="1000"/>
                    </a:p>
                  </a:txBody>
                  <a:tcPr marT="91425" marB="91425" marR="91425" marL="91425">
                    <a:solidFill>
                      <a:schemeClr val="lt1"/>
                    </a:solidFill>
                  </a:tcPr>
                </a:tc>
                <a:tc hMerge="1"/>
                <a:tc hMerge="1"/>
              </a:tr>
              <a:tr h="381000">
                <a:tc gridSpan="3" rowSpan="4">
                  <a:txBody>
                    <a:bodyPr/>
                    <a:lstStyle/>
                    <a:p>
                      <a:pPr indent="0" lvl="0" marL="0" rtl="0" algn="l">
                        <a:spcBef>
                          <a:spcPts val="0"/>
                        </a:spcBef>
                        <a:spcAft>
                          <a:spcPts val="0"/>
                        </a:spcAft>
                        <a:buNone/>
                      </a:pPr>
                      <a:r>
                        <a:t/>
                      </a:r>
                      <a:endParaRPr sz="1000"/>
                    </a:p>
                  </a:txBody>
                  <a:tcPr marT="91425" marB="91425" marR="91425" marL="91425">
                    <a:solidFill>
                      <a:schemeClr val="lt1"/>
                    </a:solidFill>
                  </a:tcPr>
                </a:tc>
                <a:tc rowSpan="4" hMerge="1"/>
                <a:tc rowSpan="4" hMerge="1"/>
              </a:tr>
              <a:tr h="381000">
                <a:tc gridSpan="3" vMerge="1"/>
                <a:tc hMerge="1" vMerge="1"/>
                <a:tc hMerge="1" vMerge="1"/>
              </a:tr>
              <a:tr h="381000">
                <a:tc gridSpan="3" vMerge="1"/>
                <a:tc hMerge="1" vMerge="1"/>
                <a:tc hMerge="1" vMerge="1"/>
              </a:tr>
              <a:tr h="381000">
                <a:tc gridSpan="3" vMerge="1"/>
                <a:tc hMerge="1" vMerge="1"/>
                <a:tc hMerge="1" vMerge="1"/>
              </a:tr>
            </a:tbl>
          </a:graphicData>
        </a:graphic>
      </p:graphicFrame>
      <p:pic>
        <p:nvPicPr>
          <p:cNvPr id="271" name="Google Shape;271;p30"/>
          <p:cNvPicPr preferRelativeResize="0"/>
          <p:nvPr/>
        </p:nvPicPr>
        <p:blipFill>
          <a:blip r:embed="rId4">
            <a:alphaModFix/>
          </a:blip>
          <a:stretch>
            <a:fillRect/>
          </a:stretch>
        </p:blipFill>
        <p:spPr>
          <a:xfrm>
            <a:off x="1191750" y="1625950"/>
            <a:ext cx="140052" cy="140052"/>
          </a:xfrm>
          <a:prstGeom prst="rect">
            <a:avLst/>
          </a:prstGeom>
          <a:noFill/>
          <a:ln>
            <a:noFill/>
          </a:ln>
        </p:spPr>
      </p:pic>
      <p:pic>
        <p:nvPicPr>
          <p:cNvPr id="272" name="Google Shape;272;p30"/>
          <p:cNvPicPr preferRelativeResize="0"/>
          <p:nvPr/>
        </p:nvPicPr>
        <p:blipFill>
          <a:blip r:embed="rId4">
            <a:alphaModFix/>
          </a:blip>
          <a:stretch>
            <a:fillRect/>
          </a:stretch>
        </p:blipFill>
        <p:spPr>
          <a:xfrm>
            <a:off x="911715" y="1286098"/>
            <a:ext cx="140052" cy="140052"/>
          </a:xfrm>
          <a:prstGeom prst="rect">
            <a:avLst/>
          </a:prstGeom>
          <a:noFill/>
          <a:ln>
            <a:noFill/>
          </a:ln>
        </p:spPr>
      </p:pic>
      <p:pic>
        <p:nvPicPr>
          <p:cNvPr id="273" name="Google Shape;273;p30"/>
          <p:cNvPicPr preferRelativeResize="0"/>
          <p:nvPr/>
        </p:nvPicPr>
        <p:blipFill>
          <a:blip r:embed="rId5">
            <a:alphaModFix/>
          </a:blip>
          <a:stretch>
            <a:fillRect/>
          </a:stretch>
        </p:blipFill>
        <p:spPr>
          <a:xfrm>
            <a:off x="2719277" y="2284650"/>
            <a:ext cx="259392" cy="287100"/>
          </a:xfrm>
          <a:prstGeom prst="rect">
            <a:avLst/>
          </a:prstGeom>
          <a:noFill/>
          <a:ln>
            <a:noFill/>
          </a:ln>
        </p:spPr>
      </p:pic>
      <p:pic>
        <p:nvPicPr>
          <p:cNvPr id="274" name="Google Shape;274;p30"/>
          <p:cNvPicPr preferRelativeResize="0"/>
          <p:nvPr/>
        </p:nvPicPr>
        <p:blipFill>
          <a:blip r:embed="rId4">
            <a:alphaModFix/>
          </a:blip>
          <a:stretch>
            <a:fillRect/>
          </a:stretch>
        </p:blipFill>
        <p:spPr>
          <a:xfrm rot="-5269767">
            <a:off x="911720" y="2621502"/>
            <a:ext cx="140051" cy="1400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1"/>
          <p:cNvSpPr txBox="1"/>
          <p:nvPr>
            <p:ph type="title"/>
          </p:nvPr>
        </p:nvSpPr>
        <p:spPr>
          <a:xfrm>
            <a:off x="311700" y="138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Statistics</a:t>
            </a:r>
            <a:endParaRPr/>
          </a:p>
        </p:txBody>
      </p:sp>
      <p:sp>
        <p:nvSpPr>
          <p:cNvPr id="280" name="Google Shape;280;p31"/>
          <p:cNvSpPr/>
          <p:nvPr/>
        </p:nvSpPr>
        <p:spPr>
          <a:xfrm>
            <a:off x="758450" y="711550"/>
            <a:ext cx="8115000" cy="443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1" name="Google Shape;281;p31"/>
          <p:cNvPicPr preferRelativeResize="0"/>
          <p:nvPr/>
        </p:nvPicPr>
        <p:blipFill>
          <a:blip r:embed="rId3">
            <a:alphaModFix/>
          </a:blip>
          <a:stretch>
            <a:fillRect/>
          </a:stretch>
        </p:blipFill>
        <p:spPr>
          <a:xfrm>
            <a:off x="872750" y="874350"/>
            <a:ext cx="315950" cy="315950"/>
          </a:xfrm>
          <a:prstGeom prst="rect">
            <a:avLst/>
          </a:prstGeom>
          <a:noFill/>
          <a:ln>
            <a:noFill/>
          </a:ln>
        </p:spPr>
      </p:pic>
      <p:graphicFrame>
        <p:nvGraphicFramePr>
          <p:cNvPr id="282" name="Google Shape;282;p31"/>
          <p:cNvGraphicFramePr/>
          <p:nvPr/>
        </p:nvGraphicFramePr>
        <p:xfrm>
          <a:off x="1762950" y="1190325"/>
          <a:ext cx="3000000" cy="3000000"/>
        </p:xfrm>
        <a:graphic>
          <a:graphicData uri="http://schemas.openxmlformats.org/drawingml/2006/table">
            <a:tbl>
              <a:tblPr>
                <a:noFill/>
                <a:tableStyleId>{EB6B55B9-F7B3-436A-A6C6-E3C0EF84CFAD}</a:tableStyleId>
              </a:tblPr>
              <a:tblGrid>
                <a:gridCol w="3214275"/>
                <a:gridCol w="3214275"/>
              </a:tblGrid>
              <a:tr h="390175">
                <a:tc gridSpan="2">
                  <a:txBody>
                    <a:bodyPr/>
                    <a:lstStyle/>
                    <a:p>
                      <a:pPr indent="0" lvl="0" marL="0" rtl="0" algn="l">
                        <a:spcBef>
                          <a:spcPts val="0"/>
                        </a:spcBef>
                        <a:spcAft>
                          <a:spcPts val="0"/>
                        </a:spcAft>
                        <a:buNone/>
                      </a:pPr>
                      <a:r>
                        <a:t/>
                      </a:r>
                      <a:endParaRPr/>
                    </a:p>
                  </a:txBody>
                  <a:tcPr marT="91425" marB="91425" marR="91425" marL="91425">
                    <a:solidFill>
                      <a:schemeClr val="lt1"/>
                    </a:solidFill>
                  </a:tcPr>
                </a:tc>
                <a:tc hMerge="1"/>
              </a:tr>
              <a:tr h="1618750">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r>
              <a:tr h="1618750">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r>
            </a:tbl>
          </a:graphicData>
        </a:graphic>
      </p:graphicFrame>
      <p:pic>
        <p:nvPicPr>
          <p:cNvPr id="283" name="Google Shape;283;p31"/>
          <p:cNvPicPr preferRelativeResize="0"/>
          <p:nvPr/>
        </p:nvPicPr>
        <p:blipFill>
          <a:blip r:embed="rId4">
            <a:alphaModFix/>
          </a:blip>
          <a:stretch>
            <a:fillRect/>
          </a:stretch>
        </p:blipFill>
        <p:spPr>
          <a:xfrm>
            <a:off x="7802125" y="1231474"/>
            <a:ext cx="315950" cy="315950"/>
          </a:xfrm>
          <a:prstGeom prst="rect">
            <a:avLst/>
          </a:prstGeom>
          <a:noFill/>
          <a:ln>
            <a:noFill/>
          </a:ln>
        </p:spPr>
      </p:pic>
      <p:pic>
        <p:nvPicPr>
          <p:cNvPr id="284" name="Google Shape;284;p31" title="Average grade"/>
          <p:cNvPicPr preferRelativeResize="0"/>
          <p:nvPr/>
        </p:nvPicPr>
        <p:blipFill>
          <a:blip r:embed="rId5">
            <a:alphaModFix/>
          </a:blip>
          <a:stretch>
            <a:fillRect/>
          </a:stretch>
        </p:blipFill>
        <p:spPr>
          <a:xfrm>
            <a:off x="2195325" y="1657650"/>
            <a:ext cx="2376675" cy="1469576"/>
          </a:xfrm>
          <a:prstGeom prst="rect">
            <a:avLst/>
          </a:prstGeom>
          <a:noFill/>
          <a:ln>
            <a:noFill/>
          </a:ln>
        </p:spPr>
      </p:pic>
      <p:pic>
        <p:nvPicPr>
          <p:cNvPr id="285" name="Google Shape;285;p31" title="Points scored"/>
          <p:cNvPicPr preferRelativeResize="0"/>
          <p:nvPr/>
        </p:nvPicPr>
        <p:blipFill>
          <a:blip r:embed="rId6">
            <a:alphaModFix/>
          </a:blip>
          <a:stretch>
            <a:fillRect/>
          </a:stretch>
        </p:blipFill>
        <p:spPr>
          <a:xfrm>
            <a:off x="5425433" y="1657650"/>
            <a:ext cx="2376690" cy="1469576"/>
          </a:xfrm>
          <a:prstGeom prst="rect">
            <a:avLst/>
          </a:prstGeom>
          <a:noFill/>
          <a:ln>
            <a:noFill/>
          </a:ln>
        </p:spPr>
      </p:pic>
      <p:pic>
        <p:nvPicPr>
          <p:cNvPr id="286" name="Google Shape;286;p31" title="Points scored"/>
          <p:cNvPicPr preferRelativeResize="0"/>
          <p:nvPr/>
        </p:nvPicPr>
        <p:blipFill>
          <a:blip r:embed="rId7">
            <a:alphaModFix/>
          </a:blip>
          <a:stretch>
            <a:fillRect/>
          </a:stretch>
        </p:blipFill>
        <p:spPr>
          <a:xfrm>
            <a:off x="2284400" y="3307238"/>
            <a:ext cx="2287599" cy="1414488"/>
          </a:xfrm>
          <a:prstGeom prst="rect">
            <a:avLst/>
          </a:prstGeom>
          <a:noFill/>
          <a:ln>
            <a:noFill/>
          </a:ln>
        </p:spPr>
      </p:pic>
      <p:pic>
        <p:nvPicPr>
          <p:cNvPr id="287" name="Google Shape;287;p31" title="Points scored"/>
          <p:cNvPicPr preferRelativeResize="0"/>
          <p:nvPr/>
        </p:nvPicPr>
        <p:blipFill>
          <a:blip r:embed="rId5">
            <a:alphaModFix/>
          </a:blip>
          <a:stretch>
            <a:fillRect/>
          </a:stretch>
        </p:blipFill>
        <p:spPr>
          <a:xfrm>
            <a:off x="5518000" y="3279700"/>
            <a:ext cx="2376675" cy="146956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subTitle"/>
          </p:nvPr>
        </p:nvSpPr>
        <p:spPr>
          <a:xfrm>
            <a:off x="311700" y="1428350"/>
            <a:ext cx="8520600" cy="33093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Char char="-"/>
            </a:pPr>
            <a:r>
              <a:rPr lang="fr" sz="2300"/>
              <a:t>Areas with gray background are immutable</a:t>
            </a:r>
            <a:endParaRPr sz="2300"/>
          </a:p>
          <a:p>
            <a:pPr indent="-374650" lvl="0" marL="457200" rtl="0" algn="l">
              <a:spcBef>
                <a:spcPts val="0"/>
              </a:spcBef>
              <a:spcAft>
                <a:spcPts val="0"/>
              </a:spcAft>
              <a:buSzPts val="2300"/>
              <a:buChar char="-"/>
            </a:pPr>
            <a:r>
              <a:rPr lang="fr" sz="2300"/>
              <a:t>Areas with white background support typing</a:t>
            </a:r>
            <a:endParaRPr sz="2300"/>
          </a:p>
          <a:p>
            <a:pPr indent="-374650" lvl="0" marL="457200" rtl="0" algn="l">
              <a:spcBef>
                <a:spcPts val="0"/>
              </a:spcBef>
              <a:spcAft>
                <a:spcPts val="0"/>
              </a:spcAft>
              <a:buSzPts val="2300"/>
              <a:buChar char="-"/>
            </a:pPr>
            <a:r>
              <a:rPr lang="fr" sz="2300"/>
              <a:t>White boxes with black text are buttons</a:t>
            </a:r>
            <a:endParaRPr sz="2300"/>
          </a:p>
          <a:p>
            <a:pPr indent="-374650" lvl="0" marL="457200" rtl="0" algn="l">
              <a:spcBef>
                <a:spcPts val="0"/>
              </a:spcBef>
              <a:spcAft>
                <a:spcPts val="0"/>
              </a:spcAft>
              <a:buSzPts val="2300"/>
              <a:buChar char="-"/>
            </a:pPr>
            <a:r>
              <a:rPr lang="fr" sz="2300"/>
              <a:t>Underlined items are links to other views</a:t>
            </a:r>
            <a:endParaRPr sz="2300"/>
          </a:p>
        </p:txBody>
      </p:sp>
      <p:sp>
        <p:nvSpPr>
          <p:cNvPr id="61" name="Google Shape;61;p14"/>
          <p:cNvSpPr txBox="1"/>
          <p:nvPr>
            <p:ph idx="4294967295" type="title"/>
          </p:nvPr>
        </p:nvSpPr>
        <p:spPr>
          <a:xfrm>
            <a:off x="311700" y="516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How to read this?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p:nvPr/>
        </p:nvSpPr>
        <p:spPr>
          <a:xfrm>
            <a:off x="717300" y="761200"/>
            <a:ext cx="8115000" cy="443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txBox="1"/>
          <p:nvPr>
            <p:ph type="title"/>
          </p:nvPr>
        </p:nvSpPr>
        <p:spPr>
          <a:xfrm>
            <a:off x="311700" y="84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0th v</a:t>
            </a:r>
            <a:r>
              <a:rPr lang="fr"/>
              <a:t>iew </a:t>
            </a:r>
            <a:endParaRPr/>
          </a:p>
        </p:txBody>
      </p:sp>
      <p:graphicFrame>
        <p:nvGraphicFramePr>
          <p:cNvPr id="68" name="Google Shape;68;p15"/>
          <p:cNvGraphicFramePr/>
          <p:nvPr/>
        </p:nvGraphicFramePr>
        <p:xfrm>
          <a:off x="2024100" y="874350"/>
          <a:ext cx="3000000" cy="3000000"/>
        </p:xfrm>
        <a:graphic>
          <a:graphicData uri="http://schemas.openxmlformats.org/drawingml/2006/table">
            <a:tbl>
              <a:tblPr>
                <a:noFill/>
                <a:tableStyleId>{EB6B55B9-F7B3-436A-A6C6-E3C0EF84CFAD}</a:tableStyleId>
              </a:tblPr>
              <a:tblGrid>
                <a:gridCol w="4873850"/>
              </a:tblGrid>
              <a:tr h="461100">
                <a:tc>
                  <a:txBody>
                    <a:bodyPr/>
                    <a:lstStyle/>
                    <a:p>
                      <a:pPr indent="0" lvl="0" marL="0" rtl="0" algn="l">
                        <a:spcBef>
                          <a:spcPts val="0"/>
                        </a:spcBef>
                        <a:spcAft>
                          <a:spcPts val="0"/>
                        </a:spcAft>
                        <a:buNone/>
                      </a:pPr>
                      <a:r>
                        <a:rPr b="1" lang="fr"/>
                        <a:t>Class 2 - Assignment 1</a:t>
                      </a:r>
                      <a:endParaRPr b="1"/>
                    </a:p>
                  </a:txBody>
                  <a:tcPr marT="91425" marB="91425" marR="91425" marL="91425">
                    <a:solidFill>
                      <a:schemeClr val="lt2"/>
                    </a:solidFill>
                  </a:tcPr>
                </a:tc>
              </a:tr>
              <a:tr h="871050">
                <a:tc>
                  <a:txBody>
                    <a:bodyPr/>
                    <a:lstStyle/>
                    <a:p>
                      <a:pPr indent="0" lvl="0" marL="0" rtl="0" algn="l">
                        <a:spcBef>
                          <a:spcPts val="0"/>
                        </a:spcBef>
                        <a:spcAft>
                          <a:spcPts val="0"/>
                        </a:spcAft>
                        <a:buNone/>
                      </a:pPr>
                      <a:r>
                        <a:rPr lang="fr" sz="1100"/>
                        <a:t>Lorem ipsum dolor sit amet, consectetur adipiscing elit, sed do eiusmod tempor incididunt ut labore et dolore magna aliqua. Justo nec ultrices dui sapien eget mi proin sed libero. Bibendum ut tristique et egestas quis ipsum suspendisse.</a:t>
                      </a:r>
                      <a:endParaRPr sz="1100"/>
                    </a:p>
                  </a:txBody>
                  <a:tcPr marT="91425" marB="91425" marR="91425" marL="91425">
                    <a:solidFill>
                      <a:schemeClr val="lt2"/>
                    </a:solidFill>
                  </a:tcPr>
                </a:tc>
              </a:tr>
              <a:tr h="461100">
                <a:tc>
                  <a:txBody>
                    <a:bodyPr/>
                    <a:lstStyle/>
                    <a:p>
                      <a:pPr indent="0" lvl="0" marL="0" rtl="0" algn="l">
                        <a:spcBef>
                          <a:spcPts val="0"/>
                        </a:spcBef>
                        <a:spcAft>
                          <a:spcPts val="0"/>
                        </a:spcAft>
                        <a:buNone/>
                      </a:pPr>
                      <a:r>
                        <a:t/>
                      </a:r>
                      <a:endParaRPr b="1"/>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solidFill>
                      <a:schemeClr val="lt2"/>
                    </a:solidFill>
                  </a:tcPr>
                </a:tc>
              </a:tr>
              <a:tr h="1937625">
                <a:tc>
                  <a:txBody>
                    <a:bodyPr/>
                    <a:lstStyle/>
                    <a:p>
                      <a:pPr indent="0" lvl="0" marL="0" rtl="0" algn="l">
                        <a:spcBef>
                          <a:spcPts val="0"/>
                        </a:spcBef>
                        <a:spcAft>
                          <a:spcPts val="0"/>
                        </a:spcAft>
                        <a:buNone/>
                      </a:pPr>
                      <a:r>
                        <a:rPr lang="fr">
                          <a:solidFill>
                            <a:srgbClr val="CCCCCC"/>
                          </a:solidFill>
                        </a:rPr>
                        <a:t>or copy/paste text…</a:t>
                      </a:r>
                      <a:endParaRPr>
                        <a:solidFill>
                          <a:srgbClr val="CCCCCC"/>
                        </a:solidFill>
                      </a:endParaRPr>
                    </a:p>
                  </a:txBody>
                  <a:tcPr marT="91425" marB="91425" marR="91425" marL="91425">
                    <a:solidFill>
                      <a:schemeClr val="lt1"/>
                    </a:solidFill>
                  </a:tcPr>
                </a:tc>
              </a:tr>
            </a:tbl>
          </a:graphicData>
        </a:graphic>
      </p:graphicFrame>
      <p:pic>
        <p:nvPicPr>
          <p:cNvPr id="69" name="Google Shape;69;p15"/>
          <p:cNvPicPr preferRelativeResize="0"/>
          <p:nvPr/>
        </p:nvPicPr>
        <p:blipFill>
          <a:blip r:embed="rId3">
            <a:alphaModFix/>
          </a:blip>
          <a:stretch>
            <a:fillRect/>
          </a:stretch>
        </p:blipFill>
        <p:spPr>
          <a:xfrm>
            <a:off x="872750" y="874350"/>
            <a:ext cx="315950" cy="315950"/>
          </a:xfrm>
          <a:prstGeom prst="rect">
            <a:avLst/>
          </a:prstGeom>
          <a:noFill/>
          <a:ln>
            <a:noFill/>
          </a:ln>
        </p:spPr>
      </p:pic>
      <p:pic>
        <p:nvPicPr>
          <p:cNvPr id="70" name="Google Shape;70;p15"/>
          <p:cNvPicPr preferRelativeResize="0"/>
          <p:nvPr/>
        </p:nvPicPr>
        <p:blipFill>
          <a:blip r:embed="rId4">
            <a:alphaModFix/>
          </a:blip>
          <a:stretch>
            <a:fillRect/>
          </a:stretch>
        </p:blipFill>
        <p:spPr>
          <a:xfrm>
            <a:off x="8198027" y="4856325"/>
            <a:ext cx="259392" cy="287100"/>
          </a:xfrm>
          <a:prstGeom prst="rect">
            <a:avLst/>
          </a:prstGeom>
          <a:noFill/>
          <a:ln>
            <a:noFill/>
          </a:ln>
        </p:spPr>
      </p:pic>
      <p:sp>
        <p:nvSpPr>
          <p:cNvPr id="71" name="Google Shape;71;p15"/>
          <p:cNvSpPr/>
          <p:nvPr/>
        </p:nvSpPr>
        <p:spPr>
          <a:xfrm>
            <a:off x="5202050" y="2284650"/>
            <a:ext cx="1695900" cy="287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Upload file</a:t>
            </a:r>
            <a:endParaRPr/>
          </a:p>
        </p:txBody>
      </p:sp>
      <p:sp>
        <p:nvSpPr>
          <p:cNvPr id="72" name="Google Shape;72;p15"/>
          <p:cNvSpPr/>
          <p:nvPr/>
        </p:nvSpPr>
        <p:spPr>
          <a:xfrm>
            <a:off x="5202050" y="4648975"/>
            <a:ext cx="1695900" cy="287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Start grading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p:nvPr/>
        </p:nvSpPr>
        <p:spPr>
          <a:xfrm>
            <a:off x="640600" y="711550"/>
            <a:ext cx="8115000" cy="443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txBox="1"/>
          <p:nvPr>
            <p:ph type="title"/>
          </p:nvPr>
        </p:nvSpPr>
        <p:spPr>
          <a:xfrm>
            <a:off x="311700" y="63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fr"/>
              <a:t>1st view - give grade on a separate view</a:t>
            </a:r>
            <a:endParaRPr/>
          </a:p>
          <a:p>
            <a:pPr indent="0" lvl="0" marL="0" rtl="0" algn="l">
              <a:spcBef>
                <a:spcPts val="0"/>
              </a:spcBef>
              <a:spcAft>
                <a:spcPts val="0"/>
              </a:spcAft>
              <a:buNone/>
            </a:pPr>
            <a:r>
              <a:t/>
            </a:r>
            <a:endParaRPr/>
          </a:p>
        </p:txBody>
      </p:sp>
      <p:graphicFrame>
        <p:nvGraphicFramePr>
          <p:cNvPr id="79" name="Google Shape;79;p16"/>
          <p:cNvGraphicFramePr/>
          <p:nvPr/>
        </p:nvGraphicFramePr>
        <p:xfrm>
          <a:off x="1592050" y="874350"/>
          <a:ext cx="3000000" cy="3000000"/>
        </p:xfrm>
        <a:graphic>
          <a:graphicData uri="http://schemas.openxmlformats.org/drawingml/2006/table">
            <a:tbl>
              <a:tblPr>
                <a:noFill/>
                <a:tableStyleId>{EB6B55B9-F7B3-436A-A6C6-E3C0EF84CFAD}</a:tableStyleId>
              </a:tblPr>
              <a:tblGrid>
                <a:gridCol w="5305900"/>
              </a:tblGrid>
              <a:tr h="403225">
                <a:tc>
                  <a:txBody>
                    <a:bodyPr/>
                    <a:lstStyle/>
                    <a:p>
                      <a:pPr indent="0" lvl="0" marL="0" rtl="0" algn="l">
                        <a:spcBef>
                          <a:spcPts val="0"/>
                        </a:spcBef>
                        <a:spcAft>
                          <a:spcPts val="0"/>
                        </a:spcAft>
                        <a:buNone/>
                      </a:pPr>
                      <a:r>
                        <a:rPr b="1" lang="fr"/>
                        <a:t>Class 2 - Assignment 1</a:t>
                      </a:r>
                      <a:endParaRPr b="1"/>
                    </a:p>
                  </a:txBody>
                  <a:tcPr marT="91425" marB="91425" marR="91425" marL="91425">
                    <a:solidFill>
                      <a:schemeClr val="lt2"/>
                    </a:solidFill>
                  </a:tcPr>
                </a:tc>
              </a:tr>
              <a:tr h="825850">
                <a:tc>
                  <a:txBody>
                    <a:bodyPr/>
                    <a:lstStyle/>
                    <a:p>
                      <a:pPr indent="0" lvl="0" marL="0" rtl="0" algn="l">
                        <a:spcBef>
                          <a:spcPts val="0"/>
                        </a:spcBef>
                        <a:spcAft>
                          <a:spcPts val="0"/>
                        </a:spcAft>
                        <a:buNone/>
                      </a:pPr>
                      <a:r>
                        <a:rPr lang="fr" sz="1100"/>
                        <a:t>Lorem ipsum dolor sit amet, consectetur adipiscing elit, sed do eiusmod tempor incididunt ut labore et dolore magna aliqua. Justo nec ultrices dui sapien eget mi proin sed libero. Bibendum ut tristique et egestas quis ipsum suspendisse.</a:t>
                      </a:r>
                      <a:endParaRPr sz="1100"/>
                    </a:p>
                  </a:txBody>
                  <a:tcPr marT="91425" marB="91425" marR="91425" marL="91425">
                    <a:solidFill>
                      <a:schemeClr val="lt2"/>
                    </a:solidFill>
                  </a:tcPr>
                </a:tc>
              </a:tr>
              <a:tr h="383400">
                <a:tc>
                  <a:txBody>
                    <a:bodyPr/>
                    <a:lstStyle/>
                    <a:p>
                      <a:pPr indent="0" lvl="0" marL="0" rtl="0" algn="l">
                        <a:spcBef>
                          <a:spcPts val="0"/>
                        </a:spcBef>
                        <a:spcAft>
                          <a:spcPts val="0"/>
                        </a:spcAft>
                        <a:buNone/>
                      </a:pPr>
                      <a:r>
                        <a:rPr b="1" lang="fr"/>
                        <a:t>&lt;Student’s name&gt;</a:t>
                      </a:r>
                      <a:endParaRPr b="1"/>
                    </a:p>
                  </a:txBody>
                  <a:tcPr marT="91425" marB="91425" marR="91425" marL="91425">
                    <a:solidFill>
                      <a:schemeClr val="lt2"/>
                    </a:solidFill>
                  </a:tcPr>
                </a:tc>
              </a:tr>
              <a:tr h="339175">
                <a:tc>
                  <a:txBody>
                    <a:bodyPr/>
                    <a:lstStyle/>
                    <a:p>
                      <a:pPr indent="0" lvl="0" marL="0" rtl="0" algn="l">
                        <a:spcBef>
                          <a:spcPts val="0"/>
                        </a:spcBef>
                        <a:spcAft>
                          <a:spcPts val="0"/>
                        </a:spcAft>
                        <a:buNone/>
                      </a:pPr>
                      <a:r>
                        <a:rPr lang="fr" sz="1100">
                          <a:solidFill>
                            <a:schemeClr val="dk1"/>
                          </a:solidFill>
                        </a:rPr>
                        <a:t>#words: 450 | #paragraphs: 6  |  5 min read</a:t>
                      </a:r>
                      <a:endParaRPr sz="1100"/>
                    </a:p>
                  </a:txBody>
                  <a:tcPr marT="91425" marB="91425" marR="91425" marL="91425">
                    <a:solidFill>
                      <a:schemeClr val="lt2"/>
                    </a:solidFill>
                  </a:tcPr>
                </a:tc>
              </a:tr>
              <a:tr h="2217475">
                <a:tc>
                  <a:txBody>
                    <a:bodyPr/>
                    <a:lstStyle/>
                    <a:p>
                      <a:pPr indent="0" lvl="0" marL="0" rtl="0" algn="l">
                        <a:spcBef>
                          <a:spcPts val="0"/>
                        </a:spcBef>
                        <a:spcAft>
                          <a:spcPts val="0"/>
                        </a:spcAft>
                        <a:buNone/>
                      </a:pPr>
                      <a:r>
                        <a:rPr lang="fr"/>
                        <a:t>Purus sit amet luctus venenatis lectus. Ullamcorper dignissim cras tincidunt lobortis feugiat. Elementum nisi quis eleifend quam. Volutpat odio facilisis mauris sit. Eu consequat ac felis donec et. Nisl tincidunt eget nullam non nisi. Pellentesque massa placerat duis ultricies lacus. Faucibus vitae aliquet nec ullamcorper sit amet. Vitae purus faucibus ornare suspendisse sed nisi. Scelerisque purus semper eget duis at. Interdum varius sit amet mattis vulputate enim nulla aliquet. Diam sollicitudin tempor id eu </a:t>
                      </a:r>
                      <a:endParaRPr/>
                    </a:p>
                  </a:txBody>
                  <a:tcPr marT="91425" marB="91425" marR="91425" marL="91425">
                    <a:solidFill>
                      <a:schemeClr val="lt2"/>
                    </a:solidFill>
                  </a:tcPr>
                </a:tc>
              </a:tr>
            </a:tbl>
          </a:graphicData>
        </a:graphic>
      </p:graphicFrame>
      <p:pic>
        <p:nvPicPr>
          <p:cNvPr id="80" name="Google Shape;80;p16"/>
          <p:cNvPicPr preferRelativeResize="0"/>
          <p:nvPr/>
        </p:nvPicPr>
        <p:blipFill>
          <a:blip r:embed="rId3">
            <a:alphaModFix/>
          </a:blip>
          <a:stretch>
            <a:fillRect/>
          </a:stretch>
        </p:blipFill>
        <p:spPr>
          <a:xfrm>
            <a:off x="872750" y="874350"/>
            <a:ext cx="315950" cy="315950"/>
          </a:xfrm>
          <a:prstGeom prst="rect">
            <a:avLst/>
          </a:prstGeom>
          <a:noFill/>
          <a:ln>
            <a:noFill/>
          </a:ln>
        </p:spPr>
      </p:pic>
      <p:sp>
        <p:nvSpPr>
          <p:cNvPr id="81" name="Google Shape;81;p16"/>
          <p:cNvSpPr/>
          <p:nvPr/>
        </p:nvSpPr>
        <p:spPr>
          <a:xfrm flipH="1">
            <a:off x="6953125" y="2179500"/>
            <a:ext cx="1695900" cy="2601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solidFill>
                  <a:srgbClr val="CCCCCC"/>
                </a:solidFill>
              </a:rPr>
              <a:t>&lt;Teacher’s notes&gt;</a:t>
            </a:r>
            <a:endParaRPr/>
          </a:p>
        </p:txBody>
      </p:sp>
      <p:sp>
        <p:nvSpPr>
          <p:cNvPr id="82" name="Google Shape;82;p16"/>
          <p:cNvSpPr/>
          <p:nvPr/>
        </p:nvSpPr>
        <p:spPr>
          <a:xfrm>
            <a:off x="6953125" y="4780500"/>
            <a:ext cx="1695900" cy="287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Grade</a:t>
            </a:r>
            <a:endParaRPr/>
          </a:p>
        </p:txBody>
      </p:sp>
      <p:pic>
        <p:nvPicPr>
          <p:cNvPr id="83" name="Google Shape;83;p16"/>
          <p:cNvPicPr preferRelativeResize="0"/>
          <p:nvPr/>
        </p:nvPicPr>
        <p:blipFill>
          <a:blip r:embed="rId4">
            <a:alphaModFix/>
          </a:blip>
          <a:stretch>
            <a:fillRect/>
          </a:stretch>
        </p:blipFill>
        <p:spPr>
          <a:xfrm>
            <a:off x="8198027" y="4856325"/>
            <a:ext cx="259392" cy="287100"/>
          </a:xfrm>
          <a:prstGeom prst="rect">
            <a:avLst/>
          </a:prstGeom>
          <a:noFill/>
          <a:ln>
            <a:noFill/>
          </a:ln>
        </p:spPr>
      </p:pic>
      <p:sp>
        <p:nvSpPr>
          <p:cNvPr id="84" name="Google Shape;84;p16"/>
          <p:cNvSpPr/>
          <p:nvPr/>
        </p:nvSpPr>
        <p:spPr>
          <a:xfrm>
            <a:off x="6953125" y="888775"/>
            <a:ext cx="1695900" cy="287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Grammar check</a:t>
            </a:r>
            <a:endParaRPr/>
          </a:p>
        </p:txBody>
      </p:sp>
      <p:sp>
        <p:nvSpPr>
          <p:cNvPr id="85" name="Google Shape;85;p16"/>
          <p:cNvSpPr/>
          <p:nvPr/>
        </p:nvSpPr>
        <p:spPr>
          <a:xfrm>
            <a:off x="6953125" y="1264350"/>
            <a:ext cx="1695900" cy="287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Argument..</a:t>
            </a:r>
            <a:r>
              <a:rPr lang="fr"/>
              <a:t> check</a:t>
            </a:r>
            <a:endParaRPr/>
          </a:p>
        </p:txBody>
      </p:sp>
      <p:sp>
        <p:nvSpPr>
          <p:cNvPr id="86" name="Google Shape;86;p16"/>
          <p:cNvSpPr/>
          <p:nvPr/>
        </p:nvSpPr>
        <p:spPr>
          <a:xfrm>
            <a:off x="6953125" y="1639925"/>
            <a:ext cx="1695900" cy="287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Other</a:t>
            </a:r>
            <a:r>
              <a:rPr lang="fr"/>
              <a:t> check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p:nvPr/>
        </p:nvSpPr>
        <p:spPr>
          <a:xfrm>
            <a:off x="167500" y="711550"/>
            <a:ext cx="8795400" cy="443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txBox="1"/>
          <p:nvPr>
            <p:ph type="title"/>
          </p:nvPr>
        </p:nvSpPr>
        <p:spPr>
          <a:xfrm>
            <a:off x="311700" y="63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1st view - with overview on class</a:t>
            </a:r>
            <a:endParaRPr/>
          </a:p>
          <a:p>
            <a:pPr indent="0" lvl="0" marL="0" rtl="0" algn="l">
              <a:spcBef>
                <a:spcPts val="0"/>
              </a:spcBef>
              <a:spcAft>
                <a:spcPts val="0"/>
              </a:spcAft>
              <a:buNone/>
            </a:pPr>
            <a:r>
              <a:t/>
            </a:r>
            <a:endParaRPr/>
          </a:p>
        </p:txBody>
      </p:sp>
      <p:graphicFrame>
        <p:nvGraphicFramePr>
          <p:cNvPr id="93" name="Google Shape;93;p17"/>
          <p:cNvGraphicFramePr/>
          <p:nvPr/>
        </p:nvGraphicFramePr>
        <p:xfrm>
          <a:off x="2386425" y="888828"/>
          <a:ext cx="3000000" cy="3000000"/>
        </p:xfrm>
        <a:graphic>
          <a:graphicData uri="http://schemas.openxmlformats.org/drawingml/2006/table">
            <a:tbl>
              <a:tblPr>
                <a:noFill/>
                <a:tableStyleId>{EB6B55B9-F7B3-436A-A6C6-E3C0EF84CFAD}</a:tableStyleId>
              </a:tblPr>
              <a:tblGrid>
                <a:gridCol w="4740125"/>
              </a:tblGrid>
              <a:tr h="397675">
                <a:tc>
                  <a:txBody>
                    <a:bodyPr/>
                    <a:lstStyle/>
                    <a:p>
                      <a:pPr indent="0" lvl="0" marL="0" rtl="0" algn="l">
                        <a:spcBef>
                          <a:spcPts val="0"/>
                        </a:spcBef>
                        <a:spcAft>
                          <a:spcPts val="0"/>
                        </a:spcAft>
                        <a:buNone/>
                      </a:pPr>
                      <a:r>
                        <a:rPr b="1" lang="fr"/>
                        <a:t>Class 2 - Assignment 1</a:t>
                      </a:r>
                      <a:endParaRPr b="1"/>
                    </a:p>
                  </a:txBody>
                  <a:tcPr marT="91425" marB="91425" marR="91425" marL="91425">
                    <a:solidFill>
                      <a:schemeClr val="lt2"/>
                    </a:solidFill>
                  </a:tcPr>
                </a:tc>
              </a:tr>
              <a:tr h="850175">
                <a:tc>
                  <a:txBody>
                    <a:bodyPr/>
                    <a:lstStyle/>
                    <a:p>
                      <a:pPr indent="0" lvl="0" marL="0" rtl="0" algn="l">
                        <a:spcBef>
                          <a:spcPts val="0"/>
                        </a:spcBef>
                        <a:spcAft>
                          <a:spcPts val="0"/>
                        </a:spcAft>
                        <a:buNone/>
                      </a:pPr>
                      <a:r>
                        <a:rPr lang="fr" sz="1100"/>
                        <a:t>Lorem ipsum dolor sit amet, consectetur adipiscing elit, sed do eiusmod tempor incididunt ut labore et dolore magna aliqua. Justo nec ultrices dui sapien eget mi proin sed libero. Bibendum ut tristique et egestas quis ipsum suspendisse.</a:t>
                      </a:r>
                      <a:endParaRPr sz="1100"/>
                    </a:p>
                  </a:txBody>
                  <a:tcPr marT="91425" marB="91425" marR="91425" marL="91425">
                    <a:solidFill>
                      <a:schemeClr val="lt2"/>
                    </a:solidFill>
                  </a:tcPr>
                </a:tc>
              </a:tr>
              <a:tr h="394700">
                <a:tc>
                  <a:txBody>
                    <a:bodyPr/>
                    <a:lstStyle/>
                    <a:p>
                      <a:pPr indent="0" lvl="0" marL="0" rtl="0" algn="l">
                        <a:spcBef>
                          <a:spcPts val="0"/>
                        </a:spcBef>
                        <a:spcAft>
                          <a:spcPts val="0"/>
                        </a:spcAft>
                        <a:buNone/>
                      </a:pPr>
                      <a:r>
                        <a:rPr b="1" lang="fr"/>
                        <a:t>&lt;Student’s name&gt;</a:t>
                      </a:r>
                      <a:endParaRPr b="1"/>
                    </a:p>
                  </a:txBody>
                  <a:tcPr marT="91425" marB="91425" marR="91425" marL="91425">
                    <a:solidFill>
                      <a:schemeClr val="lt2"/>
                    </a:solidFill>
                  </a:tcPr>
                </a:tc>
              </a:tr>
              <a:tr h="349150">
                <a:tc>
                  <a:txBody>
                    <a:bodyPr/>
                    <a:lstStyle/>
                    <a:p>
                      <a:pPr indent="0" lvl="0" marL="0" rtl="0" algn="l">
                        <a:spcBef>
                          <a:spcPts val="0"/>
                        </a:spcBef>
                        <a:spcAft>
                          <a:spcPts val="0"/>
                        </a:spcAft>
                        <a:buNone/>
                      </a:pPr>
                      <a:r>
                        <a:rPr lang="fr" sz="1100"/>
                        <a:t>#words: 450 | #paragraphs: 6  |  5 min read</a:t>
                      </a:r>
                      <a:endParaRPr sz="1100"/>
                    </a:p>
                  </a:txBody>
                  <a:tcPr marT="91425" marB="91425" marR="91425" marL="91425">
                    <a:solidFill>
                      <a:schemeClr val="lt2"/>
                    </a:solidFill>
                  </a:tcPr>
                </a:tc>
              </a:tr>
              <a:tr h="2187050">
                <a:tc>
                  <a:txBody>
                    <a:bodyPr/>
                    <a:lstStyle/>
                    <a:p>
                      <a:pPr indent="0" lvl="0" marL="0" rtl="0" algn="l">
                        <a:spcBef>
                          <a:spcPts val="0"/>
                        </a:spcBef>
                        <a:spcAft>
                          <a:spcPts val="0"/>
                        </a:spcAft>
                        <a:buNone/>
                      </a:pPr>
                      <a:r>
                        <a:rPr lang="fr"/>
                        <a:t>Purus sit amet luctus venenatis lectus. Ullamcorper dignissim cras tincidunt lobortis feugiat. Elementum nisi quis eleifend quam. Volutpat odio facilisis mauris sit. Eu consequat ac felis donec et. Nisl tincidunt eget nullam non nisi. Pellentesque massa placerat duis ultricies lacus. Faucibus vitae aliquet nec ullamcorper sit amet. Vitae purus faucibus ornare suspendisse sed nisi. Scelerisque purus semper eget duis at. Interdum varius sit amet mattis vulputate enim nulla aliquet. Diam sollicitudin </a:t>
                      </a:r>
                      <a:endParaRPr/>
                    </a:p>
                  </a:txBody>
                  <a:tcPr marT="91425" marB="91425" marR="91425" marL="91425">
                    <a:solidFill>
                      <a:schemeClr val="lt2"/>
                    </a:solidFill>
                  </a:tcPr>
                </a:tc>
              </a:tr>
            </a:tbl>
          </a:graphicData>
        </a:graphic>
      </p:graphicFrame>
      <p:pic>
        <p:nvPicPr>
          <p:cNvPr id="94" name="Google Shape;94;p17"/>
          <p:cNvPicPr preferRelativeResize="0"/>
          <p:nvPr/>
        </p:nvPicPr>
        <p:blipFill>
          <a:blip r:embed="rId3">
            <a:alphaModFix/>
          </a:blip>
          <a:stretch>
            <a:fillRect/>
          </a:stretch>
        </p:blipFill>
        <p:spPr>
          <a:xfrm>
            <a:off x="311700" y="874350"/>
            <a:ext cx="315950" cy="315950"/>
          </a:xfrm>
          <a:prstGeom prst="rect">
            <a:avLst/>
          </a:prstGeom>
          <a:noFill/>
          <a:ln>
            <a:noFill/>
          </a:ln>
        </p:spPr>
      </p:pic>
      <p:sp>
        <p:nvSpPr>
          <p:cNvPr id="95" name="Google Shape;95;p17"/>
          <p:cNvSpPr/>
          <p:nvPr/>
        </p:nvSpPr>
        <p:spPr>
          <a:xfrm flipH="1">
            <a:off x="7181725" y="2179500"/>
            <a:ext cx="1695900" cy="2601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solidFill>
                  <a:srgbClr val="CCCCCC"/>
                </a:solidFill>
              </a:rPr>
              <a:t>&lt;Teacher’s notes&gt;</a:t>
            </a:r>
            <a:endParaRPr>
              <a:solidFill>
                <a:srgbClr val="CCCCCC"/>
              </a:solidFill>
            </a:endParaRPr>
          </a:p>
        </p:txBody>
      </p:sp>
      <p:sp>
        <p:nvSpPr>
          <p:cNvPr id="96" name="Google Shape;96;p17"/>
          <p:cNvSpPr/>
          <p:nvPr/>
        </p:nvSpPr>
        <p:spPr>
          <a:xfrm>
            <a:off x="7181725" y="4780500"/>
            <a:ext cx="1695900" cy="287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Grade</a:t>
            </a:r>
            <a:endParaRPr/>
          </a:p>
        </p:txBody>
      </p:sp>
      <p:pic>
        <p:nvPicPr>
          <p:cNvPr id="97" name="Google Shape;97;p17"/>
          <p:cNvPicPr preferRelativeResize="0"/>
          <p:nvPr/>
        </p:nvPicPr>
        <p:blipFill>
          <a:blip r:embed="rId4">
            <a:alphaModFix/>
          </a:blip>
          <a:stretch>
            <a:fillRect/>
          </a:stretch>
        </p:blipFill>
        <p:spPr>
          <a:xfrm>
            <a:off x="1873802" y="999400"/>
            <a:ext cx="259392" cy="287100"/>
          </a:xfrm>
          <a:prstGeom prst="rect">
            <a:avLst/>
          </a:prstGeom>
          <a:noFill/>
          <a:ln>
            <a:noFill/>
          </a:ln>
        </p:spPr>
      </p:pic>
      <p:sp>
        <p:nvSpPr>
          <p:cNvPr id="98" name="Google Shape;98;p17"/>
          <p:cNvSpPr/>
          <p:nvPr/>
        </p:nvSpPr>
        <p:spPr>
          <a:xfrm>
            <a:off x="7181725" y="888775"/>
            <a:ext cx="1695900" cy="287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Grammar check</a:t>
            </a:r>
            <a:endParaRPr/>
          </a:p>
        </p:txBody>
      </p:sp>
      <p:sp>
        <p:nvSpPr>
          <p:cNvPr id="99" name="Google Shape;99;p17"/>
          <p:cNvSpPr/>
          <p:nvPr/>
        </p:nvSpPr>
        <p:spPr>
          <a:xfrm>
            <a:off x="7181725" y="1264350"/>
            <a:ext cx="1695900" cy="287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Argument.. check</a:t>
            </a:r>
            <a:endParaRPr/>
          </a:p>
        </p:txBody>
      </p:sp>
      <p:sp>
        <p:nvSpPr>
          <p:cNvPr id="100" name="Google Shape;100;p17"/>
          <p:cNvSpPr/>
          <p:nvPr/>
        </p:nvSpPr>
        <p:spPr>
          <a:xfrm>
            <a:off x="7181725" y="1639925"/>
            <a:ext cx="1695900" cy="287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Other check</a:t>
            </a:r>
            <a:endParaRPr/>
          </a:p>
        </p:txBody>
      </p:sp>
      <p:graphicFrame>
        <p:nvGraphicFramePr>
          <p:cNvPr id="101" name="Google Shape;101;p17"/>
          <p:cNvGraphicFramePr/>
          <p:nvPr/>
        </p:nvGraphicFramePr>
        <p:xfrm>
          <a:off x="952500" y="891540"/>
          <a:ext cx="3000000" cy="3000000"/>
        </p:xfrm>
        <a:graphic>
          <a:graphicData uri="http://schemas.openxmlformats.org/drawingml/2006/table">
            <a:tbl>
              <a:tblPr>
                <a:noFill/>
                <a:tableStyleId>{EB6B55B9-F7B3-436A-A6C6-E3C0EF84CFAD}</a:tableStyleId>
              </a:tblPr>
              <a:tblGrid>
                <a:gridCol w="1378750"/>
              </a:tblGrid>
              <a:tr h="464975">
                <a:tc>
                  <a:txBody>
                    <a:bodyPr/>
                    <a:lstStyle/>
                    <a:p>
                      <a:pPr indent="0" lvl="0" marL="0" rtl="0" algn="l">
                        <a:spcBef>
                          <a:spcPts val="0"/>
                        </a:spcBef>
                        <a:spcAft>
                          <a:spcPts val="0"/>
                        </a:spcAft>
                        <a:buNone/>
                      </a:pPr>
                      <a:r>
                        <a:rPr lang="fr" u="sng"/>
                        <a:t>Student A</a:t>
                      </a:r>
                      <a:endParaRPr u="sng"/>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64975">
                <a:tc>
                  <a:txBody>
                    <a:bodyPr/>
                    <a:lstStyle/>
                    <a:p>
                      <a:pPr indent="0" lvl="0" marL="0" rtl="0" algn="l">
                        <a:spcBef>
                          <a:spcPts val="0"/>
                        </a:spcBef>
                        <a:spcAft>
                          <a:spcPts val="0"/>
                        </a:spcAft>
                        <a:buNone/>
                      </a:pPr>
                      <a:r>
                        <a:rPr lang="fr" u="sng"/>
                        <a:t>Student B</a:t>
                      </a:r>
                      <a:endParaRPr u="sng"/>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64975">
                <a:tc>
                  <a:txBody>
                    <a:bodyPr/>
                    <a:lstStyle/>
                    <a:p>
                      <a:pPr indent="0" lvl="0" marL="0" rtl="0" algn="l">
                        <a:spcBef>
                          <a:spcPts val="0"/>
                        </a:spcBef>
                        <a:spcAft>
                          <a:spcPts val="0"/>
                        </a:spcAft>
                        <a:buNone/>
                      </a:pPr>
                      <a:r>
                        <a:rPr lang="fr" u="sng"/>
                        <a:t>Student C</a:t>
                      </a:r>
                      <a:endParaRPr u="sng"/>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64975">
                <a:tc>
                  <a:txBody>
                    <a:bodyPr/>
                    <a:lstStyle/>
                    <a:p>
                      <a:pPr indent="0" lvl="0" marL="0" rtl="0" algn="l">
                        <a:spcBef>
                          <a:spcPts val="0"/>
                        </a:spcBef>
                        <a:spcAft>
                          <a:spcPts val="0"/>
                        </a:spcAft>
                        <a:buNone/>
                      </a:pPr>
                      <a:r>
                        <a:rPr lang="fr"/>
                        <a:t>…</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64975">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64975">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64975">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64975">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64975">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p:nvPr/>
        </p:nvSpPr>
        <p:spPr>
          <a:xfrm>
            <a:off x="640600" y="711550"/>
            <a:ext cx="8115000" cy="443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txBox="1"/>
          <p:nvPr>
            <p:ph type="title"/>
          </p:nvPr>
        </p:nvSpPr>
        <p:spPr>
          <a:xfrm>
            <a:off x="311700" y="63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1st view </a:t>
            </a:r>
            <a:r>
              <a:rPr lang="fr"/>
              <a:t>- give grade on a separate view</a:t>
            </a:r>
            <a:endParaRPr/>
          </a:p>
        </p:txBody>
      </p:sp>
      <p:graphicFrame>
        <p:nvGraphicFramePr>
          <p:cNvPr id="108" name="Google Shape;108;p18"/>
          <p:cNvGraphicFramePr/>
          <p:nvPr/>
        </p:nvGraphicFramePr>
        <p:xfrm>
          <a:off x="2024100" y="874350"/>
          <a:ext cx="3000000" cy="3000000"/>
        </p:xfrm>
        <a:graphic>
          <a:graphicData uri="http://schemas.openxmlformats.org/drawingml/2006/table">
            <a:tbl>
              <a:tblPr>
                <a:noFill/>
                <a:tableStyleId>{EB6B55B9-F7B3-436A-A6C6-E3C0EF84CFAD}</a:tableStyleId>
              </a:tblPr>
              <a:tblGrid>
                <a:gridCol w="4873850"/>
              </a:tblGrid>
              <a:tr h="451750">
                <a:tc>
                  <a:txBody>
                    <a:bodyPr/>
                    <a:lstStyle/>
                    <a:p>
                      <a:pPr indent="0" lvl="0" marL="0" rtl="0" algn="l">
                        <a:spcBef>
                          <a:spcPts val="0"/>
                        </a:spcBef>
                        <a:spcAft>
                          <a:spcPts val="0"/>
                        </a:spcAft>
                        <a:buNone/>
                      </a:pPr>
                      <a:r>
                        <a:rPr b="1" lang="fr"/>
                        <a:t>Class 2 - Assignment 1</a:t>
                      </a:r>
                      <a:endParaRPr b="1"/>
                    </a:p>
                  </a:txBody>
                  <a:tcPr marT="91425" marB="91425" marR="91425" marL="91425">
                    <a:solidFill>
                      <a:schemeClr val="lt2"/>
                    </a:solidFill>
                  </a:tcPr>
                </a:tc>
              </a:tr>
              <a:tr h="841125">
                <a:tc>
                  <a:txBody>
                    <a:bodyPr/>
                    <a:lstStyle/>
                    <a:p>
                      <a:pPr indent="0" lvl="0" marL="0" rtl="0" algn="l">
                        <a:spcBef>
                          <a:spcPts val="0"/>
                        </a:spcBef>
                        <a:spcAft>
                          <a:spcPts val="0"/>
                        </a:spcAft>
                        <a:buNone/>
                      </a:pPr>
                      <a:r>
                        <a:rPr lang="fr" sz="1100"/>
                        <a:t>Lorem ipsum dolor sit amet, consectetur adipiscing elit, sed do eiusmod tempor incididunt ut labore et dolore magna aliqua. Justo nec ultrices dui sapien eget mi proin sed libero. Bibendum ut tristique et egestas quis ipsum suspendisse.</a:t>
                      </a:r>
                      <a:endParaRPr sz="1100"/>
                    </a:p>
                  </a:txBody>
                  <a:tcPr marT="91425" marB="91425" marR="91425" marL="91425">
                    <a:solidFill>
                      <a:schemeClr val="lt2"/>
                    </a:solidFill>
                  </a:tcPr>
                </a:tc>
              </a:tr>
              <a:tr h="451750">
                <a:tc>
                  <a:txBody>
                    <a:bodyPr/>
                    <a:lstStyle/>
                    <a:p>
                      <a:pPr indent="0" lvl="0" marL="0" rtl="0" algn="l">
                        <a:spcBef>
                          <a:spcPts val="0"/>
                        </a:spcBef>
                        <a:spcAft>
                          <a:spcPts val="0"/>
                        </a:spcAft>
                        <a:buNone/>
                      </a:pPr>
                      <a:r>
                        <a:rPr b="1" lang="fr"/>
                        <a:t>&lt;Student’s name&gt;</a:t>
                      </a:r>
                      <a:endParaRPr b="1"/>
                    </a:p>
                  </a:txBody>
                  <a:tcPr marT="91425" marB="91425" marR="91425" marL="91425">
                    <a:solidFill>
                      <a:schemeClr val="lt2"/>
                    </a:solidFill>
                  </a:tcPr>
                </a:tc>
              </a:tr>
              <a:tr h="2448700">
                <a:tc>
                  <a:txBody>
                    <a:bodyPr/>
                    <a:lstStyle/>
                    <a:p>
                      <a:pPr indent="0" lvl="0" marL="0" rtl="0" algn="l">
                        <a:spcBef>
                          <a:spcPts val="0"/>
                        </a:spcBef>
                        <a:spcAft>
                          <a:spcPts val="0"/>
                        </a:spcAft>
                        <a:buNone/>
                      </a:pPr>
                      <a:r>
                        <a:rPr lang="fr"/>
                        <a:t>Purus sit amet luctus venenatis lectus. </a:t>
                      </a:r>
                      <a:r>
                        <a:rPr lang="fr">
                          <a:solidFill>
                            <a:srgbClr val="FF0000"/>
                          </a:solidFill>
                          <a:highlight>
                            <a:schemeClr val="lt2"/>
                          </a:highlight>
                        </a:rPr>
                        <a:t>Ullamcorper </a:t>
                      </a:r>
                      <a:r>
                        <a:rPr lang="fr"/>
                        <a:t>dignissim cras tincidunt lobortis feugiat. Elementum nisi quis eleifend quam. Volutpat odio facilisis mauris sit. Eu consequat ac felis donec et. Nisl tincidunt eget nullam non nisi. Pellentesque massa placerat duis ultricies lacus. Faucibus </a:t>
                      </a:r>
                      <a:r>
                        <a:rPr lang="fr">
                          <a:solidFill>
                            <a:srgbClr val="FF0000"/>
                          </a:solidFill>
                        </a:rPr>
                        <a:t>vitae aliquet</a:t>
                      </a:r>
                      <a:r>
                        <a:rPr lang="fr"/>
                        <a:t> nec ullamcorper sit amet. Vitae purus faucibus ornare suspendisse sed nisi. Scelerisque purus semper eget duis at. Interdum varius sit amet mattis vulputate enim nulla aliquet. Diam </a:t>
                      </a:r>
                      <a:r>
                        <a:rPr lang="fr">
                          <a:solidFill>
                            <a:srgbClr val="FF0000"/>
                          </a:solidFill>
                        </a:rPr>
                        <a:t>sollicitudin </a:t>
                      </a:r>
                      <a:r>
                        <a:rPr lang="fr"/>
                        <a:t>tempor id eu nisl. Sit amet purus gravida quis blandit turpis…</a:t>
                      </a:r>
                      <a:endParaRPr/>
                    </a:p>
                  </a:txBody>
                  <a:tcPr marT="91425" marB="91425" marR="91425" marL="91425">
                    <a:solidFill>
                      <a:schemeClr val="lt2"/>
                    </a:solidFill>
                  </a:tcPr>
                </a:tc>
              </a:tr>
            </a:tbl>
          </a:graphicData>
        </a:graphic>
      </p:graphicFrame>
      <p:pic>
        <p:nvPicPr>
          <p:cNvPr id="109" name="Google Shape;109;p18"/>
          <p:cNvPicPr preferRelativeResize="0"/>
          <p:nvPr/>
        </p:nvPicPr>
        <p:blipFill>
          <a:blip r:embed="rId3">
            <a:alphaModFix/>
          </a:blip>
          <a:stretch>
            <a:fillRect/>
          </a:stretch>
        </p:blipFill>
        <p:spPr>
          <a:xfrm>
            <a:off x="872750" y="874350"/>
            <a:ext cx="315950" cy="315950"/>
          </a:xfrm>
          <a:prstGeom prst="rect">
            <a:avLst/>
          </a:prstGeom>
          <a:noFill/>
          <a:ln>
            <a:noFill/>
          </a:ln>
        </p:spPr>
      </p:pic>
      <p:sp>
        <p:nvSpPr>
          <p:cNvPr id="110" name="Google Shape;110;p18"/>
          <p:cNvSpPr/>
          <p:nvPr/>
        </p:nvSpPr>
        <p:spPr>
          <a:xfrm flipH="1">
            <a:off x="6953125" y="2179500"/>
            <a:ext cx="1695900" cy="2601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solidFill>
                  <a:srgbClr val="CCCCCC"/>
                </a:solidFill>
              </a:rPr>
              <a:t>&lt;Teacher’s notes&gt;</a:t>
            </a:r>
            <a:endParaRPr/>
          </a:p>
        </p:txBody>
      </p:sp>
      <p:sp>
        <p:nvSpPr>
          <p:cNvPr id="111" name="Google Shape;111;p18"/>
          <p:cNvSpPr/>
          <p:nvPr/>
        </p:nvSpPr>
        <p:spPr>
          <a:xfrm>
            <a:off x="6953125" y="4780500"/>
            <a:ext cx="1695900" cy="287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Grade</a:t>
            </a:r>
            <a:endParaRPr/>
          </a:p>
        </p:txBody>
      </p:sp>
      <p:sp>
        <p:nvSpPr>
          <p:cNvPr id="112" name="Google Shape;112;p18"/>
          <p:cNvSpPr/>
          <p:nvPr/>
        </p:nvSpPr>
        <p:spPr>
          <a:xfrm>
            <a:off x="6953125" y="888775"/>
            <a:ext cx="1695900" cy="287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Grammar check</a:t>
            </a:r>
            <a:endParaRPr/>
          </a:p>
        </p:txBody>
      </p:sp>
      <p:pic>
        <p:nvPicPr>
          <p:cNvPr id="113" name="Google Shape;113;p18"/>
          <p:cNvPicPr preferRelativeResize="0"/>
          <p:nvPr/>
        </p:nvPicPr>
        <p:blipFill>
          <a:blip r:embed="rId4">
            <a:alphaModFix/>
          </a:blip>
          <a:stretch>
            <a:fillRect/>
          </a:stretch>
        </p:blipFill>
        <p:spPr>
          <a:xfrm>
            <a:off x="8389627" y="977250"/>
            <a:ext cx="259392" cy="287100"/>
          </a:xfrm>
          <a:prstGeom prst="rect">
            <a:avLst/>
          </a:prstGeom>
          <a:noFill/>
          <a:ln>
            <a:noFill/>
          </a:ln>
        </p:spPr>
      </p:pic>
      <p:sp>
        <p:nvSpPr>
          <p:cNvPr id="114" name="Google Shape;114;p18"/>
          <p:cNvSpPr/>
          <p:nvPr/>
        </p:nvSpPr>
        <p:spPr>
          <a:xfrm>
            <a:off x="6953125" y="1264350"/>
            <a:ext cx="1695900" cy="287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Argument.. check</a:t>
            </a:r>
            <a:endParaRPr/>
          </a:p>
        </p:txBody>
      </p:sp>
      <p:sp>
        <p:nvSpPr>
          <p:cNvPr id="115" name="Google Shape;115;p18"/>
          <p:cNvSpPr/>
          <p:nvPr/>
        </p:nvSpPr>
        <p:spPr>
          <a:xfrm>
            <a:off x="6953125" y="1639925"/>
            <a:ext cx="1695900" cy="287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Other check</a:t>
            </a:r>
            <a:endParaRPr/>
          </a:p>
        </p:txBody>
      </p:sp>
      <p:graphicFrame>
        <p:nvGraphicFramePr>
          <p:cNvPr id="116" name="Google Shape;116;p18"/>
          <p:cNvGraphicFramePr/>
          <p:nvPr/>
        </p:nvGraphicFramePr>
        <p:xfrm>
          <a:off x="1592050" y="874350"/>
          <a:ext cx="3000000" cy="3000000"/>
        </p:xfrm>
        <a:graphic>
          <a:graphicData uri="http://schemas.openxmlformats.org/drawingml/2006/table">
            <a:tbl>
              <a:tblPr>
                <a:noFill/>
                <a:tableStyleId>{EB6B55B9-F7B3-436A-A6C6-E3C0EF84CFAD}</a:tableStyleId>
              </a:tblPr>
              <a:tblGrid>
                <a:gridCol w="5305900"/>
              </a:tblGrid>
              <a:tr h="403225">
                <a:tc>
                  <a:txBody>
                    <a:bodyPr/>
                    <a:lstStyle/>
                    <a:p>
                      <a:pPr indent="0" lvl="0" marL="0" rtl="0" algn="l">
                        <a:spcBef>
                          <a:spcPts val="0"/>
                        </a:spcBef>
                        <a:spcAft>
                          <a:spcPts val="0"/>
                        </a:spcAft>
                        <a:buNone/>
                      </a:pPr>
                      <a:r>
                        <a:rPr b="1" lang="fr"/>
                        <a:t>Class 2 - Assignment 1</a:t>
                      </a:r>
                      <a:endParaRPr b="1"/>
                    </a:p>
                  </a:txBody>
                  <a:tcPr marT="91425" marB="91425" marR="91425" marL="91425">
                    <a:solidFill>
                      <a:schemeClr val="lt2"/>
                    </a:solidFill>
                  </a:tcPr>
                </a:tc>
              </a:tr>
              <a:tr h="825850">
                <a:tc>
                  <a:txBody>
                    <a:bodyPr/>
                    <a:lstStyle/>
                    <a:p>
                      <a:pPr indent="0" lvl="0" marL="0" rtl="0" algn="l">
                        <a:spcBef>
                          <a:spcPts val="0"/>
                        </a:spcBef>
                        <a:spcAft>
                          <a:spcPts val="0"/>
                        </a:spcAft>
                        <a:buNone/>
                      </a:pPr>
                      <a:r>
                        <a:rPr lang="fr" sz="1100"/>
                        <a:t>Lorem ipsum dolor sit amet, consectetur adipiscing elit, sed do eiusmod tempor incididunt ut labore et dolore magna aliqua. Justo nec ultrices dui sapien eget mi proin sed libero. Bibendum ut tristique et egestas quis ipsum suspendisse.</a:t>
                      </a:r>
                      <a:endParaRPr sz="1100"/>
                    </a:p>
                  </a:txBody>
                  <a:tcPr marT="91425" marB="91425" marR="91425" marL="91425">
                    <a:solidFill>
                      <a:schemeClr val="lt2"/>
                    </a:solidFill>
                  </a:tcPr>
                </a:tc>
              </a:tr>
              <a:tr h="383400">
                <a:tc>
                  <a:txBody>
                    <a:bodyPr/>
                    <a:lstStyle/>
                    <a:p>
                      <a:pPr indent="0" lvl="0" marL="0" rtl="0" algn="l">
                        <a:spcBef>
                          <a:spcPts val="0"/>
                        </a:spcBef>
                        <a:spcAft>
                          <a:spcPts val="0"/>
                        </a:spcAft>
                        <a:buNone/>
                      </a:pPr>
                      <a:r>
                        <a:rPr b="1" lang="fr"/>
                        <a:t>&lt;Student’s name&gt;</a:t>
                      </a:r>
                      <a:endParaRPr b="1"/>
                    </a:p>
                  </a:txBody>
                  <a:tcPr marT="91425" marB="91425" marR="91425" marL="91425">
                    <a:solidFill>
                      <a:schemeClr val="lt2"/>
                    </a:solidFill>
                  </a:tcPr>
                </a:tc>
              </a:tr>
              <a:tr h="339175">
                <a:tc>
                  <a:txBody>
                    <a:bodyPr/>
                    <a:lstStyle/>
                    <a:p>
                      <a:pPr indent="0" lvl="0" marL="0" rtl="0" algn="l">
                        <a:spcBef>
                          <a:spcPts val="0"/>
                        </a:spcBef>
                        <a:spcAft>
                          <a:spcPts val="0"/>
                        </a:spcAft>
                        <a:buNone/>
                      </a:pPr>
                      <a:r>
                        <a:rPr lang="fr" sz="1100"/>
                        <a:t>#words: 450   #paragraphs: 6   </a:t>
                      </a:r>
                      <a:r>
                        <a:rPr b="1" lang="fr" sz="1100"/>
                        <a:t>#grammar faults: 4</a:t>
                      </a:r>
                      <a:endParaRPr b="1" sz="1100"/>
                    </a:p>
                  </a:txBody>
                  <a:tcPr marT="91425" marB="91425" marR="91425" marL="91425">
                    <a:solidFill>
                      <a:schemeClr val="lt2"/>
                    </a:solidFill>
                  </a:tcPr>
                </a:tc>
              </a:tr>
              <a:tr h="2217475">
                <a:tc>
                  <a:txBody>
                    <a:bodyPr/>
                    <a:lstStyle/>
                    <a:p>
                      <a:pPr indent="0" lvl="0" marL="0" rtl="0" algn="l">
                        <a:spcBef>
                          <a:spcPts val="0"/>
                        </a:spcBef>
                        <a:spcAft>
                          <a:spcPts val="0"/>
                        </a:spcAft>
                        <a:buNone/>
                      </a:pPr>
                      <a:r>
                        <a:rPr lang="fr"/>
                        <a:t>Purus sit amet luctus venenatis lectus. </a:t>
                      </a:r>
                      <a:r>
                        <a:rPr lang="fr">
                          <a:solidFill>
                            <a:srgbClr val="FF0000"/>
                          </a:solidFill>
                        </a:rPr>
                        <a:t>Ullamcorper</a:t>
                      </a:r>
                      <a:r>
                        <a:rPr lang="fr"/>
                        <a:t> dignissim cras tincidunt lobortis feugiat. Elementum nisi quis eleifend quam. Volutpat odio facilisis mauris sit. Eu consequat ac felis donec et. Nisl </a:t>
                      </a:r>
                      <a:r>
                        <a:rPr lang="fr">
                          <a:solidFill>
                            <a:srgbClr val="FF0000"/>
                          </a:solidFill>
                        </a:rPr>
                        <a:t>tincidunt </a:t>
                      </a:r>
                      <a:r>
                        <a:rPr lang="fr"/>
                        <a:t>eget nullam non nisi. Pellentesque massa placerat duis ultricies lacus. Faucibus vitae aliquet nec ullamcorper sit amet. Vitae purus faucibus ornare suspendisse sed nisi. Scelerisque purus semper </a:t>
                      </a:r>
                      <a:r>
                        <a:rPr lang="fr">
                          <a:solidFill>
                            <a:srgbClr val="FF0000"/>
                          </a:solidFill>
                        </a:rPr>
                        <a:t>eget duis at.</a:t>
                      </a:r>
                      <a:r>
                        <a:rPr lang="fr"/>
                        <a:t> Interdum varius sit amet mattis vulputate enim nulla aliquet. Diam sollicitudin tempor id eu nisl. Sit </a:t>
                      </a:r>
                      <a:r>
                        <a:rPr lang="fr">
                          <a:solidFill>
                            <a:srgbClr val="FF0000"/>
                          </a:solidFill>
                        </a:rPr>
                        <a:t>amet</a:t>
                      </a:r>
                      <a:r>
                        <a:rPr lang="fr"/>
                        <a:t> purus gravida quis blandit turpis…</a:t>
                      </a:r>
                      <a:endParaRPr/>
                    </a:p>
                  </a:txBody>
                  <a:tcPr marT="91425" marB="91425" marR="91425" marL="91425">
                    <a:solidFill>
                      <a:schemeClr val="lt2"/>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p:nvPr/>
        </p:nvSpPr>
        <p:spPr>
          <a:xfrm>
            <a:off x="640600" y="711550"/>
            <a:ext cx="8115000" cy="443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txBox="1"/>
          <p:nvPr>
            <p:ph type="title"/>
          </p:nvPr>
        </p:nvSpPr>
        <p:spPr>
          <a:xfrm>
            <a:off x="311700" y="63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fr"/>
              <a:t>1st view - give grade on a separate view</a:t>
            </a:r>
            <a:endParaRPr/>
          </a:p>
          <a:p>
            <a:pPr indent="0" lvl="0" marL="0" rtl="0" algn="l">
              <a:spcBef>
                <a:spcPts val="0"/>
              </a:spcBef>
              <a:spcAft>
                <a:spcPts val="0"/>
              </a:spcAft>
              <a:buNone/>
            </a:pPr>
            <a:r>
              <a:t/>
            </a:r>
            <a:endParaRPr/>
          </a:p>
        </p:txBody>
      </p:sp>
      <p:pic>
        <p:nvPicPr>
          <p:cNvPr id="123" name="Google Shape;123;p19"/>
          <p:cNvPicPr preferRelativeResize="0"/>
          <p:nvPr/>
        </p:nvPicPr>
        <p:blipFill>
          <a:blip r:embed="rId3">
            <a:alphaModFix/>
          </a:blip>
          <a:stretch>
            <a:fillRect/>
          </a:stretch>
        </p:blipFill>
        <p:spPr>
          <a:xfrm>
            <a:off x="872750" y="874350"/>
            <a:ext cx="315950" cy="315950"/>
          </a:xfrm>
          <a:prstGeom prst="rect">
            <a:avLst/>
          </a:prstGeom>
          <a:noFill/>
          <a:ln>
            <a:noFill/>
          </a:ln>
        </p:spPr>
      </p:pic>
      <p:sp>
        <p:nvSpPr>
          <p:cNvPr id="124" name="Google Shape;124;p19"/>
          <p:cNvSpPr/>
          <p:nvPr/>
        </p:nvSpPr>
        <p:spPr>
          <a:xfrm flipH="1">
            <a:off x="6953125" y="2179500"/>
            <a:ext cx="1695900" cy="2601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solidFill>
                  <a:srgbClr val="CCCCCC"/>
                </a:solidFill>
              </a:rPr>
              <a:t>&lt;Teacher’s notes&gt;</a:t>
            </a:r>
            <a:endParaRPr/>
          </a:p>
        </p:txBody>
      </p:sp>
      <p:sp>
        <p:nvSpPr>
          <p:cNvPr id="125" name="Google Shape;125;p19"/>
          <p:cNvSpPr/>
          <p:nvPr/>
        </p:nvSpPr>
        <p:spPr>
          <a:xfrm>
            <a:off x="6953125" y="4780500"/>
            <a:ext cx="1695900" cy="287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Grade</a:t>
            </a:r>
            <a:endParaRPr/>
          </a:p>
        </p:txBody>
      </p:sp>
      <p:sp>
        <p:nvSpPr>
          <p:cNvPr id="126" name="Google Shape;126;p19"/>
          <p:cNvSpPr/>
          <p:nvPr/>
        </p:nvSpPr>
        <p:spPr>
          <a:xfrm>
            <a:off x="6953125" y="1264350"/>
            <a:ext cx="1695900" cy="287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Argument.. check</a:t>
            </a:r>
            <a:endParaRPr/>
          </a:p>
        </p:txBody>
      </p:sp>
      <p:pic>
        <p:nvPicPr>
          <p:cNvPr id="127" name="Google Shape;127;p19"/>
          <p:cNvPicPr preferRelativeResize="0"/>
          <p:nvPr/>
        </p:nvPicPr>
        <p:blipFill>
          <a:blip r:embed="rId4">
            <a:alphaModFix/>
          </a:blip>
          <a:stretch>
            <a:fillRect/>
          </a:stretch>
        </p:blipFill>
        <p:spPr>
          <a:xfrm>
            <a:off x="8389627" y="1326100"/>
            <a:ext cx="259392" cy="287100"/>
          </a:xfrm>
          <a:prstGeom prst="rect">
            <a:avLst/>
          </a:prstGeom>
          <a:noFill/>
          <a:ln>
            <a:noFill/>
          </a:ln>
        </p:spPr>
      </p:pic>
      <p:sp>
        <p:nvSpPr>
          <p:cNvPr id="128" name="Google Shape;128;p19"/>
          <p:cNvSpPr/>
          <p:nvPr/>
        </p:nvSpPr>
        <p:spPr>
          <a:xfrm>
            <a:off x="6953125" y="888775"/>
            <a:ext cx="1695900" cy="287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Grammar check</a:t>
            </a:r>
            <a:endParaRPr/>
          </a:p>
        </p:txBody>
      </p:sp>
      <p:sp>
        <p:nvSpPr>
          <p:cNvPr id="129" name="Google Shape;129;p19"/>
          <p:cNvSpPr/>
          <p:nvPr/>
        </p:nvSpPr>
        <p:spPr>
          <a:xfrm>
            <a:off x="6953125" y="1639925"/>
            <a:ext cx="1695900" cy="287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Other check</a:t>
            </a:r>
            <a:endParaRPr/>
          </a:p>
        </p:txBody>
      </p:sp>
      <p:graphicFrame>
        <p:nvGraphicFramePr>
          <p:cNvPr id="130" name="Google Shape;130;p19"/>
          <p:cNvGraphicFramePr/>
          <p:nvPr/>
        </p:nvGraphicFramePr>
        <p:xfrm>
          <a:off x="1592050" y="874350"/>
          <a:ext cx="3000000" cy="3000000"/>
        </p:xfrm>
        <a:graphic>
          <a:graphicData uri="http://schemas.openxmlformats.org/drawingml/2006/table">
            <a:tbl>
              <a:tblPr>
                <a:noFill/>
                <a:tableStyleId>{EB6B55B9-F7B3-436A-A6C6-E3C0EF84CFAD}</a:tableStyleId>
              </a:tblPr>
              <a:tblGrid>
                <a:gridCol w="5305900"/>
              </a:tblGrid>
              <a:tr h="403225">
                <a:tc>
                  <a:txBody>
                    <a:bodyPr/>
                    <a:lstStyle/>
                    <a:p>
                      <a:pPr indent="0" lvl="0" marL="0" rtl="0" algn="l">
                        <a:spcBef>
                          <a:spcPts val="0"/>
                        </a:spcBef>
                        <a:spcAft>
                          <a:spcPts val="0"/>
                        </a:spcAft>
                        <a:buNone/>
                      </a:pPr>
                      <a:r>
                        <a:rPr b="1" lang="fr"/>
                        <a:t>Class 2 - Assignment 1</a:t>
                      </a:r>
                      <a:endParaRPr b="1"/>
                    </a:p>
                  </a:txBody>
                  <a:tcPr marT="91425" marB="91425" marR="91425" marL="91425">
                    <a:solidFill>
                      <a:schemeClr val="lt2"/>
                    </a:solidFill>
                  </a:tcPr>
                </a:tc>
              </a:tr>
              <a:tr h="825850">
                <a:tc>
                  <a:txBody>
                    <a:bodyPr/>
                    <a:lstStyle/>
                    <a:p>
                      <a:pPr indent="0" lvl="0" marL="0" rtl="0" algn="l">
                        <a:spcBef>
                          <a:spcPts val="0"/>
                        </a:spcBef>
                        <a:spcAft>
                          <a:spcPts val="0"/>
                        </a:spcAft>
                        <a:buNone/>
                      </a:pPr>
                      <a:r>
                        <a:rPr lang="fr" sz="1100"/>
                        <a:t>Lorem ipsum dolor sit amet, consectetur adipiscing elit, sed do eiusmod tempor incididunt ut labore et dolore magna aliqua. Justo nec ultrices dui sapien eget mi proin sed libero. Bibendum ut tristique et egestas quis ipsum suspendisse.</a:t>
                      </a:r>
                      <a:endParaRPr sz="1100"/>
                    </a:p>
                  </a:txBody>
                  <a:tcPr marT="91425" marB="91425" marR="91425" marL="91425">
                    <a:solidFill>
                      <a:schemeClr val="lt2"/>
                    </a:solidFill>
                  </a:tcPr>
                </a:tc>
              </a:tr>
              <a:tr h="383400">
                <a:tc>
                  <a:txBody>
                    <a:bodyPr/>
                    <a:lstStyle/>
                    <a:p>
                      <a:pPr indent="0" lvl="0" marL="0" rtl="0" algn="l">
                        <a:spcBef>
                          <a:spcPts val="0"/>
                        </a:spcBef>
                        <a:spcAft>
                          <a:spcPts val="0"/>
                        </a:spcAft>
                        <a:buNone/>
                      </a:pPr>
                      <a:r>
                        <a:rPr b="1" lang="fr"/>
                        <a:t>&lt;Student’s name&gt;</a:t>
                      </a:r>
                      <a:endParaRPr b="1"/>
                    </a:p>
                  </a:txBody>
                  <a:tcPr marT="91425" marB="91425" marR="91425" marL="91425">
                    <a:solidFill>
                      <a:schemeClr val="lt2"/>
                    </a:solidFill>
                  </a:tcPr>
                </a:tc>
              </a:tr>
              <a:tr h="339175">
                <a:tc>
                  <a:txBody>
                    <a:bodyPr/>
                    <a:lstStyle/>
                    <a:p>
                      <a:pPr indent="0" lvl="0" marL="0" rtl="0" algn="l">
                        <a:spcBef>
                          <a:spcPts val="0"/>
                        </a:spcBef>
                        <a:spcAft>
                          <a:spcPts val="0"/>
                        </a:spcAft>
                        <a:buNone/>
                      </a:pPr>
                      <a:r>
                        <a:rPr lang="fr" sz="1100"/>
                        <a:t>#words: 450   #paragraphs: 6  </a:t>
                      </a:r>
                      <a:r>
                        <a:rPr b="1" lang="fr" sz="1100"/>
                        <a:t> #claims:  2   #premises: 2   #examples: 4</a:t>
                      </a:r>
                      <a:endParaRPr b="1" sz="1100"/>
                    </a:p>
                  </a:txBody>
                  <a:tcPr marT="91425" marB="91425" marR="91425" marL="91425">
                    <a:solidFill>
                      <a:schemeClr val="lt2"/>
                    </a:solidFill>
                  </a:tcPr>
                </a:tc>
              </a:tr>
              <a:tr h="2217475">
                <a:tc>
                  <a:txBody>
                    <a:bodyPr/>
                    <a:lstStyle/>
                    <a:p>
                      <a:pPr indent="0" lvl="0" marL="0" rtl="0" algn="l">
                        <a:spcBef>
                          <a:spcPts val="0"/>
                        </a:spcBef>
                        <a:spcAft>
                          <a:spcPts val="0"/>
                        </a:spcAft>
                        <a:buClr>
                          <a:schemeClr val="dk1"/>
                        </a:buClr>
                        <a:buSzPts val="1100"/>
                        <a:buFont typeface="Arial"/>
                        <a:buNone/>
                      </a:pPr>
                      <a:r>
                        <a:rPr lang="fr">
                          <a:solidFill>
                            <a:schemeClr val="dk1"/>
                          </a:solidFill>
                          <a:highlight>
                            <a:srgbClr val="FFF2CC"/>
                          </a:highlight>
                        </a:rPr>
                        <a:t>Purus sit amet luctus venenatis lectus. </a:t>
                      </a:r>
                      <a:r>
                        <a:rPr lang="fr">
                          <a:solidFill>
                            <a:schemeClr val="dk1"/>
                          </a:solidFill>
                          <a:highlight>
                            <a:srgbClr val="D9EAD3"/>
                          </a:highlight>
                        </a:rPr>
                        <a:t>Ullamcorper dignissim cras tincidunt lobortis feugiat. Elementum nisi quis eleifend quam. Volutpat odio facilisis mauris sit.</a:t>
                      </a:r>
                      <a:r>
                        <a:rPr lang="fr">
                          <a:solidFill>
                            <a:schemeClr val="dk1"/>
                          </a:solidFill>
                          <a:highlight>
                            <a:schemeClr val="lt2"/>
                          </a:highlight>
                        </a:rPr>
                        <a:t> Eu consequat ac felis donec et. Nisl tincidunt eget nullam non nisi. Pellentesque massa placerat duis ultricies lacus. Faucibus vitae aliquet nec ullamcorper sit amet. Vitae purus faucibus ornare suspendisse sed nisi. </a:t>
                      </a:r>
                      <a:r>
                        <a:rPr lang="fr">
                          <a:solidFill>
                            <a:schemeClr val="dk1"/>
                          </a:solidFill>
                          <a:highlight>
                            <a:srgbClr val="FFF2CC"/>
                          </a:highlight>
                        </a:rPr>
                        <a:t>Scelerisque purus semper eget duis at. </a:t>
                      </a:r>
                      <a:r>
                        <a:rPr lang="fr">
                          <a:solidFill>
                            <a:schemeClr val="dk1"/>
                          </a:solidFill>
                          <a:highlight>
                            <a:srgbClr val="D9EAD3"/>
                          </a:highlight>
                        </a:rPr>
                        <a:t>Interdum varius sit amet mattis vulputate enim nulla aliquet. Diam sollicitudin tempor id eu nisl. Sit amet purus gravida quis blandit turpis</a:t>
                      </a:r>
                      <a:r>
                        <a:rPr lang="fr">
                          <a:solidFill>
                            <a:schemeClr val="dk1"/>
                          </a:solidFill>
                        </a:rPr>
                        <a:t>…</a:t>
                      </a:r>
                      <a:endParaRPr/>
                    </a:p>
                  </a:txBody>
                  <a:tcPr marT="91425" marB="91425" marR="91425" marL="91425">
                    <a:solidFill>
                      <a:schemeClr val="lt2"/>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p:nvPr/>
        </p:nvSpPr>
        <p:spPr>
          <a:xfrm>
            <a:off x="640600" y="636300"/>
            <a:ext cx="8115000" cy="450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txBox="1"/>
          <p:nvPr>
            <p:ph type="title"/>
          </p:nvPr>
        </p:nvSpPr>
        <p:spPr>
          <a:xfrm>
            <a:off x="311700" y="63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1st view - give grade on the same view</a:t>
            </a:r>
            <a:endParaRPr/>
          </a:p>
        </p:txBody>
      </p:sp>
      <p:pic>
        <p:nvPicPr>
          <p:cNvPr id="137" name="Google Shape;137;p20"/>
          <p:cNvPicPr preferRelativeResize="0"/>
          <p:nvPr/>
        </p:nvPicPr>
        <p:blipFill>
          <a:blip r:embed="rId3">
            <a:alphaModFix/>
          </a:blip>
          <a:stretch>
            <a:fillRect/>
          </a:stretch>
        </p:blipFill>
        <p:spPr>
          <a:xfrm>
            <a:off x="872750" y="874350"/>
            <a:ext cx="315950" cy="315950"/>
          </a:xfrm>
          <a:prstGeom prst="rect">
            <a:avLst/>
          </a:prstGeom>
          <a:noFill/>
          <a:ln>
            <a:noFill/>
          </a:ln>
        </p:spPr>
      </p:pic>
      <p:sp>
        <p:nvSpPr>
          <p:cNvPr id="138" name="Google Shape;138;p20"/>
          <p:cNvSpPr/>
          <p:nvPr/>
        </p:nvSpPr>
        <p:spPr>
          <a:xfrm flipH="1">
            <a:off x="6953125" y="2179500"/>
            <a:ext cx="1695900" cy="2166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solidFill>
                  <a:srgbClr val="9E9E9E"/>
                </a:solidFill>
              </a:rPr>
              <a:t>&lt;Teacher’s notes&gt;</a:t>
            </a:r>
            <a:endParaRPr>
              <a:solidFill>
                <a:srgbClr val="9E9E9E"/>
              </a:solidFill>
            </a:endParaRPr>
          </a:p>
        </p:txBody>
      </p:sp>
      <p:sp>
        <p:nvSpPr>
          <p:cNvPr id="139" name="Google Shape;139;p20"/>
          <p:cNvSpPr/>
          <p:nvPr/>
        </p:nvSpPr>
        <p:spPr>
          <a:xfrm>
            <a:off x="6953125" y="1264350"/>
            <a:ext cx="1695900" cy="287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Argument.. check</a:t>
            </a:r>
            <a:endParaRPr/>
          </a:p>
        </p:txBody>
      </p:sp>
      <p:pic>
        <p:nvPicPr>
          <p:cNvPr id="140" name="Google Shape;140;p20"/>
          <p:cNvPicPr preferRelativeResize="0"/>
          <p:nvPr/>
        </p:nvPicPr>
        <p:blipFill>
          <a:blip r:embed="rId4">
            <a:alphaModFix/>
          </a:blip>
          <a:stretch>
            <a:fillRect/>
          </a:stretch>
        </p:blipFill>
        <p:spPr>
          <a:xfrm>
            <a:off x="8389627" y="1326100"/>
            <a:ext cx="259392" cy="287100"/>
          </a:xfrm>
          <a:prstGeom prst="rect">
            <a:avLst/>
          </a:prstGeom>
          <a:noFill/>
          <a:ln>
            <a:noFill/>
          </a:ln>
        </p:spPr>
      </p:pic>
      <p:sp>
        <p:nvSpPr>
          <p:cNvPr id="141" name="Google Shape;141;p20"/>
          <p:cNvSpPr/>
          <p:nvPr/>
        </p:nvSpPr>
        <p:spPr>
          <a:xfrm>
            <a:off x="6953125" y="888775"/>
            <a:ext cx="1695900" cy="287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Grammar check</a:t>
            </a:r>
            <a:endParaRPr/>
          </a:p>
        </p:txBody>
      </p:sp>
      <p:sp>
        <p:nvSpPr>
          <p:cNvPr id="142" name="Google Shape;142;p20"/>
          <p:cNvSpPr/>
          <p:nvPr/>
        </p:nvSpPr>
        <p:spPr>
          <a:xfrm>
            <a:off x="6953125" y="1639925"/>
            <a:ext cx="1695900" cy="287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Other check</a:t>
            </a:r>
            <a:endParaRPr/>
          </a:p>
        </p:txBody>
      </p:sp>
      <p:graphicFrame>
        <p:nvGraphicFramePr>
          <p:cNvPr id="143" name="Google Shape;143;p20"/>
          <p:cNvGraphicFramePr/>
          <p:nvPr/>
        </p:nvGraphicFramePr>
        <p:xfrm>
          <a:off x="6953125" y="4346275"/>
          <a:ext cx="3000000" cy="3000000"/>
        </p:xfrm>
        <a:graphic>
          <a:graphicData uri="http://schemas.openxmlformats.org/drawingml/2006/table">
            <a:tbl>
              <a:tblPr>
                <a:noFill/>
                <a:tableStyleId>{EB6B55B9-F7B3-436A-A6C6-E3C0EF84CFAD}</a:tableStyleId>
              </a:tblPr>
              <a:tblGrid>
                <a:gridCol w="1249150"/>
                <a:gridCol w="446750"/>
              </a:tblGrid>
              <a:tr h="315950">
                <a:tc>
                  <a:txBody>
                    <a:bodyPr/>
                    <a:lstStyle/>
                    <a:p>
                      <a:pPr indent="0" lvl="0" marL="0" rtl="0" algn="l">
                        <a:spcBef>
                          <a:spcPts val="0"/>
                        </a:spcBef>
                        <a:spcAft>
                          <a:spcPts val="0"/>
                        </a:spcAft>
                        <a:buNone/>
                      </a:pPr>
                      <a:r>
                        <a:rPr lang="fr" sz="1300"/>
                        <a:t>Final grade:</a:t>
                      </a:r>
                      <a:endParaRPr sz="13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r>
            </a:tbl>
          </a:graphicData>
        </a:graphic>
      </p:graphicFrame>
      <p:sp>
        <p:nvSpPr>
          <p:cNvPr id="144" name="Google Shape;144;p20"/>
          <p:cNvSpPr/>
          <p:nvPr/>
        </p:nvSpPr>
        <p:spPr>
          <a:xfrm>
            <a:off x="6953125" y="4780575"/>
            <a:ext cx="1695900" cy="287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Submit</a:t>
            </a:r>
            <a:endParaRPr/>
          </a:p>
        </p:txBody>
      </p:sp>
      <p:graphicFrame>
        <p:nvGraphicFramePr>
          <p:cNvPr id="145" name="Google Shape;145;p20"/>
          <p:cNvGraphicFramePr/>
          <p:nvPr/>
        </p:nvGraphicFramePr>
        <p:xfrm>
          <a:off x="1592050" y="874350"/>
          <a:ext cx="3000000" cy="3000000"/>
        </p:xfrm>
        <a:graphic>
          <a:graphicData uri="http://schemas.openxmlformats.org/drawingml/2006/table">
            <a:tbl>
              <a:tblPr>
                <a:noFill/>
                <a:tableStyleId>{EB6B55B9-F7B3-436A-A6C6-E3C0EF84CFAD}</a:tableStyleId>
              </a:tblPr>
              <a:tblGrid>
                <a:gridCol w="5305900"/>
              </a:tblGrid>
              <a:tr h="403225">
                <a:tc>
                  <a:txBody>
                    <a:bodyPr/>
                    <a:lstStyle/>
                    <a:p>
                      <a:pPr indent="0" lvl="0" marL="0" rtl="0" algn="l">
                        <a:spcBef>
                          <a:spcPts val="0"/>
                        </a:spcBef>
                        <a:spcAft>
                          <a:spcPts val="0"/>
                        </a:spcAft>
                        <a:buNone/>
                      </a:pPr>
                      <a:r>
                        <a:rPr b="1" lang="fr"/>
                        <a:t>Class 2 - Assignment 1</a:t>
                      </a:r>
                      <a:endParaRPr b="1"/>
                    </a:p>
                  </a:txBody>
                  <a:tcPr marT="91425" marB="91425" marR="91425" marL="91425">
                    <a:solidFill>
                      <a:schemeClr val="lt2"/>
                    </a:solidFill>
                  </a:tcPr>
                </a:tc>
              </a:tr>
              <a:tr h="825850">
                <a:tc>
                  <a:txBody>
                    <a:bodyPr/>
                    <a:lstStyle/>
                    <a:p>
                      <a:pPr indent="0" lvl="0" marL="0" rtl="0" algn="l">
                        <a:spcBef>
                          <a:spcPts val="0"/>
                        </a:spcBef>
                        <a:spcAft>
                          <a:spcPts val="0"/>
                        </a:spcAft>
                        <a:buNone/>
                      </a:pPr>
                      <a:r>
                        <a:rPr lang="fr" sz="1100"/>
                        <a:t>Lorem ipsum dolor sit amet, consectetur adipiscing elit, sed do eiusmod tempor incididunt ut labore et dolore magna aliqua. Justo nec ultrices dui sapien eget mi proin sed libero. Bibendum ut tristique et egestas quis ipsum suspendisse.</a:t>
                      </a:r>
                      <a:endParaRPr sz="1100"/>
                    </a:p>
                  </a:txBody>
                  <a:tcPr marT="91425" marB="91425" marR="91425" marL="91425">
                    <a:solidFill>
                      <a:schemeClr val="lt2"/>
                    </a:solidFill>
                  </a:tcPr>
                </a:tc>
              </a:tr>
              <a:tr h="383400">
                <a:tc>
                  <a:txBody>
                    <a:bodyPr/>
                    <a:lstStyle/>
                    <a:p>
                      <a:pPr indent="0" lvl="0" marL="0" rtl="0" algn="l">
                        <a:spcBef>
                          <a:spcPts val="0"/>
                        </a:spcBef>
                        <a:spcAft>
                          <a:spcPts val="0"/>
                        </a:spcAft>
                        <a:buNone/>
                      </a:pPr>
                      <a:r>
                        <a:rPr b="1" lang="fr"/>
                        <a:t>&lt;Student’s name&gt;</a:t>
                      </a:r>
                      <a:endParaRPr b="1"/>
                    </a:p>
                  </a:txBody>
                  <a:tcPr marT="91425" marB="91425" marR="91425" marL="91425">
                    <a:solidFill>
                      <a:schemeClr val="lt2"/>
                    </a:solidFill>
                  </a:tcPr>
                </a:tc>
              </a:tr>
              <a:tr h="339175">
                <a:tc>
                  <a:txBody>
                    <a:bodyPr/>
                    <a:lstStyle/>
                    <a:p>
                      <a:pPr indent="0" lvl="0" marL="0" rtl="0" algn="l">
                        <a:spcBef>
                          <a:spcPts val="0"/>
                        </a:spcBef>
                        <a:spcAft>
                          <a:spcPts val="0"/>
                        </a:spcAft>
                        <a:buNone/>
                      </a:pPr>
                      <a:r>
                        <a:rPr lang="fr" sz="1100"/>
                        <a:t>#words: 450   #paragraphs: 6</a:t>
                      </a:r>
                      <a:endParaRPr sz="1100"/>
                    </a:p>
                  </a:txBody>
                  <a:tcPr marT="91425" marB="91425" marR="91425" marL="91425">
                    <a:solidFill>
                      <a:schemeClr val="lt2"/>
                    </a:solidFill>
                  </a:tcPr>
                </a:tc>
              </a:tr>
              <a:tr h="2217475">
                <a:tc>
                  <a:txBody>
                    <a:bodyPr/>
                    <a:lstStyle/>
                    <a:p>
                      <a:pPr indent="0" lvl="0" marL="0" rtl="0" algn="l">
                        <a:spcBef>
                          <a:spcPts val="0"/>
                        </a:spcBef>
                        <a:spcAft>
                          <a:spcPts val="0"/>
                        </a:spcAft>
                        <a:buNone/>
                      </a:pPr>
                      <a:r>
                        <a:rPr lang="fr">
                          <a:solidFill>
                            <a:schemeClr val="dk1"/>
                          </a:solidFill>
                          <a:highlight>
                            <a:srgbClr val="FFF2CC"/>
                          </a:highlight>
                        </a:rPr>
                        <a:t>Purus sit amet luctus venenatis lectus. </a:t>
                      </a:r>
                      <a:r>
                        <a:rPr lang="fr">
                          <a:solidFill>
                            <a:schemeClr val="dk1"/>
                          </a:solidFill>
                          <a:highlight>
                            <a:srgbClr val="D9EAD3"/>
                          </a:highlight>
                        </a:rPr>
                        <a:t>Ullamcorper dignissim cras tincidunt lobortis feugiat. Elementum nisi quis eleifend quam. Volutpat odio facilisis mauris sit.</a:t>
                      </a:r>
                      <a:r>
                        <a:rPr lang="fr">
                          <a:solidFill>
                            <a:schemeClr val="dk1"/>
                          </a:solidFill>
                          <a:highlight>
                            <a:schemeClr val="lt2"/>
                          </a:highlight>
                        </a:rPr>
                        <a:t> Eu consequat ac felis donec et. Nisl tincidunt eget nullam non nisi. Pellentesque massa placerat duis ultricies lacus. Faucibus vitae aliquet nec ullamcorper sit amet. Vitae purus faucibus ornare suspendisse sed nisi. </a:t>
                      </a:r>
                      <a:r>
                        <a:rPr lang="fr">
                          <a:solidFill>
                            <a:schemeClr val="dk1"/>
                          </a:solidFill>
                          <a:highlight>
                            <a:srgbClr val="FFF2CC"/>
                          </a:highlight>
                        </a:rPr>
                        <a:t>Scelerisque purus semper eget duis at. </a:t>
                      </a:r>
                      <a:r>
                        <a:rPr lang="fr">
                          <a:solidFill>
                            <a:schemeClr val="dk1"/>
                          </a:solidFill>
                          <a:highlight>
                            <a:srgbClr val="D9EAD3"/>
                          </a:highlight>
                        </a:rPr>
                        <a:t>Interdum varius sit amet mattis vulputate enim nulla aliquet. Diam sollicitudin tempor id eu nisl. Sit amet purus gravida quis blandit turpis</a:t>
                      </a:r>
                      <a:r>
                        <a:rPr lang="fr">
                          <a:solidFill>
                            <a:schemeClr val="dk1"/>
                          </a:solidFill>
                        </a:rPr>
                        <a:t>…</a:t>
                      </a:r>
                      <a:endParaRPr/>
                    </a:p>
                  </a:txBody>
                  <a:tcPr marT="91425" marB="91425" marR="91425" marL="91425">
                    <a:solidFill>
                      <a:schemeClr val="lt2"/>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p:nvPr/>
        </p:nvSpPr>
        <p:spPr>
          <a:xfrm>
            <a:off x="640600" y="711550"/>
            <a:ext cx="8115000" cy="443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1"/>
          <p:cNvSpPr txBox="1"/>
          <p:nvPr>
            <p:ph type="title"/>
          </p:nvPr>
        </p:nvSpPr>
        <p:spPr>
          <a:xfrm>
            <a:off x="311700" y="63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1st view - rather analytic grading</a:t>
            </a:r>
            <a:endParaRPr/>
          </a:p>
        </p:txBody>
      </p:sp>
      <p:pic>
        <p:nvPicPr>
          <p:cNvPr id="152" name="Google Shape;152;p21"/>
          <p:cNvPicPr preferRelativeResize="0"/>
          <p:nvPr/>
        </p:nvPicPr>
        <p:blipFill>
          <a:blip r:embed="rId3">
            <a:alphaModFix/>
          </a:blip>
          <a:stretch>
            <a:fillRect/>
          </a:stretch>
        </p:blipFill>
        <p:spPr>
          <a:xfrm>
            <a:off x="872750" y="874350"/>
            <a:ext cx="315950" cy="315950"/>
          </a:xfrm>
          <a:prstGeom prst="rect">
            <a:avLst/>
          </a:prstGeom>
          <a:noFill/>
          <a:ln>
            <a:noFill/>
          </a:ln>
        </p:spPr>
      </p:pic>
      <p:sp>
        <p:nvSpPr>
          <p:cNvPr id="153" name="Google Shape;153;p21"/>
          <p:cNvSpPr/>
          <p:nvPr/>
        </p:nvSpPr>
        <p:spPr>
          <a:xfrm>
            <a:off x="6953125" y="1264350"/>
            <a:ext cx="1695900" cy="287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Argument.. check</a:t>
            </a:r>
            <a:endParaRPr/>
          </a:p>
        </p:txBody>
      </p:sp>
      <p:pic>
        <p:nvPicPr>
          <p:cNvPr id="154" name="Google Shape;154;p21"/>
          <p:cNvPicPr preferRelativeResize="0"/>
          <p:nvPr/>
        </p:nvPicPr>
        <p:blipFill>
          <a:blip r:embed="rId4">
            <a:alphaModFix/>
          </a:blip>
          <a:stretch>
            <a:fillRect/>
          </a:stretch>
        </p:blipFill>
        <p:spPr>
          <a:xfrm>
            <a:off x="8389627" y="1326100"/>
            <a:ext cx="259392" cy="287100"/>
          </a:xfrm>
          <a:prstGeom prst="rect">
            <a:avLst/>
          </a:prstGeom>
          <a:noFill/>
          <a:ln>
            <a:noFill/>
          </a:ln>
        </p:spPr>
      </p:pic>
      <p:sp>
        <p:nvSpPr>
          <p:cNvPr id="155" name="Google Shape;155;p21"/>
          <p:cNvSpPr/>
          <p:nvPr/>
        </p:nvSpPr>
        <p:spPr>
          <a:xfrm>
            <a:off x="6953125" y="888775"/>
            <a:ext cx="1695900" cy="287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Grammar check</a:t>
            </a:r>
            <a:endParaRPr/>
          </a:p>
        </p:txBody>
      </p:sp>
      <p:sp>
        <p:nvSpPr>
          <p:cNvPr id="156" name="Google Shape;156;p21"/>
          <p:cNvSpPr/>
          <p:nvPr/>
        </p:nvSpPr>
        <p:spPr>
          <a:xfrm>
            <a:off x="6953125" y="1639925"/>
            <a:ext cx="1695900" cy="287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Other check</a:t>
            </a:r>
            <a:endParaRPr/>
          </a:p>
        </p:txBody>
      </p:sp>
      <p:graphicFrame>
        <p:nvGraphicFramePr>
          <p:cNvPr id="157" name="Google Shape;157;p21"/>
          <p:cNvGraphicFramePr/>
          <p:nvPr/>
        </p:nvGraphicFramePr>
        <p:xfrm>
          <a:off x="6980713" y="2331475"/>
          <a:ext cx="3000000" cy="3000000"/>
        </p:xfrm>
        <a:graphic>
          <a:graphicData uri="http://schemas.openxmlformats.org/drawingml/2006/table">
            <a:tbl>
              <a:tblPr>
                <a:noFill/>
                <a:tableStyleId>{EB6B55B9-F7B3-436A-A6C6-E3C0EF84CFAD}</a:tableStyleId>
              </a:tblPr>
              <a:tblGrid>
                <a:gridCol w="1271750"/>
                <a:gridCol w="424150"/>
              </a:tblGrid>
              <a:tr h="353950">
                <a:tc>
                  <a:txBody>
                    <a:bodyPr/>
                    <a:lstStyle/>
                    <a:p>
                      <a:pPr indent="0" lvl="0" marL="0" rtl="0" algn="l">
                        <a:spcBef>
                          <a:spcPts val="0"/>
                        </a:spcBef>
                        <a:spcAft>
                          <a:spcPts val="0"/>
                        </a:spcAft>
                        <a:buNone/>
                      </a:pPr>
                      <a:r>
                        <a:rPr lang="fr" sz="1300"/>
                        <a:t>Grammar</a:t>
                      </a:r>
                      <a:endParaRPr sz="13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r>
              <a:tr h="343650">
                <a:tc>
                  <a:txBody>
                    <a:bodyPr/>
                    <a:lstStyle/>
                    <a:p>
                      <a:pPr indent="0" lvl="0" marL="0" rtl="0" algn="l">
                        <a:spcBef>
                          <a:spcPts val="0"/>
                        </a:spcBef>
                        <a:spcAft>
                          <a:spcPts val="0"/>
                        </a:spcAft>
                        <a:buNone/>
                      </a:pPr>
                      <a:r>
                        <a:rPr lang="fr" sz="1300"/>
                        <a:t>Syntax</a:t>
                      </a:r>
                      <a:endParaRPr sz="13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r>
              <a:tr h="382375">
                <a:tc>
                  <a:txBody>
                    <a:bodyPr/>
                    <a:lstStyle/>
                    <a:p>
                      <a:pPr indent="0" lvl="0" marL="0" rtl="0" algn="l">
                        <a:spcBef>
                          <a:spcPts val="0"/>
                        </a:spcBef>
                        <a:spcAft>
                          <a:spcPts val="0"/>
                        </a:spcAft>
                        <a:buNone/>
                      </a:pPr>
                      <a:r>
                        <a:rPr lang="fr" sz="1300"/>
                        <a:t>Argumentation</a:t>
                      </a:r>
                      <a:endParaRPr sz="13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r>
              <a:tr h="302325">
                <a:tc>
                  <a:txBody>
                    <a:bodyPr/>
                    <a:lstStyle/>
                    <a:p>
                      <a:pPr indent="0" lvl="0" marL="0" rtl="0" algn="l">
                        <a:spcBef>
                          <a:spcPts val="0"/>
                        </a:spcBef>
                        <a:spcAft>
                          <a:spcPts val="0"/>
                        </a:spcAft>
                        <a:buNone/>
                      </a:pPr>
                      <a:r>
                        <a:rPr lang="fr" sz="1300"/>
                        <a:t>Structure</a:t>
                      </a:r>
                      <a:endParaRPr sz="13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r>
              <a:tr h="302325">
                <a:tc>
                  <a:txBody>
                    <a:bodyPr/>
                    <a:lstStyle/>
                    <a:p>
                      <a:pPr indent="0" lvl="0" marL="0" rtl="0" algn="l">
                        <a:spcBef>
                          <a:spcPts val="0"/>
                        </a:spcBef>
                        <a:spcAft>
                          <a:spcPts val="0"/>
                        </a:spcAft>
                        <a:buNone/>
                      </a:pPr>
                      <a:r>
                        <a:rPr lang="fr" sz="1300"/>
                        <a:t>Style</a:t>
                      </a:r>
                      <a:endParaRPr sz="13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1"/>
                    </a:solidFill>
                  </a:tcPr>
                </a:tc>
              </a:tr>
              <a:tr h="302325">
                <a:tc>
                  <a:txBody>
                    <a:bodyPr/>
                    <a:lstStyle/>
                    <a:p>
                      <a:pPr indent="0" lvl="0" marL="0" rtl="0" algn="l">
                        <a:spcBef>
                          <a:spcPts val="0"/>
                        </a:spcBef>
                        <a:spcAft>
                          <a:spcPts val="0"/>
                        </a:spcAft>
                        <a:buNone/>
                      </a:pPr>
                      <a:r>
                        <a:rPr b="1" lang="fr" sz="1300"/>
                        <a:t>Final grade:</a:t>
                      </a:r>
                      <a:endParaRPr b="1" sz="13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chemeClr val="lt2"/>
                    </a:solidFill>
                  </a:tcPr>
                </a:tc>
              </a:tr>
            </a:tbl>
          </a:graphicData>
        </a:graphic>
      </p:graphicFrame>
      <p:sp>
        <p:nvSpPr>
          <p:cNvPr id="158" name="Google Shape;158;p21"/>
          <p:cNvSpPr txBox="1"/>
          <p:nvPr/>
        </p:nvSpPr>
        <p:spPr>
          <a:xfrm>
            <a:off x="6897849" y="1994926"/>
            <a:ext cx="167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Grade:</a:t>
            </a:r>
            <a:endParaRPr/>
          </a:p>
        </p:txBody>
      </p:sp>
      <p:sp>
        <p:nvSpPr>
          <p:cNvPr id="159" name="Google Shape;159;p21"/>
          <p:cNvSpPr/>
          <p:nvPr/>
        </p:nvSpPr>
        <p:spPr>
          <a:xfrm>
            <a:off x="6980725" y="4703550"/>
            <a:ext cx="1695900" cy="287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Submit</a:t>
            </a:r>
            <a:endParaRPr/>
          </a:p>
        </p:txBody>
      </p:sp>
      <p:graphicFrame>
        <p:nvGraphicFramePr>
          <p:cNvPr id="160" name="Google Shape;160;p21"/>
          <p:cNvGraphicFramePr/>
          <p:nvPr/>
        </p:nvGraphicFramePr>
        <p:xfrm>
          <a:off x="1592050" y="874350"/>
          <a:ext cx="3000000" cy="3000000"/>
        </p:xfrm>
        <a:graphic>
          <a:graphicData uri="http://schemas.openxmlformats.org/drawingml/2006/table">
            <a:tbl>
              <a:tblPr>
                <a:noFill/>
                <a:tableStyleId>{EB6B55B9-F7B3-436A-A6C6-E3C0EF84CFAD}</a:tableStyleId>
              </a:tblPr>
              <a:tblGrid>
                <a:gridCol w="5305900"/>
              </a:tblGrid>
              <a:tr h="403225">
                <a:tc>
                  <a:txBody>
                    <a:bodyPr/>
                    <a:lstStyle/>
                    <a:p>
                      <a:pPr indent="0" lvl="0" marL="0" rtl="0" algn="l">
                        <a:spcBef>
                          <a:spcPts val="0"/>
                        </a:spcBef>
                        <a:spcAft>
                          <a:spcPts val="0"/>
                        </a:spcAft>
                        <a:buNone/>
                      </a:pPr>
                      <a:r>
                        <a:rPr b="1" lang="fr"/>
                        <a:t>Class 2 - Assignment 1</a:t>
                      </a:r>
                      <a:endParaRPr b="1"/>
                    </a:p>
                  </a:txBody>
                  <a:tcPr marT="91425" marB="91425" marR="91425" marL="91425">
                    <a:solidFill>
                      <a:schemeClr val="lt2"/>
                    </a:solidFill>
                  </a:tcPr>
                </a:tc>
              </a:tr>
              <a:tr h="825850">
                <a:tc>
                  <a:txBody>
                    <a:bodyPr/>
                    <a:lstStyle/>
                    <a:p>
                      <a:pPr indent="0" lvl="0" marL="0" rtl="0" algn="l">
                        <a:spcBef>
                          <a:spcPts val="0"/>
                        </a:spcBef>
                        <a:spcAft>
                          <a:spcPts val="0"/>
                        </a:spcAft>
                        <a:buNone/>
                      </a:pPr>
                      <a:r>
                        <a:rPr lang="fr" sz="1100"/>
                        <a:t>Lorem ipsum dolor sit amet, consectetur adipiscing elit, sed do eiusmod tempor incididunt ut labore et dolore magna aliqua. Justo nec ultrices dui sapien eget mi proin sed libero. Bibendum ut tristique et egestas quis ipsum suspendisse.</a:t>
                      </a:r>
                      <a:endParaRPr sz="1100"/>
                    </a:p>
                  </a:txBody>
                  <a:tcPr marT="91425" marB="91425" marR="91425" marL="91425">
                    <a:solidFill>
                      <a:schemeClr val="lt2"/>
                    </a:solidFill>
                  </a:tcPr>
                </a:tc>
              </a:tr>
              <a:tr h="383400">
                <a:tc>
                  <a:txBody>
                    <a:bodyPr/>
                    <a:lstStyle/>
                    <a:p>
                      <a:pPr indent="0" lvl="0" marL="0" rtl="0" algn="l">
                        <a:spcBef>
                          <a:spcPts val="0"/>
                        </a:spcBef>
                        <a:spcAft>
                          <a:spcPts val="0"/>
                        </a:spcAft>
                        <a:buNone/>
                      </a:pPr>
                      <a:r>
                        <a:rPr b="1" lang="fr"/>
                        <a:t>&lt;Student’s name&gt;</a:t>
                      </a:r>
                      <a:endParaRPr b="1"/>
                    </a:p>
                  </a:txBody>
                  <a:tcPr marT="91425" marB="91425" marR="91425" marL="91425">
                    <a:solidFill>
                      <a:schemeClr val="lt2"/>
                    </a:solidFill>
                  </a:tcPr>
                </a:tc>
              </a:tr>
              <a:tr h="339175">
                <a:tc>
                  <a:txBody>
                    <a:bodyPr/>
                    <a:lstStyle/>
                    <a:p>
                      <a:pPr indent="0" lvl="0" marL="0" rtl="0" algn="l">
                        <a:spcBef>
                          <a:spcPts val="0"/>
                        </a:spcBef>
                        <a:spcAft>
                          <a:spcPts val="0"/>
                        </a:spcAft>
                        <a:buNone/>
                      </a:pPr>
                      <a:r>
                        <a:rPr lang="fr" sz="1100"/>
                        <a:t>#words: 450   #paragraphs: 6</a:t>
                      </a:r>
                      <a:endParaRPr sz="1100"/>
                    </a:p>
                  </a:txBody>
                  <a:tcPr marT="91425" marB="91425" marR="91425" marL="91425">
                    <a:solidFill>
                      <a:schemeClr val="lt2"/>
                    </a:solidFill>
                  </a:tcPr>
                </a:tc>
              </a:tr>
              <a:tr h="2217475">
                <a:tc>
                  <a:txBody>
                    <a:bodyPr/>
                    <a:lstStyle/>
                    <a:p>
                      <a:pPr indent="0" lvl="0" marL="0" rtl="0" algn="l">
                        <a:spcBef>
                          <a:spcPts val="0"/>
                        </a:spcBef>
                        <a:spcAft>
                          <a:spcPts val="0"/>
                        </a:spcAft>
                        <a:buNone/>
                      </a:pPr>
                      <a:r>
                        <a:rPr lang="fr">
                          <a:solidFill>
                            <a:schemeClr val="dk1"/>
                          </a:solidFill>
                          <a:highlight>
                            <a:srgbClr val="FFF2CC"/>
                          </a:highlight>
                        </a:rPr>
                        <a:t>Purus sit amet luctus venenatis lectus. </a:t>
                      </a:r>
                      <a:r>
                        <a:rPr lang="fr">
                          <a:solidFill>
                            <a:schemeClr val="dk1"/>
                          </a:solidFill>
                          <a:highlight>
                            <a:srgbClr val="D9EAD3"/>
                          </a:highlight>
                        </a:rPr>
                        <a:t>Ullamcorper dignissim cras tincidunt lobortis feugiat. Elementum nisi quis eleifend quam. Volutpat odio facilisis mauris sit.</a:t>
                      </a:r>
                      <a:r>
                        <a:rPr lang="fr">
                          <a:solidFill>
                            <a:schemeClr val="dk1"/>
                          </a:solidFill>
                          <a:highlight>
                            <a:schemeClr val="lt2"/>
                          </a:highlight>
                        </a:rPr>
                        <a:t> Eu consequat ac felis donec et. Nisl tincidunt eget nullam non nisi. Pellentesque massa placerat duis ultricies lacus. Faucibus vitae aliquet nec ullamcorper sit amet. Vitae purus faucibus ornare suspendisse sed nisi. </a:t>
                      </a:r>
                      <a:r>
                        <a:rPr lang="fr">
                          <a:solidFill>
                            <a:schemeClr val="dk1"/>
                          </a:solidFill>
                          <a:highlight>
                            <a:srgbClr val="FFF2CC"/>
                          </a:highlight>
                        </a:rPr>
                        <a:t>Scelerisque purus semper eget duis at. </a:t>
                      </a:r>
                      <a:r>
                        <a:rPr lang="fr">
                          <a:solidFill>
                            <a:schemeClr val="dk1"/>
                          </a:solidFill>
                          <a:highlight>
                            <a:srgbClr val="D9EAD3"/>
                          </a:highlight>
                        </a:rPr>
                        <a:t>Interdum varius sit amet mattis vulputate enim nulla aliquet. Diam sollicitudin tempor id eu nisl. Sit amet purus gravida quis blandit turpis</a:t>
                      </a:r>
                      <a:r>
                        <a:rPr lang="fr">
                          <a:solidFill>
                            <a:schemeClr val="dk1"/>
                          </a:solidFill>
                        </a:rPr>
                        <a:t>…</a:t>
                      </a:r>
                      <a:endParaRPr/>
                    </a:p>
                  </a:txBody>
                  <a:tcPr marT="91425" marB="91425" marR="91425" marL="91425">
                    <a:solidFill>
                      <a:schemeClr val="lt2"/>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