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9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D175-5118-4DBB-9468-8303623CA43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0C14-E16A-4833-BC16-3B9531A5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42545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KEMASAN KERAJINAN BERBASIS MEDIA CAMPURAN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ad Kans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85292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smtClean="0">
                <a:solidFill>
                  <a:schemeClr val="bg1"/>
                </a:solidFill>
              </a:rPr>
              <a:t>Kemasan </a:t>
            </a:r>
            <a:r>
              <a:rPr lang="fi-FI" sz="2400" b="1" dirty="0">
                <a:solidFill>
                  <a:schemeClr val="bg1"/>
                </a:solidFill>
              </a:rPr>
              <a:t>adalah desain kreatif yang mengaitkan bentuk, struktur, material, warna, citra, tipografi dan elemen-elemen desain dengan informasi produk agar produk dapat dipasarkan. Kemasan digunakan untuk membungkus, melindungi, mengirim, mengeluarkan, menyimpan, mengidentifikasi dan membedakan sebuah produk di pasar (Klimchuk dan Krasovec, 2006:33).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8529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>
                <a:solidFill>
                  <a:schemeClr val="bg1"/>
                </a:solidFill>
              </a:rPr>
              <a:t>Kemasan merupakan sentuhan akhir dari sebuah proses. </a:t>
            </a:r>
            <a:r>
              <a:rPr lang="fi-FI" sz="2400" b="1" dirty="0" smtClean="0">
                <a:solidFill>
                  <a:schemeClr val="bg1"/>
                </a:solidFill>
              </a:rPr>
              <a:t>Pada </a:t>
            </a:r>
            <a:r>
              <a:rPr lang="en-US" sz="2400" b="1" dirty="0" err="1" smtClean="0">
                <a:solidFill>
                  <a:schemeClr val="bg1"/>
                </a:solidFill>
              </a:rPr>
              <a:t>karya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modifi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kerajinan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berbasis</a:t>
            </a:r>
            <a:r>
              <a:rPr lang="en-US" sz="2400" b="1" dirty="0">
                <a:solidFill>
                  <a:schemeClr val="bg1"/>
                </a:solidFill>
              </a:rPr>
              <a:t> media </a:t>
            </a:r>
            <a:r>
              <a:rPr lang="en-US" sz="2400" b="1" dirty="0" err="1">
                <a:solidFill>
                  <a:schemeClr val="bg1"/>
                </a:solidFill>
              </a:rPr>
              <a:t>campuran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ini</a:t>
            </a:r>
            <a:r>
              <a:rPr lang="en-US" sz="2400" b="1" dirty="0">
                <a:solidFill>
                  <a:schemeClr val="bg1"/>
                </a:solidFill>
              </a:rPr>
              <a:t> yang </a:t>
            </a:r>
            <a:r>
              <a:rPr lang="en-US" sz="2400" b="1" dirty="0" err="1" smtClean="0">
                <a:solidFill>
                  <a:schemeClr val="bg1"/>
                </a:solidFill>
              </a:rPr>
              <a:t>perlu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diperhatikan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ukuran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karya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  <a:r>
              <a:rPr lang="en-US" sz="2400" b="1" dirty="0" err="1">
                <a:solidFill>
                  <a:schemeClr val="bg1"/>
                </a:solidFill>
              </a:rPr>
              <a:t>Tidak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semua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karya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kerajinan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sv-SE" sz="2400" b="1" dirty="0" smtClean="0">
                <a:solidFill>
                  <a:schemeClr val="bg1"/>
                </a:solidFill>
              </a:rPr>
              <a:t>dapat </a:t>
            </a:r>
            <a:r>
              <a:rPr lang="sv-SE" sz="2400" b="1" dirty="0">
                <a:solidFill>
                  <a:schemeClr val="bg1"/>
                </a:solidFill>
              </a:rPr>
              <a:t>dibuat </a:t>
            </a:r>
            <a:r>
              <a:rPr lang="sv-SE" sz="2400" b="1" dirty="0" smtClean="0">
                <a:solidFill>
                  <a:schemeClr val="bg1"/>
                </a:solidFill>
              </a:rPr>
              <a:t>kemasan</a:t>
            </a:r>
            <a:r>
              <a:rPr lang="sv-SE" sz="2400" b="1" dirty="0">
                <a:solidFill>
                  <a:schemeClr val="bg1"/>
                </a:solidFill>
              </a:rPr>
              <a:t>, terkadang karena ukurannya sangat besar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karya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tidak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bisa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dibuat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kemasan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104</Words>
  <Application>Microsoft Office PowerPoint</Application>
  <PresentationFormat>On-screen Show (16:10)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sakera</dc:creator>
  <cp:lastModifiedBy>sakera</cp:lastModifiedBy>
  <cp:revision>21</cp:revision>
  <dcterms:created xsi:type="dcterms:W3CDTF">2019-01-15T01:23:28Z</dcterms:created>
  <dcterms:modified xsi:type="dcterms:W3CDTF">2020-01-27T05:30:38Z</dcterms:modified>
</cp:coreProperties>
</file>