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Flickr Geo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Gayatri</a:t>
            </a:r>
            <a:r>
              <a:rPr lang="en-US" sz="2000" dirty="0"/>
              <a:t> </a:t>
            </a:r>
            <a:r>
              <a:rPr lang="en-US" sz="2000" dirty="0" err="1" smtClean="0"/>
              <a:t>Ghanakota</a:t>
            </a:r>
            <a:r>
              <a:rPr lang="en-US" sz="2000" dirty="0" smtClean="0"/>
              <a:t>, </a:t>
            </a:r>
            <a:r>
              <a:rPr lang="en-US" sz="2000" dirty="0" err="1" smtClean="0"/>
              <a:t>Alexandru</a:t>
            </a:r>
            <a:r>
              <a:rPr lang="en-US" sz="2000" dirty="0" smtClean="0"/>
              <a:t> </a:t>
            </a:r>
            <a:r>
              <a:rPr lang="en-US" sz="2000" dirty="0" err="1" smtClean="0"/>
              <a:t>Simion</a:t>
            </a:r>
            <a:r>
              <a:rPr lang="en-US" sz="2000" dirty="0" smtClean="0"/>
              <a:t>, </a:t>
            </a:r>
            <a:r>
              <a:rPr lang="en-US" sz="2000" dirty="0" err="1" smtClean="0"/>
              <a:t>Shaosong</a:t>
            </a:r>
            <a:r>
              <a:rPr lang="en-US" sz="2000" dirty="0" smtClean="0"/>
              <a:t> Li,</a:t>
            </a:r>
            <a:endParaRPr lang="en-US" sz="2000" dirty="0"/>
          </a:p>
          <a:p>
            <a:r>
              <a:rPr lang="en-US" sz="2000" dirty="0"/>
              <a:t>Spencer </a:t>
            </a:r>
            <a:r>
              <a:rPr lang="en-US" sz="2000" dirty="0" smtClean="0"/>
              <a:t>Fink, Joseph </a:t>
            </a:r>
            <a:r>
              <a:rPr lang="en-US" sz="2000" dirty="0" err="1"/>
              <a:t>Wuthrich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2643"/>
            <a:ext cx="8458353" cy="3880773"/>
          </a:xfrm>
        </p:spPr>
        <p:txBody>
          <a:bodyPr>
            <a:normAutofit/>
          </a:bodyPr>
          <a:lstStyle/>
          <a:p>
            <a:r>
              <a:rPr lang="en-US" sz="2800" dirty="0"/>
              <a:t>Process data from Flickr API to generate a </a:t>
            </a:r>
            <a:r>
              <a:rPr lang="en-US" sz="2800" dirty="0" smtClean="0"/>
              <a:t>map </a:t>
            </a:r>
            <a:r>
              <a:rPr lang="en-US" sz="2800" dirty="0"/>
              <a:t>which displays the count of images at each location when a particular tag is searched.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2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7" y="1361319"/>
            <a:ext cx="9375679" cy="40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00" y="709353"/>
            <a:ext cx="8596668" cy="1320800"/>
          </a:xfrm>
        </p:spPr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5403"/>
            <a:ext cx="8596668" cy="3880773"/>
          </a:xfrm>
        </p:spPr>
        <p:txBody>
          <a:bodyPr/>
          <a:lstStyle/>
          <a:p>
            <a:r>
              <a:rPr lang="en-US" dirty="0" smtClean="0"/>
              <a:t>Hadoop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Framework for Web </a:t>
            </a:r>
            <a:r>
              <a:rPr lang="en-US" dirty="0" smtClean="0"/>
              <a:t>App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ExecutorService</a:t>
            </a:r>
            <a:r>
              <a:rPr lang="en-US" dirty="0"/>
              <a:t> Framework for Multithreading.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le:Django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32" y="3297507"/>
            <a:ext cx="2045277" cy="70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84" y="2146223"/>
            <a:ext cx="2208852" cy="5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60" y="3053492"/>
            <a:ext cx="2569730" cy="1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85" y="850669"/>
            <a:ext cx="8596668" cy="1320800"/>
          </a:xfrm>
        </p:spPr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85" y="2442060"/>
            <a:ext cx="8596668" cy="3880773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HTML5,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/>
              <a:t>CSS3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27" y="2304272"/>
            <a:ext cx="2194474" cy="741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71" y="4181406"/>
            <a:ext cx="2704502" cy="15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61" y="839789"/>
            <a:ext cx="8596668" cy="1320800"/>
          </a:xfrm>
        </p:spPr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Flickr API</a:t>
            </a:r>
          </a:p>
          <a:p>
            <a:pPr lvl="1"/>
            <a:r>
              <a:rPr lang="en-US" dirty="0" smtClean="0"/>
              <a:t>Pulls image data from Flickr servers</a:t>
            </a:r>
          </a:p>
          <a:p>
            <a:endParaRPr lang="en-US" dirty="0"/>
          </a:p>
          <a:p>
            <a:r>
              <a:rPr lang="en-US" dirty="0" smtClean="0"/>
              <a:t>Google Geocoding API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/>
              <a:t>L</a:t>
            </a:r>
            <a:r>
              <a:rPr lang="en-US" dirty="0" smtClean="0"/>
              <a:t>on location conversion</a:t>
            </a:r>
          </a:p>
          <a:p>
            <a:endParaRPr lang="en-US" dirty="0"/>
          </a:p>
          <a:p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Places markers on map UI based on tag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78" y="1762125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database that provides high performance, high availability, and easy scalability.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2" y="1634633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108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Flickr Geo Data Visualization</vt:lpstr>
      <vt:lpstr>Project Goal</vt:lpstr>
      <vt:lpstr>PowerPoint Presentation</vt:lpstr>
      <vt:lpstr>Frameworks</vt:lpstr>
      <vt:lpstr>Programming Languages</vt:lpstr>
      <vt:lpstr>APIs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Flickr Geo Data Visualization</dc:title>
  <dc:creator>Spencer Fink</dc:creator>
  <cp:lastModifiedBy>Spencer Fink</cp:lastModifiedBy>
  <cp:revision>6</cp:revision>
  <dcterms:created xsi:type="dcterms:W3CDTF">2014-05-01T23:41:01Z</dcterms:created>
  <dcterms:modified xsi:type="dcterms:W3CDTF">2014-05-02T00:26:14Z</dcterms:modified>
</cp:coreProperties>
</file>