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E0F1-A53D-9142-9D81-3B56E169AF3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0026-3A2D-894F-BD36-B2806E55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888735" y="5296468"/>
            <a:ext cx="2231685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723262" y="360758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407611" y="2676415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66555" y="5261273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6907156" y="1299609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Parking Lot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497877" y="4316090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Point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97877" y="6044371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Point Type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8" idx="0"/>
          </p:cNvCxnSpPr>
          <p:nvPr/>
        </p:nvCxnSpPr>
        <p:spPr>
          <a:xfrm>
            <a:off x="5671481" y="685440"/>
            <a:ext cx="2209785" cy="614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5" idx="0"/>
          </p:cNvCxnSpPr>
          <p:nvPr/>
        </p:nvCxnSpPr>
        <p:spPr>
          <a:xfrm flipH="1">
            <a:off x="1381721" y="685440"/>
            <a:ext cx="2341541" cy="199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>
          <a:xfrm flipH="1">
            <a:off x="1471987" y="1010121"/>
            <a:ext cx="3225385" cy="330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9" idx="2"/>
          </p:cNvCxnSpPr>
          <p:nvPr/>
        </p:nvCxnSpPr>
        <p:spPr>
          <a:xfrm flipV="1">
            <a:off x="1471987" y="4965453"/>
            <a:ext cx="0" cy="107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5531" y="1077732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2…*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1180" y="1577077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959" y="2238770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7287" y="3844316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71987" y="4965453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3959" y="567503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71481" y="375188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85546" y="845741"/>
            <a:ext cx="5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35487" y="1073698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…</a:t>
            </a:r>
            <a:r>
              <a:rPr lang="en-US" dirty="0"/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71332" y="4891941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932836">
            <a:off x="6097243" y="36227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Parking Lot</a:t>
            </a:r>
          </a:p>
          <a:p>
            <a:r>
              <a:rPr lang="en-US" dirty="0" smtClean="0"/>
              <a:t>Trail Mapping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8814535">
            <a:off x="2300295" y="2684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Interest Point </a:t>
            </a:r>
          </a:p>
          <a:p>
            <a:r>
              <a:rPr lang="en-US" dirty="0" smtClean="0"/>
              <a:t>Trail Mapping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71987" y="53690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9178219">
            <a:off x="1015126" y="1303014"/>
            <a:ext cx="21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Trail </a:t>
            </a:r>
          </a:p>
          <a:p>
            <a:r>
              <a:rPr lang="en-US" dirty="0" smtClean="0"/>
              <a:t>Intersectio</a:t>
            </a:r>
            <a:r>
              <a:rPr lang="en-US" dirty="0" smtClean="0"/>
              <a:t>n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17374" y="314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Reviews</a:t>
            </a:r>
          </a:p>
        </p:txBody>
      </p:sp>
      <p:sp>
        <p:nvSpPr>
          <p:cNvPr id="35" name="Process 34"/>
          <p:cNvSpPr/>
          <p:nvPr/>
        </p:nvSpPr>
        <p:spPr>
          <a:xfrm>
            <a:off x="6907156" y="3325778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 Head</a:t>
            </a:r>
            <a:endParaRPr lang="en-US" dirty="0"/>
          </a:p>
        </p:txBody>
      </p:sp>
      <p:sp>
        <p:nvSpPr>
          <p:cNvPr id="36" name="Process 35"/>
          <p:cNvSpPr/>
          <p:nvPr/>
        </p:nvSpPr>
        <p:spPr>
          <a:xfrm>
            <a:off x="6907156" y="5754387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 Point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6" idx="0"/>
            <a:endCxn id="4" idx="2"/>
          </p:cNvCxnSpPr>
          <p:nvPr/>
        </p:nvCxnSpPr>
        <p:spPr>
          <a:xfrm flipH="1" flipV="1">
            <a:off x="4697372" y="1010121"/>
            <a:ext cx="43293" cy="4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6" idx="1"/>
            <a:endCxn id="4" idx="3"/>
          </p:cNvCxnSpPr>
          <p:nvPr/>
        </p:nvCxnSpPr>
        <p:spPr>
          <a:xfrm flipH="1" flipV="1">
            <a:off x="5671481" y="685440"/>
            <a:ext cx="1235675" cy="539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5" idx="0"/>
            <a:endCxn id="8" idx="2"/>
          </p:cNvCxnSpPr>
          <p:nvPr/>
        </p:nvCxnSpPr>
        <p:spPr>
          <a:xfrm flipV="1">
            <a:off x="7881266" y="1948972"/>
            <a:ext cx="0" cy="137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2"/>
            <a:endCxn id="36" idx="0"/>
          </p:cNvCxnSpPr>
          <p:nvPr/>
        </p:nvCxnSpPr>
        <p:spPr>
          <a:xfrm>
            <a:off x="7881266" y="3975141"/>
            <a:ext cx="0" cy="1779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87753" y="2238770"/>
            <a:ext cx="124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onnects 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85836" y="1947498"/>
            <a:ext cx="5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87972" y="2956446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6063964" y="2394474"/>
            <a:ext cx="10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26107" y="5356622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23013" y="1215073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811083" y="4568775"/>
            <a:ext cx="97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Consists </a:t>
            </a:r>
          </a:p>
          <a:p>
            <a:pPr algn="ctr"/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99396" y="3975141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885836" y="5385055"/>
            <a:ext cx="5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sp>
        <p:nvSpPr>
          <p:cNvPr id="49" name="Process 48"/>
          <p:cNvSpPr/>
          <p:nvPr/>
        </p:nvSpPr>
        <p:spPr>
          <a:xfrm>
            <a:off x="125225" y="343945"/>
            <a:ext cx="1948219" cy="649363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9" idx="3"/>
            <a:endCxn id="4" idx="1"/>
          </p:cNvCxnSpPr>
          <p:nvPr/>
        </p:nvCxnSpPr>
        <p:spPr>
          <a:xfrm>
            <a:off x="2073444" y="668627"/>
            <a:ext cx="1649818" cy="1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8724" y="34019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0762" y="316108"/>
            <a:ext cx="5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3444" y="299295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91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Sharpshooter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Moncrief</dc:creator>
  <cp:lastModifiedBy>Robert Moncrief</cp:lastModifiedBy>
  <cp:revision>7</cp:revision>
  <dcterms:created xsi:type="dcterms:W3CDTF">2016-01-11T17:06:56Z</dcterms:created>
  <dcterms:modified xsi:type="dcterms:W3CDTF">2016-02-17T21:44:22Z</dcterms:modified>
</cp:coreProperties>
</file>