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k74vQGRhE+w6Q7ZsiUl2DT6x3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1036685" y="1152144"/>
            <a:ext cx="3794760" cy="3072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libri"/>
              <a:buNone/>
            </a:pPr>
            <a:r>
              <a:rPr lang="en-US" sz="5600"/>
              <a:t>Automated Tagging of Articles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036684" y="4462272"/>
            <a:ext cx="3794760" cy="1272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/>
              <a:t>Nikita Jayakar (nmj303)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/>
              <a:t>Rochak Agrawal (ra3117)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/>
              <a:t>Ghanashyam Tatti (gvt217)</a:t>
            </a:r>
            <a:endParaRPr/>
          </a:p>
        </p:txBody>
      </p:sp>
      <p:grpSp>
        <p:nvGrpSpPr>
          <p:cNvPr id="90" name="Google Shape;90;p1"/>
          <p:cNvGrpSpPr/>
          <p:nvPr/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91" name="Google Shape;91;p1"/>
            <p:cNvSpPr/>
            <p:nvPr/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Newspaper" id="111" name="Google Shape;1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6810" y="382384"/>
            <a:ext cx="6118169" cy="6118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0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0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0"/>
          <p:cNvSpPr/>
          <p:nvPr/>
        </p:nvSpPr>
        <p:spPr>
          <a:xfrm>
            <a:off x="606971" y="0"/>
            <a:ext cx="7514564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0"/>
          <p:cNvSpPr txBox="1"/>
          <p:nvPr/>
        </p:nvSpPr>
        <p:spPr>
          <a:xfrm>
            <a:off x="1036685" y="1152144"/>
            <a:ext cx="6611024" cy="4666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grpSp>
        <p:nvGrpSpPr>
          <p:cNvPr id="415" name="Google Shape;415;p10"/>
          <p:cNvGrpSpPr/>
          <p:nvPr/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416" name="Google Shape;416;p10"/>
            <p:cNvSpPr/>
            <p:nvPr/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>
            <p:ph type="title"/>
          </p:nvPr>
        </p:nvSpPr>
        <p:spPr>
          <a:xfrm>
            <a:off x="1166650" y="1332952"/>
            <a:ext cx="3926898" cy="3921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/>
              <a:t>The need for Automated Tagging</a:t>
            </a:r>
            <a:endParaRPr sz="5400"/>
          </a:p>
        </p:txBody>
      </p:sp>
      <p:grpSp>
        <p:nvGrpSpPr>
          <p:cNvPr id="121" name="Google Shape;121;p2"/>
          <p:cNvGrpSpPr/>
          <p:nvPr/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22" name="Google Shape;122;p2"/>
            <p:cNvSpPr/>
            <p:nvPr/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2"/>
          <p:cNvGrpSpPr/>
          <p:nvPr/>
        </p:nvGrpSpPr>
        <p:grpSpPr>
          <a:xfrm>
            <a:off x="5181600" y="570672"/>
            <a:ext cx="6248400" cy="5651567"/>
            <a:chOff x="0" y="2347"/>
            <a:chExt cx="6248400" cy="5651567"/>
          </a:xfrm>
        </p:grpSpPr>
        <p:sp>
          <p:nvSpPr>
            <p:cNvPr id="143" name="Google Shape;143;p2"/>
            <p:cNvSpPr/>
            <p:nvPr/>
          </p:nvSpPr>
          <p:spPr>
            <a:xfrm>
              <a:off x="0" y="2347"/>
              <a:ext cx="6248400" cy="1189803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59915" y="270053"/>
              <a:ext cx="654392" cy="65439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74223" y="2347"/>
              <a:ext cx="4874176" cy="1189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1374223" y="2347"/>
              <a:ext cx="4874176" cy="1189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900" lIns="125900" spcFirstLastPara="1" rIns="125900" wrap="square" tIns="125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Constant influx of articles</a:t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0" y="1489602"/>
              <a:ext cx="6248400" cy="1189803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59915" y="1757308"/>
              <a:ext cx="654392" cy="65439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374223" y="1489602"/>
              <a:ext cx="4874176" cy="1189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 txBox="1"/>
            <p:nvPr/>
          </p:nvSpPr>
          <p:spPr>
            <a:xfrm>
              <a:off x="1374223" y="1489602"/>
              <a:ext cx="4874176" cy="1189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900" lIns="125900" spcFirstLastPara="1" rIns="125900" wrap="square" tIns="125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Manually tagging  each article is a difficult and time consuming process</a:t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0" y="2976856"/>
              <a:ext cx="6248400" cy="1189803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59915" y="3244562"/>
              <a:ext cx="654392" cy="65439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374223" y="2976856"/>
              <a:ext cx="4874176" cy="1189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 txBox="1"/>
            <p:nvPr/>
          </p:nvSpPr>
          <p:spPr>
            <a:xfrm>
              <a:off x="1374223" y="2976856"/>
              <a:ext cx="4874176" cy="1189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900" lIns="125900" spcFirstLastPara="1" rIns="125900" wrap="square" tIns="125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Tags/Keywords are crucial data for search engines</a:t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0" y="4464111"/>
              <a:ext cx="6248400" cy="1189803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59915" y="4731817"/>
              <a:ext cx="654392" cy="65439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374223" y="4464111"/>
              <a:ext cx="4874176" cy="1189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 txBox="1"/>
            <p:nvPr/>
          </p:nvSpPr>
          <p:spPr>
            <a:xfrm>
              <a:off x="1374223" y="4464111"/>
              <a:ext cx="4874176" cy="1189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900" lIns="125900" spcFirstLastPara="1" rIns="125900" wrap="square" tIns="125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Tagging helps improve recommendations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 txBox="1"/>
          <p:nvPr>
            <p:ph type="title"/>
          </p:nvPr>
        </p:nvSpPr>
        <p:spPr>
          <a:xfrm>
            <a:off x="2197694" y="400222"/>
            <a:ext cx="8364559" cy="132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/>
              <a:t>What this project aims to do</a:t>
            </a:r>
            <a:endParaRPr/>
          </a:p>
        </p:txBody>
      </p:sp>
      <p:grpSp>
        <p:nvGrpSpPr>
          <p:cNvPr id="168" name="Google Shape;168;p3"/>
          <p:cNvGrpSpPr/>
          <p:nvPr/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69" name="Google Shape;169;p3"/>
            <p:cNvSpPr/>
            <p:nvPr/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3"/>
          <p:cNvGrpSpPr/>
          <p:nvPr/>
        </p:nvGrpSpPr>
        <p:grpSpPr>
          <a:xfrm>
            <a:off x="1037604" y="2907934"/>
            <a:ext cx="10720712" cy="2615374"/>
            <a:chOff x="93388" y="739774"/>
            <a:chExt cx="10720712" cy="2615374"/>
          </a:xfrm>
        </p:grpSpPr>
        <p:sp>
          <p:nvSpPr>
            <p:cNvPr id="190" name="Google Shape;190;p3"/>
            <p:cNvSpPr/>
            <p:nvPr/>
          </p:nvSpPr>
          <p:spPr>
            <a:xfrm>
              <a:off x="555386" y="739774"/>
              <a:ext cx="1445223" cy="14452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63384" y="1047772"/>
              <a:ext cx="829226" cy="82922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93388" y="2635148"/>
              <a:ext cx="23692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 txBox="1"/>
            <p:nvPr/>
          </p:nvSpPr>
          <p:spPr>
            <a:xfrm>
              <a:off x="93388" y="2635148"/>
              <a:ext cx="23692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CONSUME APIS TO FETCH ARTICLES</a:t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339217" y="739774"/>
              <a:ext cx="1445223" cy="1445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647216" y="1047772"/>
              <a:ext cx="829226" cy="82922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877220" y="2635148"/>
              <a:ext cx="23692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 txBox="1"/>
            <p:nvPr/>
          </p:nvSpPr>
          <p:spPr>
            <a:xfrm>
              <a:off x="2877220" y="2635148"/>
              <a:ext cx="23692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EXTRACT METADATA 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(TAGS AND SENTIMENT)</a:t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123049" y="739774"/>
              <a:ext cx="1445223" cy="14452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431047" y="1047772"/>
              <a:ext cx="829226" cy="82922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661051" y="2635148"/>
              <a:ext cx="23692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 txBox="1"/>
            <p:nvPr/>
          </p:nvSpPr>
          <p:spPr>
            <a:xfrm>
              <a:off x="5661051" y="2635148"/>
              <a:ext cx="23692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SENTIMENT PROVIDES AN OVERALL OPINION CONVEYED</a:t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8906880" y="739774"/>
              <a:ext cx="1445223" cy="1445223"/>
            </a:xfrm>
            <a:prstGeom prst="ellipse">
              <a:avLst/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9214878" y="1047772"/>
              <a:ext cx="829226" cy="8292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8444882" y="2635148"/>
              <a:ext cx="23692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 txBox="1"/>
            <p:nvPr/>
          </p:nvSpPr>
          <p:spPr>
            <a:xfrm>
              <a:off x="8444882" y="2635148"/>
              <a:ext cx="23692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INDEX METADATA TO PROVIDE IMPROVED SEARCH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"/>
          <p:cNvSpPr/>
          <p:nvPr/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4"/>
          <p:cNvGrpSpPr/>
          <p:nvPr/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215" name="Google Shape;215;p4"/>
            <p:cNvSpPr/>
            <p:nvPr/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4"/>
          <p:cNvSpPr txBox="1"/>
          <p:nvPr/>
        </p:nvSpPr>
        <p:spPr>
          <a:xfrm>
            <a:off x="1255776" y="3548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Calibri"/>
              <a:buNone/>
            </a:pPr>
            <a:r>
              <a:rPr b="0" i="0" lang="en-US" sz="4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does this qualify as a Big Data project</a:t>
            </a:r>
            <a:endParaRPr/>
          </a:p>
        </p:txBody>
      </p:sp>
      <p:grpSp>
        <p:nvGrpSpPr>
          <p:cNvPr id="236" name="Google Shape;236;p4"/>
          <p:cNvGrpSpPr/>
          <p:nvPr/>
        </p:nvGrpSpPr>
        <p:grpSpPr>
          <a:xfrm>
            <a:off x="1815576" y="1947385"/>
            <a:ext cx="9396000" cy="3433366"/>
            <a:chOff x="559800" y="459588"/>
            <a:chExt cx="9396000" cy="3433366"/>
          </a:xfrm>
        </p:grpSpPr>
        <p:sp>
          <p:nvSpPr>
            <p:cNvPr id="237" name="Google Shape;237;p4"/>
            <p:cNvSpPr/>
            <p:nvPr/>
          </p:nvSpPr>
          <p:spPr>
            <a:xfrm>
              <a:off x="1963800" y="459588"/>
              <a:ext cx="1512000" cy="1512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59800" y="2119223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 txBox="1"/>
            <p:nvPr/>
          </p:nvSpPr>
          <p:spPr>
            <a:xfrm>
              <a:off x="559800" y="2119223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Velocity</a:t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59800" y="2835890"/>
              <a:ext cx="4320000" cy="1057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 txBox="1"/>
            <p:nvPr/>
          </p:nvSpPr>
          <p:spPr>
            <a:xfrm>
              <a:off x="559800" y="2835890"/>
              <a:ext cx="4320000" cy="1057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Approximately 5.8 million new blog posts are created every day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 3.2 million news articles are published every day</a:t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7039800" y="459588"/>
              <a:ext cx="1512000" cy="1512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635800" y="2119223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 txBox="1"/>
            <p:nvPr/>
          </p:nvSpPr>
          <p:spPr>
            <a:xfrm>
              <a:off x="5635800" y="2119223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Volume</a:t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635800" y="2835890"/>
              <a:ext cx="4320000" cy="1057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 txBox="1"/>
            <p:nvPr/>
          </p:nvSpPr>
          <p:spPr>
            <a:xfrm>
              <a:off x="5635800" y="2835890"/>
              <a:ext cx="4320000" cy="1057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Today, there are more than 512 million blogs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5"/>
          <p:cNvSpPr/>
          <p:nvPr/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5"/>
          <p:cNvSpPr txBox="1"/>
          <p:nvPr>
            <p:ph type="title"/>
          </p:nvPr>
        </p:nvSpPr>
        <p:spPr>
          <a:xfrm>
            <a:off x="1071007" y="2451149"/>
            <a:ext cx="1843626" cy="1694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/>
              <a:t>Tech </a:t>
            </a:r>
            <a:br>
              <a:rPr lang="en-US" sz="5400"/>
            </a:br>
            <a:r>
              <a:rPr lang="en-US" sz="5400"/>
              <a:t>Stack</a:t>
            </a:r>
            <a:endParaRPr/>
          </a:p>
        </p:txBody>
      </p:sp>
      <p:grpSp>
        <p:nvGrpSpPr>
          <p:cNvPr id="256" name="Google Shape;256;p5"/>
          <p:cNvGrpSpPr/>
          <p:nvPr/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257" name="Google Shape;257;p5"/>
            <p:cNvSpPr/>
            <p:nvPr/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cture containing drawing&#10;&#10;Description automatically generated" id="277" name="Google Shape;27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3108" y="634520"/>
            <a:ext cx="2456306" cy="842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278" name="Google Shape;2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9611" y="4690181"/>
            <a:ext cx="1485524" cy="1617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79" name="Google Shape;27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9734" y="1615501"/>
            <a:ext cx="1334908" cy="13349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80" name="Google Shape;28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40939" y="5148092"/>
            <a:ext cx="1813497" cy="943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, plate, cup, mug&#10;&#10;Description automatically generated" id="281" name="Google Shape;28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67325" y="1849617"/>
            <a:ext cx="2270097" cy="885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, chair&#10;&#10;Description automatically generated" id="282" name="Google Shape;282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06394" y="3298365"/>
            <a:ext cx="1513114" cy="1513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6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6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6"/>
          <p:cNvSpPr/>
          <p:nvPr/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6"/>
          <p:cNvSpPr txBox="1"/>
          <p:nvPr>
            <p:ph type="title"/>
          </p:nvPr>
        </p:nvSpPr>
        <p:spPr>
          <a:xfrm>
            <a:off x="1166650" y="1332952"/>
            <a:ext cx="3926898" cy="3921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/>
              <a:t>System Design</a:t>
            </a:r>
            <a:endParaRPr/>
          </a:p>
        </p:txBody>
      </p:sp>
      <p:grpSp>
        <p:nvGrpSpPr>
          <p:cNvPr id="292" name="Google Shape;292;p6"/>
          <p:cNvGrpSpPr/>
          <p:nvPr/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293" name="Google Shape;293;p6"/>
            <p:cNvSpPr/>
            <p:nvPr/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a logo&#10;&#10;Description automatically generated" id="313" name="Google Shape;3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7800" y="456783"/>
            <a:ext cx="4877481" cy="5944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7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7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7"/>
          <p:cNvSpPr/>
          <p:nvPr/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7"/>
          <p:cNvSpPr txBox="1"/>
          <p:nvPr>
            <p:ph type="title"/>
          </p:nvPr>
        </p:nvSpPr>
        <p:spPr>
          <a:xfrm>
            <a:off x="1166650" y="1332952"/>
            <a:ext cx="3926898" cy="3921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/>
              <a:t>Use Case</a:t>
            </a:r>
            <a:endParaRPr/>
          </a:p>
        </p:txBody>
      </p:sp>
      <p:grpSp>
        <p:nvGrpSpPr>
          <p:cNvPr id="323" name="Google Shape;323;p7"/>
          <p:cNvGrpSpPr/>
          <p:nvPr/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24" name="Google Shape;324;p7"/>
            <p:cNvSpPr/>
            <p:nvPr/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a logo&#10;&#10;Description automatically generated" id="344" name="Google Shape;34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3548" y="407449"/>
            <a:ext cx="6999286" cy="6306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8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8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8"/>
          <p:cNvSpPr/>
          <p:nvPr/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8"/>
          <p:cNvSpPr txBox="1"/>
          <p:nvPr>
            <p:ph type="title"/>
          </p:nvPr>
        </p:nvSpPr>
        <p:spPr>
          <a:xfrm>
            <a:off x="1166650" y="1332952"/>
            <a:ext cx="3926898" cy="3921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/>
              <a:t>Sequence Diagram</a:t>
            </a:r>
            <a:endParaRPr/>
          </a:p>
        </p:txBody>
      </p:sp>
      <p:grpSp>
        <p:nvGrpSpPr>
          <p:cNvPr id="354" name="Google Shape;354;p8"/>
          <p:cNvGrpSpPr/>
          <p:nvPr/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55" name="Google Shape;355;p8"/>
            <p:cNvSpPr/>
            <p:nvPr/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5" name="Google Shape;37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7203" y="244093"/>
            <a:ext cx="8051290" cy="6210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9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9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9"/>
          <p:cNvSpPr/>
          <p:nvPr/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9"/>
          <p:cNvSpPr txBox="1"/>
          <p:nvPr>
            <p:ph type="title"/>
          </p:nvPr>
        </p:nvSpPr>
        <p:spPr>
          <a:xfrm>
            <a:off x="1166650" y="1332952"/>
            <a:ext cx="3926898" cy="3921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/>
              <a:t>Demo</a:t>
            </a:r>
            <a:endParaRPr/>
          </a:p>
        </p:txBody>
      </p:sp>
      <p:grpSp>
        <p:nvGrpSpPr>
          <p:cNvPr id="385" name="Google Shape;385;p9"/>
          <p:cNvGrpSpPr/>
          <p:nvPr/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86" name="Google Shape;386;p9"/>
            <p:cNvSpPr/>
            <p:nvPr/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2020-05-14T04:32:46Z</dcterms:created>
  <dc:creator>Ghanashyam VT</dc:creator>
</cp:coreProperties>
</file>