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81" r:id="rId2"/>
    <p:sldId id="482" r:id="rId3"/>
    <p:sldId id="483" r:id="rId4"/>
    <p:sldId id="484" r:id="rId5"/>
    <p:sldId id="485" r:id="rId6"/>
  </p:sldIdLst>
  <p:sldSz cx="9144000" cy="6858000" type="screen4x3"/>
  <p:notesSz cx="7556500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94474" autoAdjust="0"/>
  </p:normalViewPr>
  <p:slideViewPr>
    <p:cSldViewPr snapToGrid="0">
      <p:cViewPr>
        <p:scale>
          <a:sx n="94" d="100"/>
          <a:sy n="94" d="100"/>
        </p:scale>
        <p:origin x="2336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B782E7-6BD4-43AB-BC46-FB387F7F09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03244-96E6-4DC2-A779-C0EAA59A24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E6DE7-8AD8-48F2-A704-9D52688C848B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40CCE-DD20-40E1-8A21-ADA8C9620C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A8C7A-B427-41F3-8ECB-EC86FDBA11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79900" y="10155238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57134-D97D-464C-96FB-4DEC1D4E0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463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00B75A0-F212-4983-955C-D8687E186DD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1170000" y="5087880"/>
            <a:ext cx="5221440" cy="4106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523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1170000" y="5087880"/>
            <a:ext cx="5221440" cy="4106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21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body"/>
          </p:nvPr>
        </p:nvSpPr>
        <p:spPr>
          <a:xfrm>
            <a:off x="1170000" y="5087880"/>
            <a:ext cx="5221440" cy="4106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4253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2AF59-7FE0-45F5-9354-CED54F1E0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F80A14B-0583-4A9C-B9E0-30406FAEAC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401837"/>
            <a:ext cx="2057400" cy="365125"/>
          </a:xfrm>
        </p:spPr>
        <p:txBody>
          <a:bodyPr/>
          <a:lstStyle/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4A65EF1-BCFA-4F0B-9DA5-FB254C7C1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401837"/>
            <a:ext cx="2057400" cy="365125"/>
          </a:xfrm>
        </p:spPr>
        <p:txBody>
          <a:bodyPr/>
          <a:lstStyle/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9FD7F9EB-F3F7-44BF-BF81-68BF4319C3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401837"/>
            <a:ext cx="2057400" cy="365125"/>
          </a:xfrm>
        </p:spPr>
        <p:txBody>
          <a:bodyPr/>
          <a:lstStyle/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79F60C6-20D7-4986-B06F-64E3CA91C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401837"/>
            <a:ext cx="2057400" cy="365125"/>
          </a:xfrm>
        </p:spPr>
        <p:txBody>
          <a:bodyPr/>
          <a:lstStyle/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800EAEF-4DE9-43B0-9999-4F8ABEF95D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401837"/>
            <a:ext cx="2057400" cy="365125"/>
          </a:xfrm>
        </p:spPr>
        <p:txBody>
          <a:bodyPr/>
          <a:lstStyle/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2BBF3EF-30F6-4F6F-901E-07152F46A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401837"/>
            <a:ext cx="2057400" cy="365125"/>
          </a:xfrm>
        </p:spPr>
        <p:txBody>
          <a:bodyPr/>
          <a:lstStyle/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56F426CD-4E67-476B-879C-A9D3E11EC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401837"/>
            <a:ext cx="2057400" cy="365125"/>
          </a:xfrm>
        </p:spPr>
        <p:txBody>
          <a:bodyPr/>
          <a:lstStyle/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24CB1C4-FF24-46D6-8FE7-BEC76F66E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401837"/>
            <a:ext cx="2057400" cy="365125"/>
          </a:xfrm>
        </p:spPr>
        <p:txBody>
          <a:bodyPr/>
          <a:lstStyle/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F6F405F-08E6-437A-9DB7-9F3A611903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401837"/>
            <a:ext cx="2057400" cy="365125"/>
          </a:xfrm>
        </p:spPr>
        <p:txBody>
          <a:bodyPr/>
          <a:lstStyle/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5375152-747C-43A0-969D-53C1804457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401837"/>
            <a:ext cx="2057400" cy="365125"/>
          </a:xfrm>
        </p:spPr>
        <p:txBody>
          <a:bodyPr/>
          <a:lstStyle/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0B2115B-814A-41B4-ACD4-1EEDBC5DC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6401837"/>
            <a:ext cx="2057400" cy="365125"/>
          </a:xfrm>
        </p:spPr>
        <p:txBody>
          <a:bodyPr/>
          <a:lstStyle/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1"/>
          <p:cNvSpPr/>
          <p:nvPr/>
        </p:nvSpPr>
        <p:spPr>
          <a:xfrm>
            <a:off x="691200" y="779040"/>
            <a:ext cx="7672320" cy="360"/>
          </a:xfrm>
          <a:prstGeom prst="line">
            <a:avLst/>
          </a:prstGeom>
          <a:ln w="25560">
            <a:solidFill>
              <a:srgbClr val="F06E1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B25FF-E5DF-4521-9D99-5F47A4F6A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0183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02074-A9BF-4088-9BA9-D8B4E00AFA6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11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0.emf"/><Relationship Id="rId4" Type="http://schemas.openxmlformats.org/officeDocument/2006/relationships/image" Target="../media/image12.png"/><Relationship Id="rId9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64EC5DB-88F9-6943-8D4B-76275BF9E474}"/>
              </a:ext>
            </a:extLst>
          </p:cNvPr>
          <p:cNvGrpSpPr/>
          <p:nvPr/>
        </p:nvGrpSpPr>
        <p:grpSpPr>
          <a:xfrm>
            <a:off x="195208" y="1739347"/>
            <a:ext cx="8871857" cy="3429000"/>
            <a:chOff x="195208" y="1739347"/>
            <a:chExt cx="8871857" cy="3429000"/>
          </a:xfrm>
        </p:grpSpPr>
        <p:pic>
          <p:nvPicPr>
            <p:cNvPr id="4" name="Picture 3" descr="A close up of a map&#13;&#10;&#13;&#10;Description automatically generated">
              <a:extLst>
                <a:ext uri="{FF2B5EF4-FFF2-40B4-BE49-F238E27FC236}">
                  <a16:creationId xmlns:a16="http://schemas.microsoft.com/office/drawing/2014/main" id="{FC55E756-2F77-0049-8E59-5F1E72E73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08" y="1739347"/>
              <a:ext cx="4572000" cy="3429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99C54D6-5ABA-B249-94C5-0E8378CEF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065" y="1739347"/>
              <a:ext cx="4572000" cy="3429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0DC693-1465-3144-B122-A985187EE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2066" y="1831297"/>
              <a:ext cx="177800" cy="2159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1A9B72F-1102-2041-93D3-799AAFD14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14808" y="1831297"/>
              <a:ext cx="1524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65921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3;&#10;&#13;&#10;Description automatically generated">
            <a:extLst>
              <a:ext uri="{FF2B5EF4-FFF2-40B4-BE49-F238E27FC236}">
                <a16:creationId xmlns:a16="http://schemas.microsoft.com/office/drawing/2014/main" id="{3429D236-52A1-D846-A031-0751C6A31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4" y="907473"/>
            <a:ext cx="4572000" cy="342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31A2CF-5BF8-9546-94F8-F472C9107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839" y="3161921"/>
            <a:ext cx="152400" cy="215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31AB00-3A0D-3648-B789-BC5A0F059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743" y="2514023"/>
            <a:ext cx="177800" cy="215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498012-3BB4-AA40-BEF5-EC54A1CD4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687" y="1806148"/>
            <a:ext cx="152400" cy="21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BAAEF9-3A18-2148-B0A8-24A506402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8753" y="1590248"/>
            <a:ext cx="1778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39509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477CA46-B6D2-C84F-B26F-843CBE325D54}"/>
              </a:ext>
            </a:extLst>
          </p:cNvPr>
          <p:cNvGrpSpPr/>
          <p:nvPr/>
        </p:nvGrpSpPr>
        <p:grpSpPr>
          <a:xfrm>
            <a:off x="306886" y="194483"/>
            <a:ext cx="8441328" cy="6663517"/>
            <a:chOff x="306886" y="194483"/>
            <a:chExt cx="8441328" cy="6663517"/>
          </a:xfrm>
        </p:grpSpPr>
        <p:pic>
          <p:nvPicPr>
            <p:cNvPr id="8" name="Picture 7" descr="A close up of a logo&#13;&#10;&#13;&#10;Description automatically generated">
              <a:extLst>
                <a:ext uri="{FF2B5EF4-FFF2-40B4-BE49-F238E27FC236}">
                  <a16:creationId xmlns:a16="http://schemas.microsoft.com/office/drawing/2014/main" id="{6999921B-AA38-C047-96A6-F10DB00EF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522" y="3623480"/>
              <a:ext cx="4312692" cy="3234519"/>
            </a:xfrm>
            <a:prstGeom prst="rect">
              <a:avLst/>
            </a:prstGeom>
          </p:spPr>
        </p:pic>
        <p:pic>
          <p:nvPicPr>
            <p:cNvPr id="4" name="Picture 3" descr="A close up of a logo&#13;&#10;&#13;&#10;Description automatically generated">
              <a:extLst>
                <a:ext uri="{FF2B5EF4-FFF2-40B4-BE49-F238E27FC236}">
                  <a16:creationId xmlns:a16="http://schemas.microsoft.com/office/drawing/2014/main" id="{1FF16009-782A-C446-93A6-F65D0CF57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194" y="3623481"/>
              <a:ext cx="4312692" cy="32345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9F238F-E9AD-9246-8473-3C1C99970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194" y="262721"/>
              <a:ext cx="4312692" cy="32345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133B754-0711-EE42-AED1-FCDCDF818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5522" y="194483"/>
              <a:ext cx="4312692" cy="323451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1FC440-CAA9-0349-B4C9-DC2667F90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35794" y="262720"/>
              <a:ext cx="152400" cy="2159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F0463D7-FFA2-234D-A681-17927F2D3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886" y="262721"/>
              <a:ext cx="177800" cy="2159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C1432CE-6105-8047-B3DA-661FFDA39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6600" y="3623480"/>
              <a:ext cx="152400" cy="2159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AA2E8D2-6B68-4443-A869-76EA979E5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35794" y="3623480"/>
              <a:ext cx="1778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018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A6428-7AB3-AC49-BCFE-1CDA1EF7BB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02074-A9BF-4088-9BA9-D8B4E00AFA61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51D36D-CBA3-4E4C-9C2C-4ABA0C09F9AE}"/>
              </a:ext>
            </a:extLst>
          </p:cNvPr>
          <p:cNvGrpSpPr/>
          <p:nvPr/>
        </p:nvGrpSpPr>
        <p:grpSpPr>
          <a:xfrm>
            <a:off x="499489" y="1828800"/>
            <a:ext cx="8328339" cy="3200400"/>
            <a:chOff x="499489" y="1828800"/>
            <a:chExt cx="8328339" cy="32004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436135-0BBC-A641-8D6C-7512A9FCB22D}"/>
                </a:ext>
              </a:extLst>
            </p:cNvPr>
            <p:cNvGrpSpPr/>
            <p:nvPr/>
          </p:nvGrpSpPr>
          <p:grpSpPr>
            <a:xfrm>
              <a:off x="518616" y="1828800"/>
              <a:ext cx="8309212" cy="3200400"/>
              <a:chOff x="95535" y="1733265"/>
              <a:chExt cx="8309212" cy="3200400"/>
            </a:xfrm>
          </p:grpSpPr>
          <p:pic>
            <p:nvPicPr>
              <p:cNvPr id="6" name="Picture 5" descr="A close up of a map&#13;&#10;&#13;&#10;Description automatically generated">
                <a:extLst>
                  <a:ext uri="{FF2B5EF4-FFF2-40B4-BE49-F238E27FC236}">
                    <a16:creationId xmlns:a16="http://schemas.microsoft.com/office/drawing/2014/main" id="{918238BB-6349-5E43-9E3D-D4F711456C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35" y="1733265"/>
                <a:ext cx="4267200" cy="32004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A2B9EFB-7ED2-B148-B6E1-F51466FB0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37547" y="1733265"/>
                <a:ext cx="4267200" cy="320040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47C668-3A3C-0E4D-BC0A-78C8D3FAD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9489" y="1954129"/>
              <a:ext cx="177800" cy="2159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2CB735-3252-0649-8113-567F5F8AF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4808" y="1954129"/>
              <a:ext cx="1524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73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A6428-7AB3-AC49-BCFE-1CDA1EF7BB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86600" y="7152468"/>
            <a:ext cx="2057400" cy="365125"/>
          </a:xfrm>
        </p:spPr>
        <p:txBody>
          <a:bodyPr/>
          <a:lstStyle/>
          <a:p>
            <a:fld id="{50002074-A9BF-4088-9BA9-D8B4E00AFA61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96E383-C3E9-1444-A3DA-A909E5150AAD}"/>
              </a:ext>
            </a:extLst>
          </p:cNvPr>
          <p:cNvSpPr/>
          <p:nvPr/>
        </p:nvSpPr>
        <p:spPr>
          <a:xfrm>
            <a:off x="2470246" y="859811"/>
            <a:ext cx="1760562" cy="655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Generate grids for all levels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5D54F4-63B2-FC4B-A2FB-951E44F5B45F}"/>
              </a:ext>
            </a:extLst>
          </p:cNvPr>
          <p:cNvCxnSpPr>
            <a:cxnSpLocks/>
          </p:cNvCxnSpPr>
          <p:nvPr/>
        </p:nvCxnSpPr>
        <p:spPr>
          <a:xfrm flipH="1">
            <a:off x="3343703" y="1514903"/>
            <a:ext cx="6824" cy="3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2D1AF0-57C0-024C-B558-317F18A30FC5}"/>
              </a:ext>
            </a:extLst>
          </p:cNvPr>
          <p:cNvSpPr/>
          <p:nvPr/>
        </p:nvSpPr>
        <p:spPr>
          <a:xfrm>
            <a:off x="2463422" y="1897035"/>
            <a:ext cx="1760562" cy="655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Initialize arrays with BC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31E1FBB-6347-B04A-98E7-89692C567BD2}"/>
              </a:ext>
            </a:extLst>
          </p:cNvPr>
          <p:cNvCxnSpPr>
            <a:cxnSpLocks/>
          </p:cNvCxnSpPr>
          <p:nvPr/>
        </p:nvCxnSpPr>
        <p:spPr>
          <a:xfrm flipH="1">
            <a:off x="3350527" y="2574879"/>
            <a:ext cx="6824" cy="40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1EAAC4B-2143-7F42-97D8-F6E9F08BD69E}"/>
              </a:ext>
            </a:extLst>
          </p:cNvPr>
          <p:cNvSpPr/>
          <p:nvPr/>
        </p:nvSpPr>
        <p:spPr>
          <a:xfrm>
            <a:off x="2424750" y="3004786"/>
            <a:ext cx="1760562" cy="655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Find coefficient matrices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FF84DD-974D-2C41-92C5-1D1E45736828}"/>
              </a:ext>
            </a:extLst>
          </p:cNvPr>
          <p:cNvSpPr/>
          <p:nvPr/>
        </p:nvSpPr>
        <p:spPr>
          <a:xfrm>
            <a:off x="5675199" y="1942540"/>
            <a:ext cx="1760562" cy="655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Fine to Coarse: Restriction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E95290-E2CA-0C43-B68D-B0131CA4B76E}"/>
              </a:ext>
            </a:extLst>
          </p:cNvPr>
          <p:cNvSpPr txBox="1"/>
          <p:nvPr/>
        </p:nvSpPr>
        <p:spPr>
          <a:xfrm>
            <a:off x="4230808" y="3004786"/>
            <a:ext cx="216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V-cycle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CD5DAA5-8CDF-D745-8062-FD8A07E0B5A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185312" y="2288282"/>
            <a:ext cx="1501824" cy="10440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2AD655-3A2B-AC49-A8FC-2403D26E0BF8}"/>
              </a:ext>
            </a:extLst>
          </p:cNvPr>
          <p:cNvCxnSpPr>
            <a:cxnSpLocks/>
          </p:cNvCxnSpPr>
          <p:nvPr/>
        </p:nvCxnSpPr>
        <p:spPr>
          <a:xfrm>
            <a:off x="6599835" y="2597632"/>
            <a:ext cx="0" cy="125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D25EEE-8E73-7942-ADFC-95A9B9500F0D}"/>
              </a:ext>
            </a:extLst>
          </p:cNvPr>
          <p:cNvSpPr/>
          <p:nvPr/>
        </p:nvSpPr>
        <p:spPr>
          <a:xfrm>
            <a:off x="5675199" y="3852085"/>
            <a:ext cx="1760562" cy="655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Coarse to fine: Prolongation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92548D-5B78-1044-92A7-3B7FD63D61DD}"/>
              </a:ext>
            </a:extLst>
          </p:cNvPr>
          <p:cNvCxnSpPr>
            <a:stCxn id="39" idx="1"/>
          </p:cNvCxnSpPr>
          <p:nvPr/>
        </p:nvCxnSpPr>
        <p:spPr>
          <a:xfrm flipH="1">
            <a:off x="4936224" y="4179631"/>
            <a:ext cx="738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CE42C6-5122-F84E-8C1E-B69B350C7321}"/>
              </a:ext>
            </a:extLst>
          </p:cNvPr>
          <p:cNvCxnSpPr>
            <a:cxnSpLocks/>
          </p:cNvCxnSpPr>
          <p:nvPr/>
        </p:nvCxnSpPr>
        <p:spPr>
          <a:xfrm flipH="1" flipV="1">
            <a:off x="4946463" y="3345980"/>
            <a:ext cx="3409" cy="847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7A9AAA-32EA-7B43-8DFD-F677E8872879}"/>
              </a:ext>
            </a:extLst>
          </p:cNvPr>
          <p:cNvCxnSpPr/>
          <p:nvPr/>
        </p:nvCxnSpPr>
        <p:spPr>
          <a:xfrm>
            <a:off x="4946463" y="1187357"/>
            <a:ext cx="0" cy="1105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19BF2B-525B-A042-B037-91DB056A3A33}"/>
              </a:ext>
            </a:extLst>
          </p:cNvPr>
          <p:cNvCxnSpPr>
            <a:cxnSpLocks/>
          </p:cNvCxnSpPr>
          <p:nvPr/>
        </p:nvCxnSpPr>
        <p:spPr>
          <a:xfrm>
            <a:off x="4945605" y="1187357"/>
            <a:ext cx="720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240A7B9-EF32-5B44-8833-6B346B83585A}"/>
              </a:ext>
            </a:extLst>
          </p:cNvPr>
          <p:cNvSpPr/>
          <p:nvPr/>
        </p:nvSpPr>
        <p:spPr>
          <a:xfrm>
            <a:off x="5675199" y="939081"/>
            <a:ext cx="1760562" cy="655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Analysis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408911-8EEC-D747-89AE-E3BD8893297E}"/>
              </a:ext>
            </a:extLst>
          </p:cNvPr>
          <p:cNvSpPr txBox="1"/>
          <p:nvPr/>
        </p:nvSpPr>
        <p:spPr>
          <a:xfrm>
            <a:off x="4385478" y="843538"/>
            <a:ext cx="130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" pitchFamily="2" charset="0"/>
              </a:rPr>
              <a:t>Ncycle</a:t>
            </a:r>
            <a:r>
              <a:rPr lang="en-US" sz="1400" dirty="0">
                <a:latin typeface="Times" pitchFamily="2" charset="0"/>
              </a:rPr>
              <a:t> &gt; limit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8B8435-EBFD-3F47-942B-490E139E7BD0}"/>
              </a:ext>
            </a:extLst>
          </p:cNvPr>
          <p:cNvSpPr txBox="1"/>
          <p:nvPr/>
        </p:nvSpPr>
        <p:spPr>
          <a:xfrm>
            <a:off x="7513667" y="2116197"/>
            <a:ext cx="130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" pitchFamily="2" charset="0"/>
              </a:rPr>
              <a:t>Ncycle</a:t>
            </a:r>
            <a:r>
              <a:rPr lang="en-US" sz="1400" dirty="0">
                <a:latin typeface="Times" pitchFamily="2" charset="0"/>
              </a:rPr>
              <a:t> &lt; limit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05E199-79D4-4748-93EC-F9B4CB18B4AA}"/>
              </a:ext>
            </a:extLst>
          </p:cNvPr>
          <p:cNvSpPr txBox="1"/>
          <p:nvPr/>
        </p:nvSpPr>
        <p:spPr>
          <a:xfrm>
            <a:off x="3311855" y="3758825"/>
            <a:ext cx="2165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</a:rPr>
              <a:t>W-cycle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43E63C-0480-EE45-BA39-62A464DA6A7F}"/>
              </a:ext>
            </a:extLst>
          </p:cNvPr>
          <p:cNvSpPr/>
          <p:nvPr/>
        </p:nvSpPr>
        <p:spPr>
          <a:xfrm>
            <a:off x="4385478" y="4875675"/>
            <a:ext cx="1760562" cy="655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Fine to Coarse: Restriction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9F5657-2FFA-E846-A0AF-816616195161}"/>
              </a:ext>
            </a:extLst>
          </p:cNvPr>
          <p:cNvSpPr txBox="1"/>
          <p:nvPr/>
        </p:nvSpPr>
        <p:spPr>
          <a:xfrm>
            <a:off x="2033797" y="4668236"/>
            <a:ext cx="130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" pitchFamily="2" charset="0"/>
              </a:rPr>
              <a:t>Ncycle</a:t>
            </a:r>
            <a:r>
              <a:rPr lang="en-US" sz="1400" dirty="0">
                <a:latin typeface="Times" pitchFamily="2" charset="0"/>
              </a:rPr>
              <a:t> &gt; limit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712BDE1-C720-C64C-BA0E-7600C39FBEF4}"/>
              </a:ext>
            </a:extLst>
          </p:cNvPr>
          <p:cNvSpPr/>
          <p:nvPr/>
        </p:nvSpPr>
        <p:spPr>
          <a:xfrm>
            <a:off x="6555480" y="4868064"/>
            <a:ext cx="1760562" cy="655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Coarse to fine: Prolongation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6B5E78-49E5-C14A-A2CC-67296092A057}"/>
              </a:ext>
            </a:extLst>
          </p:cNvPr>
          <p:cNvSpPr/>
          <p:nvPr/>
        </p:nvSpPr>
        <p:spPr>
          <a:xfrm>
            <a:off x="6545816" y="6089176"/>
            <a:ext cx="1760562" cy="655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Fine to Coarse: Restriction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E54A36A-E1D1-3F4A-9397-EA7D1A308526}"/>
              </a:ext>
            </a:extLst>
          </p:cNvPr>
          <p:cNvSpPr/>
          <p:nvPr/>
        </p:nvSpPr>
        <p:spPr>
          <a:xfrm>
            <a:off x="4385478" y="6112632"/>
            <a:ext cx="1760562" cy="655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Coarse to fine: Prolongation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9635BBD-ECEF-C94F-AB73-0D7C006E0E83}"/>
              </a:ext>
            </a:extLst>
          </p:cNvPr>
          <p:cNvCxnSpPr>
            <a:cxnSpLocks/>
            <a:stCxn id="67" idx="1"/>
          </p:cNvCxnSpPr>
          <p:nvPr/>
        </p:nvCxnSpPr>
        <p:spPr>
          <a:xfrm flipH="1">
            <a:off x="6140636" y="5195610"/>
            <a:ext cx="414844" cy="7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1235A86-D4F5-FD42-80F0-77DD545C5ACD}"/>
              </a:ext>
            </a:extLst>
          </p:cNvPr>
          <p:cNvCxnSpPr>
            <a:cxnSpLocks/>
          </p:cNvCxnSpPr>
          <p:nvPr/>
        </p:nvCxnSpPr>
        <p:spPr>
          <a:xfrm flipH="1">
            <a:off x="6130972" y="6425021"/>
            <a:ext cx="414844" cy="7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51ADC22-EB48-D54D-B88D-5F38697B8BF6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305031" y="3659878"/>
            <a:ext cx="6824" cy="154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FC0F283-3D1A-A544-834C-604C96DEF899}"/>
              </a:ext>
            </a:extLst>
          </p:cNvPr>
          <p:cNvCxnSpPr>
            <a:cxnSpLocks/>
          </p:cNvCxnSpPr>
          <p:nvPr/>
        </p:nvCxnSpPr>
        <p:spPr>
          <a:xfrm flipH="1" flipV="1">
            <a:off x="3308443" y="5195611"/>
            <a:ext cx="3412" cy="1221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534559C5-A312-F64D-82A4-4EB30AC23E3F}"/>
              </a:ext>
            </a:extLst>
          </p:cNvPr>
          <p:cNvSpPr/>
          <p:nvPr/>
        </p:nvSpPr>
        <p:spPr>
          <a:xfrm>
            <a:off x="275787" y="4875675"/>
            <a:ext cx="1760562" cy="6550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" pitchFamily="2" charset="0"/>
              </a:rPr>
              <a:t>Analysis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B444DEB-DA17-9445-9819-E3EBBF6030E3}"/>
              </a:ext>
            </a:extLst>
          </p:cNvPr>
          <p:cNvCxnSpPr/>
          <p:nvPr/>
        </p:nvCxnSpPr>
        <p:spPr>
          <a:xfrm flipV="1">
            <a:off x="2036349" y="5195610"/>
            <a:ext cx="2349129" cy="7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2B362FE-9AB8-6644-853B-9BAB70032683}"/>
              </a:ext>
            </a:extLst>
          </p:cNvPr>
          <p:cNvSpPr txBox="1"/>
          <p:nvPr/>
        </p:nvSpPr>
        <p:spPr>
          <a:xfrm>
            <a:off x="3552676" y="4716527"/>
            <a:ext cx="1301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imes" pitchFamily="2" charset="0"/>
              </a:rPr>
              <a:t>Ncycle</a:t>
            </a:r>
            <a:r>
              <a:rPr lang="en-US" sz="1400" dirty="0">
                <a:latin typeface="Times" pitchFamily="2" charset="0"/>
              </a:rPr>
              <a:t> &lt; limit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A7B0177-112F-1648-BADE-36E06B681079}"/>
              </a:ext>
            </a:extLst>
          </p:cNvPr>
          <p:cNvCxnSpPr>
            <a:cxnSpLocks/>
          </p:cNvCxnSpPr>
          <p:nvPr/>
        </p:nvCxnSpPr>
        <p:spPr>
          <a:xfrm flipH="1">
            <a:off x="3285988" y="6412882"/>
            <a:ext cx="1099490" cy="22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9B8C973-7CB3-4144-A5BE-0DC0DE11D010}"/>
              </a:ext>
            </a:extLst>
          </p:cNvPr>
          <p:cNvCxnSpPr>
            <a:cxnSpLocks/>
          </p:cNvCxnSpPr>
          <p:nvPr/>
        </p:nvCxnSpPr>
        <p:spPr>
          <a:xfrm>
            <a:off x="7426097" y="5526779"/>
            <a:ext cx="0" cy="57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29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81663</TotalTime>
  <Words>60</Words>
  <Application>Microsoft Macintosh PowerPoint</Application>
  <PresentationFormat>On-screen Show (4:3)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DejaVu Sans</vt:lpstr>
      <vt:lpstr>Symbol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Imperial College London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Office 2004 Test Drive User</dc:creator>
  <dc:description/>
  <cp:lastModifiedBy>Ghanesh Narasimhan</cp:lastModifiedBy>
  <cp:revision>4359</cp:revision>
  <cp:lastPrinted>2018-09-28T01:35:03Z</cp:lastPrinted>
  <dcterms:created xsi:type="dcterms:W3CDTF">2010-05-26T11:50:57Z</dcterms:created>
  <dcterms:modified xsi:type="dcterms:W3CDTF">2018-12-14T06:06:54Z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Imperial College London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  <property fmtid="{D5CDD505-2E9C-101B-9397-08002B2CF9AE}" pid="13" name="TexMathsIgnorePreamble">
    <vt:lpwstr>FALSE</vt:lpwstr>
  </property>
  <property fmtid="{D5CDD505-2E9C-101B-9397-08002B2CF9AE}" pid="14" name="TexMathsPreamble">
    <vt:lpwstr>\usepackage{amsmath}§\usepackage{amssymb}§\usepackage[usenames]{color}§§% Uncomment this line for sans-serif font§%\everymath{\mathsf{\xdef\mysf{\mathgroup\the\mathgroup\relax}}\mysf}§\definecolor{orange(ryb)}{rgb}{0.98,0.6,0.01}§% Uncomment these lines f</vt:lpwstr>
  </property>
</Properties>
</file>