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638" autoAdjust="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oworld.com/article/2670360/operating-systems/linus-torvalds--bitkeeper-blunder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GIT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Distributed Version Control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as well as the client keep a copy of the file versions.</a:t>
            </a:r>
          </a:p>
          <a:p>
            <a:r>
              <a:rPr lang="en-US" dirty="0" smtClean="0"/>
              <a:t>If </a:t>
            </a:r>
            <a:r>
              <a:rPr lang="en-US" dirty="0"/>
              <a:t>any server dies,  any of the client repositories can be copied back up to the server to restore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Examples: </a:t>
            </a:r>
            <a:r>
              <a:rPr lang="en-US" dirty="0" err="1" smtClean="0"/>
              <a:t>Git</a:t>
            </a:r>
            <a:r>
              <a:rPr lang="en-US" dirty="0" smtClean="0"/>
              <a:t>, Mercurial, Bazaar or </a:t>
            </a:r>
            <a:r>
              <a:rPr lang="en-US" dirty="0" err="1" smtClean="0"/>
              <a:t>Darcs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Version Control Systems</a:t>
            </a:r>
            <a:endParaRPr lang="en-US" dirty="0"/>
          </a:p>
        </p:txBody>
      </p:sp>
      <p:pic>
        <p:nvPicPr>
          <p:cNvPr id="3074" name="Picture 2" descr="C:\Users\pjayakumar\Desktop\Screens\distributed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82410" y="1600200"/>
            <a:ext cx="3779179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GIT </a:t>
            </a:r>
            <a:r>
              <a:rPr lang="en-US" b="1" dirty="0" smtClean="0"/>
              <a:t>HISTORY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BitKeeper</a:t>
            </a:r>
            <a:r>
              <a:rPr lang="en-US" dirty="0"/>
              <a:t>, a </a:t>
            </a:r>
            <a:r>
              <a:rPr lang="en-US" dirty="0" err="1"/>
              <a:t>propreity</a:t>
            </a:r>
            <a:r>
              <a:rPr lang="en-US" dirty="0"/>
              <a:t> software, was made free to use license for open source projects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In 2002, </a:t>
            </a:r>
            <a:r>
              <a:rPr lang="en-US" dirty="0" err="1"/>
              <a:t>Linus</a:t>
            </a:r>
            <a:r>
              <a:rPr lang="en-US" dirty="0"/>
              <a:t> </a:t>
            </a:r>
            <a:r>
              <a:rPr lang="en-US" dirty="0" err="1"/>
              <a:t>Torvalds</a:t>
            </a:r>
            <a:r>
              <a:rPr lang="en-US" dirty="0"/>
              <a:t>, the creator of Linux kernel, moved the project to </a:t>
            </a:r>
            <a:r>
              <a:rPr lang="en-US" dirty="0" err="1"/>
              <a:t>BitKeeper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To maintain the spirit of free software in everything they did, Andrew </a:t>
            </a:r>
            <a:r>
              <a:rPr lang="en-US" dirty="0" err="1"/>
              <a:t>Tridgel</a:t>
            </a:r>
            <a:r>
              <a:rPr lang="en-US" dirty="0"/>
              <a:t> creator of Samba (allows for interoperability between Linux servers and Windows-based clients) reverse engineered </a:t>
            </a:r>
            <a:r>
              <a:rPr lang="en-US" dirty="0" err="1"/>
              <a:t>BitKeeper</a:t>
            </a:r>
            <a:r>
              <a:rPr lang="en-US" dirty="0"/>
              <a:t> client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This violated the non-compete clause of </a:t>
            </a:r>
            <a:r>
              <a:rPr lang="en-US" dirty="0" err="1"/>
              <a:t>BitKeeper's</a:t>
            </a:r>
            <a:r>
              <a:rPr lang="en-US" dirty="0"/>
              <a:t> license agreement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BitKeeper</a:t>
            </a:r>
            <a:r>
              <a:rPr lang="en-US" dirty="0"/>
              <a:t> decided to revoke their free license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Annoyed by this, </a:t>
            </a:r>
            <a:r>
              <a:rPr lang="en-US" dirty="0" err="1"/>
              <a:t>Linus</a:t>
            </a:r>
            <a:r>
              <a:rPr lang="en-US" dirty="0"/>
              <a:t> </a:t>
            </a:r>
            <a:r>
              <a:rPr lang="en-US" dirty="0" err="1"/>
              <a:t>Torvalds</a:t>
            </a:r>
            <a:r>
              <a:rPr lang="en-US" dirty="0"/>
              <a:t> decided to create GIT</a:t>
            </a:r>
          </a:p>
          <a:p>
            <a:r>
              <a:rPr lang="en-US" dirty="0"/>
              <a:t>After 11 years, in 2016,  </a:t>
            </a:r>
            <a:r>
              <a:rPr lang="en-US" dirty="0" err="1"/>
              <a:t>BitKeeper</a:t>
            </a:r>
            <a:r>
              <a:rPr lang="en-US" dirty="0"/>
              <a:t> was made open source</a:t>
            </a:r>
            <a:r>
              <a:rPr lang="en-US" dirty="0" smtClean="0"/>
              <a:t>.</a:t>
            </a:r>
          </a:p>
          <a:p>
            <a:r>
              <a:rPr lang="en-US" dirty="0"/>
              <a:t>Read more </a:t>
            </a:r>
            <a:r>
              <a:rPr lang="en-US" dirty="0" smtClean="0"/>
              <a:t>here: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://www.infoworld.com/article/2670360/operating-systems/linus-torvalds--bitkeeper-blunder.html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word GIT is a British slang for a stupid or unpleasant person</a:t>
            </a:r>
          </a:p>
          <a:p>
            <a:r>
              <a:rPr lang="en-US" dirty="0"/>
              <a:t>Quote from </a:t>
            </a:r>
            <a:r>
              <a:rPr lang="en-US" dirty="0" err="1"/>
              <a:t>Linus</a:t>
            </a:r>
            <a:r>
              <a:rPr lang="en-US" dirty="0"/>
              <a:t> </a:t>
            </a:r>
            <a:r>
              <a:rPr lang="en-US" dirty="0" err="1" smtClean="0"/>
              <a:t>Torvalds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"I'm an egotistical bastard, and I name all my projects after myself. First Linux, now </a:t>
            </a:r>
            <a:r>
              <a:rPr lang="en-US" dirty="0" err="1"/>
              <a:t>git</a:t>
            </a:r>
            <a:r>
              <a:rPr lang="en-US" dirty="0"/>
              <a:t>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Architecture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Two-tree </a:t>
            </a:r>
            <a:r>
              <a:rPr lang="en-US" b="1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343400"/>
            <a:ext cx="8229600" cy="1981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Lot </a:t>
            </a:r>
            <a:r>
              <a:rPr lang="en-US" dirty="0"/>
              <a:t>of other version control systems </a:t>
            </a:r>
            <a:r>
              <a:rPr lang="en-US" dirty="0" smtClean="0"/>
              <a:t>use </a:t>
            </a:r>
            <a:r>
              <a:rPr lang="en-US" dirty="0" smtClean="0"/>
              <a:t>Two-tree architecture.</a:t>
            </a:r>
          </a:p>
          <a:p>
            <a:r>
              <a:rPr lang="en-US" dirty="0" smtClean="0"/>
              <a:t>We </a:t>
            </a:r>
            <a:r>
              <a:rPr lang="en-US" dirty="0"/>
              <a:t>call them trees because they represent a file structure.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099" name="Picture 3" descr="C:\Users\pjayakumar\Desktop\Screens\two-tre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1524000"/>
            <a:ext cx="2124075" cy="2324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Two-tree </a:t>
            </a:r>
            <a:r>
              <a:rPr lang="en-US" b="1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343400"/>
            <a:ext cx="8229600" cy="1981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Get latest files from server / repository (checkout)</a:t>
            </a:r>
          </a:p>
          <a:p>
            <a:r>
              <a:rPr lang="en-US" dirty="0" smtClean="0"/>
              <a:t>Changes to files are saved in the hard-disk (local copy)</a:t>
            </a:r>
            <a:endParaRPr lang="en-US" dirty="0" smtClean="0"/>
          </a:p>
          <a:p>
            <a:r>
              <a:rPr lang="en-US" dirty="0" smtClean="0"/>
              <a:t>It is then sent to the server (commit)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 descr="C:\Users\pjayakumar\Desktop\Screens\twotree-comm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524000"/>
            <a:ext cx="4991100" cy="2419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Three-tree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00"/>
            <a:ext cx="8229600" cy="1752600"/>
          </a:xfrm>
        </p:spPr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however uses a three-tree architecture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Uses an extra tree called </a:t>
            </a:r>
            <a:r>
              <a:rPr lang="en-US" dirty="0"/>
              <a:t>staging index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Allows Partial commit.</a:t>
            </a:r>
          </a:p>
          <a:p>
            <a:endParaRPr lang="en-US" dirty="0"/>
          </a:p>
        </p:txBody>
      </p:sp>
      <p:pic>
        <p:nvPicPr>
          <p:cNvPr id="6146" name="Picture 2" descr="C:\Users\pjayakumar\Desktop\Screens\three-tre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1447800"/>
            <a:ext cx="2133600" cy="2968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/>
          <a:lstStyle/>
          <a:p>
            <a:r>
              <a:rPr lang="en-US" b="1" dirty="0" smtClean="0"/>
              <a:t>Version Control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Three-tree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029200"/>
            <a:ext cx="8229600" cy="1295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Latest files are taken from repository (checkout)</a:t>
            </a:r>
          </a:p>
          <a:p>
            <a:r>
              <a:rPr lang="en-US" dirty="0" smtClean="0"/>
              <a:t>Changes made are saved in hard-disk (local  copy)</a:t>
            </a:r>
          </a:p>
          <a:p>
            <a:r>
              <a:rPr lang="en-US" dirty="0" smtClean="0"/>
              <a:t>Set of changes are staged (staging)</a:t>
            </a:r>
          </a:p>
          <a:p>
            <a:r>
              <a:rPr lang="en-US" dirty="0" smtClean="0"/>
              <a:t>Staged changes are uploaded to server (committing)</a:t>
            </a:r>
            <a:endParaRPr lang="en-US" dirty="0"/>
          </a:p>
        </p:txBody>
      </p:sp>
      <p:pic>
        <p:nvPicPr>
          <p:cNvPr id="7170" name="Picture 2" descr="C:\Users\pjayakumar\Desktop\Screens\three-tree-comm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371600"/>
            <a:ext cx="5572125" cy="3419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Three-tree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029200"/>
            <a:ext cx="8229600" cy="1295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Latest files are taken from repository (checkout)</a:t>
            </a:r>
          </a:p>
          <a:p>
            <a:r>
              <a:rPr lang="en-US" dirty="0" smtClean="0"/>
              <a:t>Changes made are saved in hard-disk (local  copy)</a:t>
            </a:r>
          </a:p>
          <a:p>
            <a:r>
              <a:rPr lang="en-US" dirty="0" smtClean="0"/>
              <a:t>Set of changes are staged (staging)</a:t>
            </a:r>
          </a:p>
          <a:p>
            <a:r>
              <a:rPr lang="en-US" dirty="0" smtClean="0"/>
              <a:t>Staged changes are uploaded to server (committing)</a:t>
            </a:r>
            <a:endParaRPr lang="en-US" dirty="0"/>
          </a:p>
        </p:txBody>
      </p:sp>
      <p:pic>
        <p:nvPicPr>
          <p:cNvPr id="7170" name="Picture 2" descr="C:\Users\pjayakumar\Desktop\Screens\three-tree-comm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371600"/>
            <a:ext cx="5572125" cy="3419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/>
              <a:t>Git</a:t>
            </a:r>
            <a:r>
              <a:rPr lang="en-US" b="1" dirty="0"/>
              <a:t> </a:t>
            </a:r>
            <a:r>
              <a:rPr lang="en-US" b="1" dirty="0" smtClean="0"/>
              <a:t>Workflow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Git</a:t>
            </a:r>
            <a:r>
              <a:rPr lang="en-US" b="1" dirty="0"/>
              <a:t> </a:t>
            </a:r>
            <a:r>
              <a:rPr lang="en-US" b="1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1249363"/>
          </a:xfrm>
        </p:spPr>
        <p:txBody>
          <a:bodyPr/>
          <a:lstStyle/>
          <a:p>
            <a:r>
              <a:rPr lang="en-US" dirty="0" smtClean="0"/>
              <a:t>Changes made are first saved on the hard disk. We call it the local copy</a:t>
            </a:r>
            <a:endParaRPr lang="en-US" dirty="0"/>
          </a:p>
        </p:txBody>
      </p:sp>
      <p:pic>
        <p:nvPicPr>
          <p:cNvPr id="8194" name="Picture 2" descr="C:\Users\pjayakumar\Desktop\Screens\New folder\a_work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447800"/>
            <a:ext cx="5133975" cy="335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Git</a:t>
            </a:r>
            <a:r>
              <a:rPr lang="en-US" b="1" dirty="0"/>
              <a:t> </a:t>
            </a:r>
            <a:r>
              <a:rPr lang="en-US" b="1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1249363"/>
          </a:xfrm>
        </p:spPr>
        <p:txBody>
          <a:bodyPr/>
          <a:lstStyle/>
          <a:p>
            <a:r>
              <a:rPr lang="en-US" dirty="0" smtClean="0"/>
              <a:t>Set of changes that need to be committed are staged</a:t>
            </a:r>
            <a:endParaRPr lang="en-US" dirty="0"/>
          </a:p>
        </p:txBody>
      </p:sp>
      <p:pic>
        <p:nvPicPr>
          <p:cNvPr id="8194" name="Picture 2" descr="C:\Users\pjayakumar\Desktop\Screens\New folder\a_work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447800"/>
            <a:ext cx="5133975" cy="335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Git</a:t>
            </a:r>
            <a:r>
              <a:rPr lang="en-US" b="1" dirty="0"/>
              <a:t> </a:t>
            </a:r>
            <a:r>
              <a:rPr lang="en-US" b="1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1249363"/>
          </a:xfrm>
        </p:spPr>
        <p:txBody>
          <a:bodyPr/>
          <a:lstStyle/>
          <a:p>
            <a:r>
              <a:rPr lang="en-US" dirty="0" smtClean="0"/>
              <a:t>Staged changes are committed to the repository</a:t>
            </a:r>
            <a:endParaRPr lang="en-US" dirty="0"/>
          </a:p>
        </p:txBody>
      </p:sp>
      <p:pic>
        <p:nvPicPr>
          <p:cNvPr id="9219" name="Picture 3" descr="C:\Users\pjayakumar\Desktop\Screens\New folder\a_rep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600200"/>
            <a:ext cx="5133975" cy="335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generates a checksum for each commit</a:t>
            </a:r>
          </a:p>
          <a:p>
            <a:r>
              <a:rPr lang="en-US" dirty="0" smtClean="0"/>
              <a:t>Checksum is a string of hexadecimal numbers</a:t>
            </a:r>
          </a:p>
          <a:p>
            <a:r>
              <a:rPr lang="en-US" dirty="0" smtClean="0"/>
              <a:t>Same data will always have the same checksum</a:t>
            </a:r>
          </a:p>
          <a:p>
            <a:r>
              <a:rPr lang="en-US" dirty="0" smtClean="0"/>
              <a:t>Thus ensures data integrity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uses SHA-1 hash algorithm to create checksums, its 40 characters long.</a:t>
            </a:r>
          </a:p>
          <a:p>
            <a:r>
              <a:rPr lang="en-US" dirty="0"/>
              <a:t>5ab70de3d8081bf2fd0ce2a2c0d057ba2497034b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pjayakumar\Desktop\Screens\snaps\git_lo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85800"/>
            <a:ext cx="8254614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Git</a:t>
            </a:r>
            <a:r>
              <a:rPr lang="en-US" b="1" dirty="0"/>
              <a:t> </a:t>
            </a:r>
            <a:r>
              <a:rPr lang="en-US" b="1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12493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For each commit </a:t>
            </a:r>
            <a:r>
              <a:rPr lang="en-US" dirty="0" err="1" smtClean="0"/>
              <a:t>Git</a:t>
            </a:r>
            <a:r>
              <a:rPr lang="en-US" dirty="0" smtClean="0"/>
              <a:t> adds its meta-data which includes parent, author, message etc.</a:t>
            </a:r>
          </a:p>
          <a:p>
            <a:r>
              <a:rPr lang="en-US" dirty="0" smtClean="0"/>
              <a:t>Each parent points to last commit, thus helps to maintain commit sequence.</a:t>
            </a:r>
            <a:endParaRPr lang="en-US" dirty="0"/>
          </a:p>
        </p:txBody>
      </p:sp>
      <p:pic>
        <p:nvPicPr>
          <p:cNvPr id="11267" name="Picture 3" descr="C:\Users\pjayakumar\Desktop\Screens\archu\snapsh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2513" y="1657350"/>
            <a:ext cx="7037387" cy="3543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477963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HEAD is a </a:t>
            </a:r>
            <a:r>
              <a:rPr lang="en-US" b="1" dirty="0"/>
              <a:t>ref</a:t>
            </a:r>
            <a:r>
              <a:rPr lang="en-US" dirty="0"/>
              <a:t> (reference) to the currently checked out commit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By default HEAD will point to the latest commit</a:t>
            </a:r>
          </a:p>
          <a:p>
            <a:r>
              <a:rPr lang="en-US" dirty="0" smtClean="0"/>
              <a:t>As we make new commits the pointer is moves to point to the latest commit.</a:t>
            </a:r>
            <a:endParaRPr lang="en-US" dirty="0" smtClean="0"/>
          </a:p>
          <a:p>
            <a:r>
              <a:rPr lang="en-US" dirty="0" smtClean="0"/>
              <a:t>Head allows for commit navigation.</a:t>
            </a:r>
          </a:p>
          <a:p>
            <a:r>
              <a:rPr lang="en-US" dirty="0" err="1" smtClean="0"/>
              <a:t>Stackoverflow</a:t>
            </a:r>
            <a:r>
              <a:rPr lang="en-US" dirty="0" smtClean="0"/>
              <a:t> answer describes it better http://stackoverflow.com/a/42185781/5936814</a:t>
            </a:r>
          </a:p>
        </p:txBody>
      </p:sp>
      <p:pic>
        <p:nvPicPr>
          <p:cNvPr id="12291" name="Picture 3" descr="C:\Users\pjayakumar\Desktop\Screens\archu\He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600200"/>
            <a:ext cx="5467350" cy="2638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Version Control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</a:t>
            </a:r>
            <a:r>
              <a:rPr lang="en-US" dirty="0"/>
              <a:t>control is a system that records changes to a file or set of files over time so that you can recall specific versions later.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Why use Version Control </a:t>
            </a:r>
            <a:r>
              <a:rPr lang="en-US" b="1" dirty="0" smtClean="0"/>
              <a:t>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Reverting back code</a:t>
            </a:r>
          </a:p>
          <a:p>
            <a:r>
              <a:rPr lang="en-US" dirty="0"/>
              <a:t>Review the history of some code</a:t>
            </a:r>
          </a:p>
          <a:p>
            <a:r>
              <a:rPr lang="en-US" dirty="0"/>
              <a:t>To prove that a particular change broke or fixed a piece of code</a:t>
            </a:r>
          </a:p>
          <a:p>
            <a:r>
              <a:rPr lang="en-US" dirty="0"/>
              <a:t>Code review: To see how much work is being done, and where, when and by whom</a:t>
            </a:r>
          </a:p>
          <a:p>
            <a:r>
              <a:rPr lang="en-US" dirty="0"/>
              <a:t>To experiment with a new feature without interfering with working code</a:t>
            </a:r>
          </a:p>
          <a:p>
            <a:r>
              <a:rPr lang="en-US" dirty="0"/>
              <a:t>Lost code from machine due to System failure, Natural calamities etc.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Types of Version Control </a:t>
            </a:r>
            <a:r>
              <a:rPr lang="en-US" b="1" dirty="0" smtClean="0"/>
              <a:t>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Local </a:t>
            </a:r>
            <a:r>
              <a:rPr lang="en-US" b="1" dirty="0"/>
              <a:t>Version Control </a:t>
            </a:r>
            <a:r>
              <a:rPr lang="en-US" b="1" dirty="0" smtClean="0"/>
              <a:t>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33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Records all changes to a file in a database.</a:t>
            </a:r>
          </a:p>
          <a:p>
            <a:endParaRPr lang="en-US" dirty="0"/>
          </a:p>
        </p:txBody>
      </p:sp>
      <p:pic>
        <p:nvPicPr>
          <p:cNvPr id="1027" name="Picture 3" descr="C:\Users\pjayakumar\Desktop\Screens\loca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209800"/>
            <a:ext cx="4572000" cy="3200400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56388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smtClean="0"/>
              <a:t>No </a:t>
            </a:r>
            <a:r>
              <a:rPr lang="en-US" sz="3200" dirty="0" smtClean="0"/>
              <a:t>collaboration, </a:t>
            </a:r>
            <a:r>
              <a:rPr lang="en-US" sz="3200" dirty="0" smtClean="0"/>
              <a:t>team </a:t>
            </a:r>
            <a:r>
              <a:rPr lang="en-US" sz="3200" dirty="0" smtClean="0"/>
              <a:t>members can work on the same file at the same time.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Centralized Version Control </a:t>
            </a:r>
            <a:r>
              <a:rPr lang="en-US" b="1" dirty="0" smtClean="0"/>
              <a:t>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file versions are kept in a single server.</a:t>
            </a:r>
          </a:p>
          <a:p>
            <a:r>
              <a:rPr lang="en-US" dirty="0"/>
              <a:t>The clients can then connect to the server and checkout files</a:t>
            </a:r>
            <a:r>
              <a:rPr lang="en-US" dirty="0" smtClean="0"/>
              <a:t>.</a:t>
            </a:r>
          </a:p>
          <a:p>
            <a:r>
              <a:rPr lang="en-US" dirty="0"/>
              <a:t>Examples of CVCS are CVS, Subversion, and Perforce etc.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Centralized Version Control Systems</a:t>
            </a:r>
            <a:endParaRPr lang="en-US" dirty="0"/>
          </a:p>
        </p:txBody>
      </p:sp>
      <p:pic>
        <p:nvPicPr>
          <p:cNvPr id="2050" name="Picture 2" descr="C:\Users\pjayakumar\Desktop\Screens\centralized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15911" y="1600200"/>
            <a:ext cx="6512177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Centralized Version Control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Drawbacks: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/>
              <a:t>Single point of Failure, </a:t>
            </a:r>
            <a:r>
              <a:rPr lang="en-US" dirty="0"/>
              <a:t>If a server goes down for an hour, then during that hour nobody </a:t>
            </a:r>
            <a:r>
              <a:rPr lang="en-US" dirty="0" smtClean="0"/>
              <a:t>can </a:t>
            </a:r>
            <a:r>
              <a:rPr lang="en-US" dirty="0"/>
              <a:t>collaborate at all or save versioned changes to anything they’re working on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719</Words>
  <Application>Microsoft Office PowerPoint</Application>
  <PresentationFormat>On-screen Show (4:3)</PresentationFormat>
  <Paragraphs>97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GIT</vt:lpstr>
      <vt:lpstr>Version Control System</vt:lpstr>
      <vt:lpstr>Version Control System</vt:lpstr>
      <vt:lpstr>Why use Version Control System?</vt:lpstr>
      <vt:lpstr>Types of Version Control System</vt:lpstr>
      <vt:lpstr>Local Version Control Systems</vt:lpstr>
      <vt:lpstr>Centralized Version Control Systems</vt:lpstr>
      <vt:lpstr>Centralized Version Control Systems</vt:lpstr>
      <vt:lpstr>Centralized Version Control Systems</vt:lpstr>
      <vt:lpstr>Distributed Version Control Systems</vt:lpstr>
      <vt:lpstr>Distributed Version Control Systems</vt:lpstr>
      <vt:lpstr>GIT HISTORY</vt:lpstr>
      <vt:lpstr>GIT HISTORY</vt:lpstr>
      <vt:lpstr>GIT HISTORY</vt:lpstr>
      <vt:lpstr>GIT HISTORY</vt:lpstr>
      <vt:lpstr>Git Architecture</vt:lpstr>
      <vt:lpstr>Two-tree architecture</vt:lpstr>
      <vt:lpstr>Two-tree architecture</vt:lpstr>
      <vt:lpstr>Three-tree architecture</vt:lpstr>
      <vt:lpstr>Three-tree architecture</vt:lpstr>
      <vt:lpstr>Three-tree architecture</vt:lpstr>
      <vt:lpstr>Git Workflow</vt:lpstr>
      <vt:lpstr>Git Workflow</vt:lpstr>
      <vt:lpstr>Git Workflow</vt:lpstr>
      <vt:lpstr>Git Workflow</vt:lpstr>
      <vt:lpstr>Git Workflow</vt:lpstr>
      <vt:lpstr>Slide 27</vt:lpstr>
      <vt:lpstr>Git Workflow</vt:lpstr>
      <vt:lpstr>Git Workflow</vt:lpstr>
      <vt:lpstr>Working with Git</vt:lpstr>
      <vt:lpstr>Working with Git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Praveen Jayakumar</dc:creator>
  <cp:lastModifiedBy>pjayakumar</cp:lastModifiedBy>
  <cp:revision>23</cp:revision>
  <dcterms:created xsi:type="dcterms:W3CDTF">2006-08-16T00:00:00Z</dcterms:created>
  <dcterms:modified xsi:type="dcterms:W3CDTF">2017-02-23T08:58:58Z</dcterms:modified>
</cp:coreProperties>
</file>