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61" r:id="rId5"/>
    <p:sldId id="263" r:id="rId6"/>
  </p:sldIdLst>
  <p:sldSz cx="9601200" cy="12801600" type="A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g Jeaeun" initials="JJ" lastIdx="1" clrIdx="0">
    <p:extLst>
      <p:ext uri="{19B8F6BF-5375-455C-9EA6-DF929625EA0E}">
        <p15:presenceInfo xmlns:p15="http://schemas.microsoft.com/office/powerpoint/2012/main" userId="90923ca806d4e24b" providerId="Windows Live"/>
      </p:ext>
    </p:extLst>
  </p:cmAuthor>
  <p:cmAuthor id="2" name="JEONG JAE EUN" initials="JJE" lastIdx="2" clrIdx="1">
    <p:extLst>
      <p:ext uri="{19B8F6BF-5375-455C-9EA6-DF929625EA0E}">
        <p15:presenceInfo xmlns:p15="http://schemas.microsoft.com/office/powerpoint/2012/main" userId="JEONG JAE EUN" providerId="None"/>
      </p:ext>
    </p:extLst>
  </p:cmAuthor>
  <p:cmAuthor id="3" name="JAEEUN JEONG" initials="JJ" lastIdx="1" clrIdx="2">
    <p:extLst>
      <p:ext uri="{19B8F6BF-5375-455C-9EA6-DF929625EA0E}">
        <p15:presenceInfo xmlns:p15="http://schemas.microsoft.com/office/powerpoint/2012/main" userId="JAEEUN JE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092"/>
    <a:srgbClr val="648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5078" autoAdjust="0"/>
  </p:normalViewPr>
  <p:slideViewPr>
    <p:cSldViewPr snapToGrid="0">
      <p:cViewPr varScale="1">
        <p:scale>
          <a:sx n="66" d="100"/>
          <a:sy n="66" d="100"/>
        </p:scale>
        <p:origin x="56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hang Lee" userId="d33feb9a-a4bc-4fa7-b3e6-43aaaf16d48a" providerId="ADAL" clId="{7AA50CEE-60AC-4E6E-8574-0F701766E1B7}"/>
    <pc:docChg chg="custSel modSld">
      <pc:chgData name="Ghang Lee" userId="d33feb9a-a4bc-4fa7-b3e6-43aaaf16d48a" providerId="ADAL" clId="{7AA50CEE-60AC-4E6E-8574-0F701766E1B7}" dt="2022-08-22T08:26:52.307" v="7" actId="313"/>
      <pc:docMkLst>
        <pc:docMk/>
      </pc:docMkLst>
      <pc:sldChg chg="modSp mod">
        <pc:chgData name="Ghang Lee" userId="d33feb9a-a4bc-4fa7-b3e6-43aaaf16d48a" providerId="ADAL" clId="{7AA50CEE-60AC-4E6E-8574-0F701766E1B7}" dt="2022-08-22T08:26:18.851" v="1" actId="313"/>
        <pc:sldMkLst>
          <pc:docMk/>
          <pc:sldMk cId="3210489080" sldId="261"/>
        </pc:sldMkLst>
        <pc:spChg chg="mod">
          <ac:chgData name="Ghang Lee" userId="d33feb9a-a4bc-4fa7-b3e6-43aaaf16d48a" providerId="ADAL" clId="{7AA50CEE-60AC-4E6E-8574-0F701766E1B7}" dt="2022-08-22T08:26:17.519" v="0" actId="313"/>
          <ac:spMkLst>
            <pc:docMk/>
            <pc:sldMk cId="3210489080" sldId="261"/>
            <ac:spMk id="61" creationId="{C0DA6540-FB0A-4B58-AEDB-CC71DB03CC84}"/>
          </ac:spMkLst>
        </pc:spChg>
        <pc:spChg chg="mod">
          <ac:chgData name="Ghang Lee" userId="d33feb9a-a4bc-4fa7-b3e6-43aaaf16d48a" providerId="ADAL" clId="{7AA50CEE-60AC-4E6E-8574-0F701766E1B7}" dt="2022-08-22T08:26:18.851" v="1" actId="313"/>
          <ac:spMkLst>
            <pc:docMk/>
            <pc:sldMk cId="3210489080" sldId="261"/>
            <ac:spMk id="76" creationId="{CA58F59F-6BEB-4AA5-9679-E0C6FCE60316}"/>
          </ac:spMkLst>
        </pc:spChg>
      </pc:sldChg>
      <pc:sldChg chg="modSp mod">
        <pc:chgData name="Ghang Lee" userId="d33feb9a-a4bc-4fa7-b3e6-43aaaf16d48a" providerId="ADAL" clId="{7AA50CEE-60AC-4E6E-8574-0F701766E1B7}" dt="2022-08-22T08:26:52.307" v="7" actId="313"/>
        <pc:sldMkLst>
          <pc:docMk/>
          <pc:sldMk cId="3471543113" sldId="263"/>
        </pc:sldMkLst>
        <pc:spChg chg="mod">
          <ac:chgData name="Ghang Lee" userId="d33feb9a-a4bc-4fa7-b3e6-43aaaf16d48a" providerId="ADAL" clId="{7AA50CEE-60AC-4E6E-8574-0F701766E1B7}" dt="2022-08-22T08:26:47.789" v="2" actId="313"/>
          <ac:spMkLst>
            <pc:docMk/>
            <pc:sldMk cId="3471543113" sldId="263"/>
            <ac:spMk id="5" creationId="{A33FFFCE-445B-4596-9AD7-D6EF7B54B050}"/>
          </ac:spMkLst>
        </pc:spChg>
        <pc:spChg chg="mod">
          <ac:chgData name="Ghang Lee" userId="d33feb9a-a4bc-4fa7-b3e6-43aaaf16d48a" providerId="ADAL" clId="{7AA50CEE-60AC-4E6E-8574-0F701766E1B7}" dt="2022-08-22T08:26:48.762" v="3" actId="313"/>
          <ac:spMkLst>
            <pc:docMk/>
            <pc:sldMk cId="3471543113" sldId="263"/>
            <ac:spMk id="6" creationId="{A9BE84AC-122C-44B3-AF59-483EB354CAE6}"/>
          </ac:spMkLst>
        </pc:spChg>
        <pc:spChg chg="mod">
          <ac:chgData name="Ghang Lee" userId="d33feb9a-a4bc-4fa7-b3e6-43aaaf16d48a" providerId="ADAL" clId="{7AA50CEE-60AC-4E6E-8574-0F701766E1B7}" dt="2022-08-22T08:26:49.718" v="4" actId="313"/>
          <ac:spMkLst>
            <pc:docMk/>
            <pc:sldMk cId="3471543113" sldId="263"/>
            <ac:spMk id="49" creationId="{6DED5565-5351-8E45-A7DC-50C449E0DD8E}"/>
          </ac:spMkLst>
        </pc:spChg>
        <pc:spChg chg="mod">
          <ac:chgData name="Ghang Lee" userId="d33feb9a-a4bc-4fa7-b3e6-43aaaf16d48a" providerId="ADAL" clId="{7AA50CEE-60AC-4E6E-8574-0F701766E1B7}" dt="2022-08-22T08:26:50.550" v="5" actId="313"/>
          <ac:spMkLst>
            <pc:docMk/>
            <pc:sldMk cId="3471543113" sldId="263"/>
            <ac:spMk id="51" creationId="{94737886-1E3C-9E48-9F0F-DE31E984E308}"/>
          </ac:spMkLst>
        </pc:spChg>
        <pc:spChg chg="mod">
          <ac:chgData name="Ghang Lee" userId="d33feb9a-a4bc-4fa7-b3e6-43aaaf16d48a" providerId="ADAL" clId="{7AA50CEE-60AC-4E6E-8574-0F701766E1B7}" dt="2022-08-22T08:26:51.569" v="6" actId="313"/>
          <ac:spMkLst>
            <pc:docMk/>
            <pc:sldMk cId="3471543113" sldId="263"/>
            <ac:spMk id="112" creationId="{22F22606-7D60-2D46-BD73-630E0CF5C5FD}"/>
          </ac:spMkLst>
        </pc:spChg>
        <pc:spChg chg="mod">
          <ac:chgData name="Ghang Lee" userId="d33feb9a-a4bc-4fa7-b3e6-43aaaf16d48a" providerId="ADAL" clId="{7AA50CEE-60AC-4E6E-8574-0F701766E1B7}" dt="2022-08-22T08:26:52.307" v="7" actId="313"/>
          <ac:spMkLst>
            <pc:docMk/>
            <pc:sldMk cId="3471543113" sldId="263"/>
            <ac:spMk id="113" creationId="{20A9BF9C-B758-6B45-926C-E902D0E3F1A0}"/>
          </ac:spMkLst>
        </pc:spChg>
      </pc:sldChg>
    </pc:docChg>
  </pc:docChgLst>
  <pc:docChgLst>
    <pc:chgData name="JEONG JAE EUN" userId="f1dde926-d302-47c6-a33e-c2a70fa1e541" providerId="ADAL" clId="{5CB350C4-60A1-4651-8E8B-5A62A58910D2}"/>
    <pc:docChg chg="undo redo custSel addSld delSld modSld sldOrd">
      <pc:chgData name="JEONG JAE EUN" userId="f1dde926-d302-47c6-a33e-c2a70fa1e541" providerId="ADAL" clId="{5CB350C4-60A1-4651-8E8B-5A62A58910D2}" dt="2021-06-06T05:35:50.458" v="5255" actId="47"/>
      <pc:docMkLst>
        <pc:docMk/>
      </pc:docMkLst>
      <pc:sldChg chg="addSp delSp modSp mod">
        <pc:chgData name="JEONG JAE EUN" userId="f1dde926-d302-47c6-a33e-c2a70fa1e541" providerId="ADAL" clId="{5CB350C4-60A1-4651-8E8B-5A62A58910D2}" dt="2021-06-04T05:05:06.076" v="3923" actId="478"/>
        <pc:sldMkLst>
          <pc:docMk/>
          <pc:sldMk cId="569896565" sldId="259"/>
        </pc:sldMkLst>
        <pc:spChg chg="mod">
          <ac:chgData name="JEONG JAE EUN" userId="f1dde926-d302-47c6-a33e-c2a70fa1e541" providerId="ADAL" clId="{5CB350C4-60A1-4651-8E8B-5A62A58910D2}" dt="2021-06-04T05:05:05.107" v="3919" actId="1035"/>
          <ac:spMkLst>
            <pc:docMk/>
            <pc:sldMk cId="569896565" sldId="259"/>
            <ac:spMk id="102" creationId="{BAC4D14A-8B68-4C80-94DD-F102357651A2}"/>
          </ac:spMkLst>
        </pc:spChg>
        <pc:spChg chg="add del mod">
          <ac:chgData name="JEONG JAE EUN" userId="f1dde926-d302-47c6-a33e-c2a70fa1e541" providerId="ADAL" clId="{5CB350C4-60A1-4651-8E8B-5A62A58910D2}" dt="2021-06-04T05:04:04.192" v="3914"/>
          <ac:spMkLst>
            <pc:docMk/>
            <pc:sldMk cId="569896565" sldId="259"/>
            <ac:spMk id="238" creationId="{56EAAE02-AFD2-495E-9BDE-83863A8D3E8C}"/>
          </ac:spMkLst>
        </pc:spChg>
        <pc:spChg chg="add mod ord">
          <ac:chgData name="JEONG JAE EUN" userId="f1dde926-d302-47c6-a33e-c2a70fa1e541" providerId="ADAL" clId="{5CB350C4-60A1-4651-8E8B-5A62A58910D2}" dt="2021-06-04T05:05:05.848" v="3922" actId="571"/>
          <ac:spMkLst>
            <pc:docMk/>
            <pc:sldMk cId="569896565" sldId="259"/>
            <ac:spMk id="240" creationId="{52E4D606-6BC5-4DF0-8D9A-04B6BB8A76FF}"/>
          </ac:spMkLst>
        </pc:spChg>
        <pc:spChg chg="add del">
          <ac:chgData name="JEONG JAE EUN" userId="f1dde926-d302-47c6-a33e-c2a70fa1e541" providerId="ADAL" clId="{5CB350C4-60A1-4651-8E8B-5A62A58910D2}" dt="2021-06-04T05:05:06.076" v="3923" actId="478"/>
          <ac:spMkLst>
            <pc:docMk/>
            <pc:sldMk cId="569896565" sldId="259"/>
            <ac:spMk id="338" creationId="{1A01F4AA-AA28-4D50-B9B2-A407F993C658}"/>
          </ac:spMkLst>
        </pc:spChg>
      </pc:sldChg>
      <pc:sldChg chg="add del">
        <pc:chgData name="JEONG JAE EUN" userId="f1dde926-d302-47c6-a33e-c2a70fa1e541" providerId="ADAL" clId="{5CB350C4-60A1-4651-8E8B-5A62A58910D2}" dt="2021-06-03T13:19:14.450" v="3880" actId="47"/>
        <pc:sldMkLst>
          <pc:docMk/>
          <pc:sldMk cId="2935499600" sldId="260"/>
        </pc:sldMkLst>
      </pc:sldChg>
      <pc:sldChg chg="addSp delSp modSp new mod">
        <pc:chgData name="JEONG JAE EUN" userId="f1dde926-d302-47c6-a33e-c2a70fa1e541" providerId="ADAL" clId="{5CB350C4-60A1-4651-8E8B-5A62A58910D2}" dt="2021-06-04T05:05:37.099" v="3948"/>
        <pc:sldMkLst>
          <pc:docMk/>
          <pc:sldMk cId="3210489080" sldId="261"/>
        </pc:sldMkLst>
        <pc:spChg chg="add mod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3" creationId="{7A9D8FC8-E674-41B7-8054-416D8173FBA6}"/>
          </ac:spMkLst>
        </pc:spChg>
        <pc:spChg chg="add mod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4" creationId="{0BF5610F-863B-44D7-A5FD-C7531CACFF92}"/>
          </ac:spMkLst>
        </pc:spChg>
        <pc:spChg chg="mod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8" creationId="{C2025D5F-D1A9-4568-8B63-CE6D51A9AC15}"/>
          </ac:spMkLst>
        </pc:spChg>
        <pc:spChg chg="mod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9" creationId="{B6A885A5-68BD-443D-8A15-C35EDD11F465}"/>
          </ac:spMkLst>
        </pc:spChg>
        <pc:spChg chg="mod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11" creationId="{058ECF47-9881-453E-91CF-D7D8868AA795}"/>
          </ac:spMkLst>
        </pc:spChg>
        <pc:spChg chg="mod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12" creationId="{C5093955-2826-43A9-A20B-9D1783AE6478}"/>
          </ac:spMkLst>
        </pc:spChg>
        <pc:spChg chg="mod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14" creationId="{5FBCA3C3-EEDD-469E-A46D-3944E0CFE505}"/>
          </ac:spMkLst>
        </pc:spChg>
        <pc:spChg chg="mod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15" creationId="{437E0A4C-7E91-4121-8803-5C4E8811EEF4}"/>
          </ac:spMkLst>
        </pc:spChg>
        <pc:spChg chg="mod">
          <ac:chgData name="JEONG JAE EUN" userId="f1dde926-d302-47c6-a33e-c2a70fa1e541" providerId="ADAL" clId="{5CB350C4-60A1-4651-8E8B-5A62A58910D2}" dt="2021-06-03T12:55:43.554" v="3695"/>
          <ac:spMkLst>
            <pc:docMk/>
            <pc:sldMk cId="3210489080" sldId="261"/>
            <ac:spMk id="17" creationId="{93293C8D-BD7C-4E33-A7E7-E3370BB90CCF}"/>
          </ac:spMkLst>
        </pc:spChg>
        <pc:spChg chg="mod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18" creationId="{967CA521-FF83-4CF1-8967-C634D104BBEE}"/>
          </ac:spMkLst>
        </pc:spChg>
        <pc:spChg chg="mod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20" creationId="{4D1B5FC3-8B22-4727-8E8A-83FB3CFFAC22}"/>
          </ac:spMkLst>
        </pc:spChg>
        <pc:spChg chg="mod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21" creationId="{80113A0A-D992-4D96-9E99-55E740CFEB5E}"/>
          </ac:spMkLst>
        </pc:spChg>
        <pc:spChg chg="mod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23" creationId="{A58D9139-E0B0-470C-98B1-DBE51A3AD275}"/>
          </ac:spMkLst>
        </pc:spChg>
        <pc:spChg chg="mod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24" creationId="{C3C8EDC6-2892-44EA-AB8A-A9170699E6C7}"/>
          </ac:spMkLst>
        </pc:spChg>
        <pc:spChg chg="mod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26" creationId="{2C5368AC-66AB-4105-81A4-B6981F80970A}"/>
          </ac:spMkLst>
        </pc:spChg>
        <pc:spChg chg="mod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27" creationId="{3E0FDB8A-D558-44D9-9F48-59CB7FFF571B}"/>
          </ac:spMkLst>
        </pc:spChg>
        <pc:spChg chg="add del mod topLvl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29" creationId="{33DB1BBB-5768-4EAF-AEB0-559537D20432}"/>
          </ac:spMkLst>
        </pc:spChg>
        <pc:spChg chg="mod topLvl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30" creationId="{32CA9322-3D6B-492E-B131-60559ABE8555}"/>
          </ac:spMkLst>
        </pc:spChg>
        <pc:spChg chg="mod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32" creationId="{E3789874-D98E-4B38-A753-515653522BB0}"/>
          </ac:spMkLst>
        </pc:spChg>
        <pc:spChg chg="mod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33" creationId="{5E398EE3-623C-455B-80DE-3B0DC0CA856D}"/>
          </ac:spMkLst>
        </pc:spChg>
        <pc:spChg chg="mod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35" creationId="{E5B28BAC-D2ED-4E8D-9D55-7F41AF7CD334}"/>
          </ac:spMkLst>
        </pc:spChg>
        <pc:spChg chg="mod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36" creationId="{DC83AB6F-06FD-4B1D-8C54-1E3F7C55CA05}"/>
          </ac:spMkLst>
        </pc:spChg>
        <pc:spChg chg="mod">
          <ac:chgData name="JEONG JAE EUN" userId="f1dde926-d302-47c6-a33e-c2a70fa1e541" providerId="ADAL" clId="{5CB350C4-60A1-4651-8E8B-5A62A58910D2}" dt="2021-06-01T08:36:27.670" v="243"/>
          <ac:spMkLst>
            <pc:docMk/>
            <pc:sldMk cId="3210489080" sldId="261"/>
            <ac:spMk id="38" creationId="{43F1037A-5A4E-49D7-A687-EA5D68490254}"/>
          </ac:spMkLst>
        </pc:spChg>
        <pc:spChg chg="mod">
          <ac:chgData name="JEONG JAE EUN" userId="f1dde926-d302-47c6-a33e-c2a70fa1e541" providerId="ADAL" clId="{5CB350C4-60A1-4651-8E8B-5A62A58910D2}" dt="2021-06-01T08:36:22.308" v="238" actId="571"/>
          <ac:spMkLst>
            <pc:docMk/>
            <pc:sldMk cId="3210489080" sldId="261"/>
            <ac:spMk id="39" creationId="{DC35DA7C-70FB-4057-AA1E-285A6FF4FB80}"/>
          </ac:spMkLst>
        </pc:spChg>
        <pc:spChg chg="mod topLvl">
          <ac:chgData name="JEONG JAE EUN" userId="f1dde926-d302-47c6-a33e-c2a70fa1e541" providerId="ADAL" clId="{5CB350C4-60A1-4651-8E8B-5A62A58910D2}" dt="2021-06-03T12:59:34.895" v="3742" actId="1038"/>
          <ac:spMkLst>
            <pc:docMk/>
            <pc:sldMk cId="3210489080" sldId="261"/>
            <ac:spMk id="41" creationId="{EC3294C7-D0CC-4559-958E-A1A41E923F8B}"/>
          </ac:spMkLst>
        </pc:spChg>
        <pc:spChg chg="mod topLvl">
          <ac:chgData name="JEONG JAE EUN" userId="f1dde926-d302-47c6-a33e-c2a70fa1e541" providerId="ADAL" clId="{5CB350C4-60A1-4651-8E8B-5A62A58910D2}" dt="2021-06-03T12:59:34.895" v="3742" actId="1038"/>
          <ac:spMkLst>
            <pc:docMk/>
            <pc:sldMk cId="3210489080" sldId="261"/>
            <ac:spMk id="42" creationId="{E5BC8A93-E23C-405C-BA0E-519583599F10}"/>
          </ac:spMkLst>
        </pc:spChg>
        <pc:spChg chg="mod">
          <ac:chgData name="JEONG JAE EUN" userId="f1dde926-d302-47c6-a33e-c2a70fa1e541" providerId="ADAL" clId="{5CB350C4-60A1-4651-8E8B-5A62A58910D2}" dt="2021-06-01T08:36:58.974" v="284"/>
          <ac:spMkLst>
            <pc:docMk/>
            <pc:sldMk cId="3210489080" sldId="261"/>
            <ac:spMk id="44" creationId="{9CC54CB1-4DAD-41D1-8CEE-C620F2D3F7DE}"/>
          </ac:spMkLst>
        </pc:spChg>
        <pc:spChg chg="mod">
          <ac:chgData name="JEONG JAE EUN" userId="f1dde926-d302-47c6-a33e-c2a70fa1e541" providerId="ADAL" clId="{5CB350C4-60A1-4651-8E8B-5A62A58910D2}" dt="2021-06-01T08:37:01.471" v="288" actId="20577"/>
          <ac:spMkLst>
            <pc:docMk/>
            <pc:sldMk cId="3210489080" sldId="261"/>
            <ac:spMk id="45" creationId="{3F44A6AF-0090-4A66-A1F8-2E7F32127372}"/>
          </ac:spMkLst>
        </pc:spChg>
        <pc:spChg chg="mod">
          <ac:chgData name="JEONG JAE EUN" userId="f1dde926-d302-47c6-a33e-c2a70fa1e541" providerId="ADAL" clId="{5CB350C4-60A1-4651-8E8B-5A62A58910D2}" dt="2021-06-01T08:37:17.468" v="311"/>
          <ac:spMkLst>
            <pc:docMk/>
            <pc:sldMk cId="3210489080" sldId="261"/>
            <ac:spMk id="47" creationId="{E830AF8C-14FB-4DD1-9CF2-025C5166D652}"/>
          </ac:spMkLst>
        </pc:spChg>
        <pc:spChg chg="mod">
          <ac:chgData name="JEONG JAE EUN" userId="f1dde926-d302-47c6-a33e-c2a70fa1e541" providerId="ADAL" clId="{5CB350C4-60A1-4651-8E8B-5A62A58910D2}" dt="2021-06-01T08:38:28.771" v="399" actId="14100"/>
          <ac:spMkLst>
            <pc:docMk/>
            <pc:sldMk cId="3210489080" sldId="261"/>
            <ac:spMk id="48" creationId="{79801CB9-6328-4855-AA29-00E2D84BA4A8}"/>
          </ac:spMkLst>
        </pc:spChg>
        <pc:spChg chg="mod topLvl">
          <ac:chgData name="JEONG JAE EUN" userId="f1dde926-d302-47c6-a33e-c2a70fa1e541" providerId="ADAL" clId="{5CB350C4-60A1-4651-8E8B-5A62A58910D2}" dt="2021-06-03T12:59:34.895" v="3742" actId="1038"/>
          <ac:spMkLst>
            <pc:docMk/>
            <pc:sldMk cId="3210489080" sldId="261"/>
            <ac:spMk id="50" creationId="{19E6A1F3-E0FD-4B97-B488-36D0A409B979}"/>
          </ac:spMkLst>
        </pc:spChg>
        <pc:spChg chg="mod topLvl">
          <ac:chgData name="JEONG JAE EUN" userId="f1dde926-d302-47c6-a33e-c2a70fa1e541" providerId="ADAL" clId="{5CB350C4-60A1-4651-8E8B-5A62A58910D2}" dt="2021-06-03T12:59:34.895" v="3742" actId="1038"/>
          <ac:spMkLst>
            <pc:docMk/>
            <pc:sldMk cId="3210489080" sldId="261"/>
            <ac:spMk id="51" creationId="{A67FC448-EC7F-4545-BAB4-13B31FD3C180}"/>
          </ac:spMkLst>
        </pc:spChg>
        <pc:spChg chg="mod">
          <ac:chgData name="JEONG JAE EUN" userId="f1dde926-d302-47c6-a33e-c2a70fa1e541" providerId="ADAL" clId="{5CB350C4-60A1-4651-8E8B-5A62A58910D2}" dt="2021-06-01T08:42:43.289" v="484"/>
          <ac:spMkLst>
            <pc:docMk/>
            <pc:sldMk cId="3210489080" sldId="261"/>
            <ac:spMk id="58" creationId="{81091FEE-E7F5-475E-819F-163C006FEFC6}"/>
          </ac:spMkLst>
        </pc:spChg>
        <pc:spChg chg="mod">
          <ac:chgData name="JEONG JAE EUN" userId="f1dde926-d302-47c6-a33e-c2a70fa1e541" providerId="ADAL" clId="{5CB350C4-60A1-4651-8E8B-5A62A58910D2}" dt="2021-06-01T08:42:34.562" v="462" actId="571"/>
          <ac:spMkLst>
            <pc:docMk/>
            <pc:sldMk cId="3210489080" sldId="261"/>
            <ac:spMk id="59" creationId="{111CF333-B3A8-4398-B3AD-C32BFBD15EF0}"/>
          </ac:spMkLst>
        </pc:spChg>
        <pc:spChg chg="mod topLvl">
          <ac:chgData name="JEONG JAE EUN" userId="f1dde926-d302-47c6-a33e-c2a70fa1e541" providerId="ADAL" clId="{5CB350C4-60A1-4651-8E8B-5A62A58910D2}" dt="2021-06-03T12:59:34.895" v="3742" actId="1038"/>
          <ac:spMkLst>
            <pc:docMk/>
            <pc:sldMk cId="3210489080" sldId="261"/>
            <ac:spMk id="61" creationId="{C0DA6540-FB0A-4B58-AEDB-CC71DB03CC84}"/>
          </ac:spMkLst>
        </pc:spChg>
        <pc:spChg chg="mod topLvl">
          <ac:chgData name="JEONG JAE EUN" userId="f1dde926-d302-47c6-a33e-c2a70fa1e541" providerId="ADAL" clId="{5CB350C4-60A1-4651-8E8B-5A62A58910D2}" dt="2021-06-03T12:59:34.895" v="3742" actId="1038"/>
          <ac:spMkLst>
            <pc:docMk/>
            <pc:sldMk cId="3210489080" sldId="261"/>
            <ac:spMk id="62" creationId="{D3095F55-73FB-4217-A081-FBA6F2E0491B}"/>
          </ac:spMkLst>
        </pc:spChg>
        <pc:spChg chg="mod topLvl">
          <ac:chgData name="JEONG JAE EUN" userId="f1dde926-d302-47c6-a33e-c2a70fa1e541" providerId="ADAL" clId="{5CB350C4-60A1-4651-8E8B-5A62A58910D2}" dt="2021-06-03T12:52:04.444" v="3598" actId="1076"/>
          <ac:spMkLst>
            <pc:docMk/>
            <pc:sldMk cId="3210489080" sldId="261"/>
            <ac:spMk id="64" creationId="{A16C4F03-32D6-442D-9199-3A1654D02935}"/>
          </ac:spMkLst>
        </pc:spChg>
        <pc:spChg chg="mod topLvl">
          <ac:chgData name="JEONG JAE EUN" userId="f1dde926-d302-47c6-a33e-c2a70fa1e541" providerId="ADAL" clId="{5CB350C4-60A1-4651-8E8B-5A62A58910D2}" dt="2021-06-03T12:52:04.444" v="3598" actId="1076"/>
          <ac:spMkLst>
            <pc:docMk/>
            <pc:sldMk cId="3210489080" sldId="261"/>
            <ac:spMk id="65" creationId="{11DBA8D8-FBD8-4295-A453-19793EF00E02}"/>
          </ac:spMkLst>
        </pc:spChg>
        <pc:spChg chg="mod topLvl">
          <ac:chgData name="JEONG JAE EUN" userId="f1dde926-d302-47c6-a33e-c2a70fa1e541" providerId="ADAL" clId="{5CB350C4-60A1-4651-8E8B-5A62A58910D2}" dt="2021-06-03T12:52:04.444" v="3598" actId="1076"/>
          <ac:spMkLst>
            <pc:docMk/>
            <pc:sldMk cId="3210489080" sldId="261"/>
            <ac:spMk id="67" creationId="{28ABF4DB-96C1-430E-BBE8-8BCCCBB6BFAE}"/>
          </ac:spMkLst>
        </pc:spChg>
        <pc:spChg chg="mod topLvl">
          <ac:chgData name="JEONG JAE EUN" userId="f1dde926-d302-47c6-a33e-c2a70fa1e541" providerId="ADAL" clId="{5CB350C4-60A1-4651-8E8B-5A62A58910D2}" dt="2021-06-03T12:52:04.444" v="3598" actId="1076"/>
          <ac:spMkLst>
            <pc:docMk/>
            <pc:sldMk cId="3210489080" sldId="261"/>
            <ac:spMk id="68" creationId="{E0F8CD33-8FF3-4F94-8B09-FDC13FA07F17}"/>
          </ac:spMkLst>
        </pc:spChg>
        <pc:spChg chg="mod topLvl">
          <ac:chgData name="JEONG JAE EUN" userId="f1dde926-d302-47c6-a33e-c2a70fa1e541" providerId="ADAL" clId="{5CB350C4-60A1-4651-8E8B-5A62A58910D2}" dt="2021-06-03T12:59:34.895" v="3742" actId="1038"/>
          <ac:spMkLst>
            <pc:docMk/>
            <pc:sldMk cId="3210489080" sldId="261"/>
            <ac:spMk id="76" creationId="{CA58F59F-6BEB-4AA5-9679-E0C6FCE60316}"/>
          </ac:spMkLst>
        </pc:spChg>
        <pc:spChg chg="mod topLvl">
          <ac:chgData name="JEONG JAE EUN" userId="f1dde926-d302-47c6-a33e-c2a70fa1e541" providerId="ADAL" clId="{5CB350C4-60A1-4651-8E8B-5A62A58910D2}" dt="2021-06-03T12:59:34.895" v="3742" actId="1038"/>
          <ac:spMkLst>
            <pc:docMk/>
            <pc:sldMk cId="3210489080" sldId="261"/>
            <ac:spMk id="77" creationId="{E84C9A92-60B5-44DA-AA74-096F985A1D6D}"/>
          </ac:spMkLst>
        </pc:spChg>
        <pc:spChg chg="add del mod">
          <ac:chgData name="JEONG JAE EUN" userId="f1dde926-d302-47c6-a33e-c2a70fa1e541" providerId="ADAL" clId="{5CB350C4-60A1-4651-8E8B-5A62A58910D2}" dt="2021-06-02T05:38:40.184" v="3115" actId="478"/>
          <ac:spMkLst>
            <pc:docMk/>
            <pc:sldMk cId="3210489080" sldId="261"/>
            <ac:spMk id="87" creationId="{29212562-4527-49D8-A3F9-E75266673B5B}"/>
          </ac:spMkLst>
        </pc:spChg>
        <pc:spChg chg="mod topLvl">
          <ac:chgData name="JEONG JAE EUN" userId="f1dde926-d302-47c6-a33e-c2a70fa1e541" providerId="ADAL" clId="{5CB350C4-60A1-4651-8E8B-5A62A58910D2}" dt="2021-06-03T12:59:34.895" v="3742" actId="1038"/>
          <ac:spMkLst>
            <pc:docMk/>
            <pc:sldMk cId="3210489080" sldId="261"/>
            <ac:spMk id="95" creationId="{0037277E-BDE2-4936-BA79-CCDF98106597}"/>
          </ac:spMkLst>
        </pc:spChg>
        <pc:spChg chg="mod topLvl">
          <ac:chgData name="JEONG JAE EUN" userId="f1dde926-d302-47c6-a33e-c2a70fa1e541" providerId="ADAL" clId="{5CB350C4-60A1-4651-8E8B-5A62A58910D2}" dt="2021-06-03T12:59:34.895" v="3742" actId="1038"/>
          <ac:spMkLst>
            <pc:docMk/>
            <pc:sldMk cId="3210489080" sldId="261"/>
            <ac:spMk id="96" creationId="{EB39D880-356C-4C6B-9F24-822CB860A0E6}"/>
          </ac:spMkLst>
        </pc:spChg>
        <pc:spChg chg="mod topLvl">
          <ac:chgData name="JEONG JAE EUN" userId="f1dde926-d302-47c6-a33e-c2a70fa1e541" providerId="ADAL" clId="{5CB350C4-60A1-4651-8E8B-5A62A58910D2}" dt="2021-06-03T12:47:00.629" v="3556" actId="164"/>
          <ac:spMkLst>
            <pc:docMk/>
            <pc:sldMk cId="3210489080" sldId="261"/>
            <ac:spMk id="98" creationId="{EAE0DC91-0FF3-40DD-84F4-B1A0C33B9A19}"/>
          </ac:spMkLst>
        </pc:spChg>
        <pc:spChg chg="mod topLvl">
          <ac:chgData name="JEONG JAE EUN" userId="f1dde926-d302-47c6-a33e-c2a70fa1e541" providerId="ADAL" clId="{5CB350C4-60A1-4651-8E8B-5A62A58910D2}" dt="2021-06-03T12:47:00.629" v="3556" actId="164"/>
          <ac:spMkLst>
            <pc:docMk/>
            <pc:sldMk cId="3210489080" sldId="261"/>
            <ac:spMk id="99" creationId="{DD4BFBBC-FDAF-4A90-B788-108E62DDD09D}"/>
          </ac:spMkLst>
        </pc:spChg>
        <pc:spChg chg="mod">
          <ac:chgData name="JEONG JAE EUN" userId="f1dde926-d302-47c6-a33e-c2a70fa1e541" providerId="ADAL" clId="{5CB350C4-60A1-4651-8E8B-5A62A58910D2}" dt="2021-06-01T08:47:21.315" v="728"/>
          <ac:spMkLst>
            <pc:docMk/>
            <pc:sldMk cId="3210489080" sldId="261"/>
            <ac:spMk id="101" creationId="{33A60EC0-2A96-423F-8769-F926D8921D50}"/>
          </ac:spMkLst>
        </pc:spChg>
        <pc:spChg chg="mod">
          <ac:chgData name="JEONG JAE EUN" userId="f1dde926-d302-47c6-a33e-c2a70fa1e541" providerId="ADAL" clId="{5CB350C4-60A1-4651-8E8B-5A62A58910D2}" dt="2021-06-01T08:47:01.659" v="705" actId="571"/>
          <ac:spMkLst>
            <pc:docMk/>
            <pc:sldMk cId="3210489080" sldId="261"/>
            <ac:spMk id="102" creationId="{C63661F3-BD24-4901-978B-1336E61D2855}"/>
          </ac:spMkLst>
        </pc:spChg>
        <pc:spChg chg="mod">
          <ac:chgData name="JEONG JAE EUN" userId="f1dde926-d302-47c6-a33e-c2a70fa1e541" providerId="ADAL" clId="{5CB350C4-60A1-4651-8E8B-5A62A58910D2}" dt="2021-06-03T12:56:00.910" v="3700"/>
          <ac:spMkLst>
            <pc:docMk/>
            <pc:sldMk cId="3210489080" sldId="261"/>
            <ac:spMk id="104" creationId="{99791D85-622A-4598-98A1-418CE488736C}"/>
          </ac:spMkLst>
        </pc:spChg>
        <pc:spChg chg="mod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105" creationId="{81B40C31-A93C-4494-955D-D07EFE3EB78E}"/>
          </ac:spMkLst>
        </pc:spChg>
        <pc:spChg chg="mod topLvl">
          <ac:chgData name="JEONG JAE EUN" userId="f1dde926-d302-47c6-a33e-c2a70fa1e541" providerId="ADAL" clId="{5CB350C4-60A1-4651-8E8B-5A62A58910D2}" dt="2021-06-03T12:57:48.625" v="3728" actId="164"/>
          <ac:spMkLst>
            <pc:docMk/>
            <pc:sldMk cId="3210489080" sldId="261"/>
            <ac:spMk id="107" creationId="{28D9AE68-2612-448C-96CF-0F2530E55BC2}"/>
          </ac:spMkLst>
        </pc:spChg>
        <pc:spChg chg="del mod topLvl">
          <ac:chgData name="JEONG JAE EUN" userId="f1dde926-d302-47c6-a33e-c2a70fa1e541" providerId="ADAL" clId="{5CB350C4-60A1-4651-8E8B-5A62A58910D2}" dt="2021-06-03T12:56:41.727" v="3713" actId="478"/>
          <ac:spMkLst>
            <pc:docMk/>
            <pc:sldMk cId="3210489080" sldId="261"/>
            <ac:spMk id="108" creationId="{69C251A3-C245-4820-B2EB-6FA999844401}"/>
          </ac:spMkLst>
        </pc:spChg>
        <pc:spChg chg="del mod topLvl">
          <ac:chgData name="JEONG JAE EUN" userId="f1dde926-d302-47c6-a33e-c2a70fa1e541" providerId="ADAL" clId="{5CB350C4-60A1-4651-8E8B-5A62A58910D2}" dt="2021-06-03T12:57:23.467" v="3722" actId="478"/>
          <ac:spMkLst>
            <pc:docMk/>
            <pc:sldMk cId="3210489080" sldId="261"/>
            <ac:spMk id="110" creationId="{67F21B3F-B63A-411B-89E5-BEA88B978FBD}"/>
          </ac:spMkLst>
        </pc:spChg>
        <pc:spChg chg="mod topLvl">
          <ac:chgData name="JEONG JAE EUN" userId="f1dde926-d302-47c6-a33e-c2a70fa1e541" providerId="ADAL" clId="{5CB350C4-60A1-4651-8E8B-5A62A58910D2}" dt="2021-06-03T12:57:48.625" v="3728" actId="164"/>
          <ac:spMkLst>
            <pc:docMk/>
            <pc:sldMk cId="3210489080" sldId="261"/>
            <ac:spMk id="111" creationId="{70933830-9452-4249-92B3-544C6696FB7D}"/>
          </ac:spMkLst>
        </pc:spChg>
        <pc:spChg chg="mod topLvl">
          <ac:chgData name="JEONG JAE EUN" userId="f1dde926-d302-47c6-a33e-c2a70fa1e541" providerId="ADAL" clId="{5CB350C4-60A1-4651-8E8B-5A62A58910D2}" dt="2021-06-03T12:59:34.895" v="3742" actId="1038"/>
          <ac:spMkLst>
            <pc:docMk/>
            <pc:sldMk cId="3210489080" sldId="261"/>
            <ac:spMk id="116" creationId="{B65FFB84-65FA-4A9C-B8D3-5968C15A71E5}"/>
          </ac:spMkLst>
        </pc:spChg>
        <pc:spChg chg="mod topLvl">
          <ac:chgData name="JEONG JAE EUN" userId="f1dde926-d302-47c6-a33e-c2a70fa1e541" providerId="ADAL" clId="{5CB350C4-60A1-4651-8E8B-5A62A58910D2}" dt="2021-06-03T13:19:42.894" v="3905"/>
          <ac:spMkLst>
            <pc:docMk/>
            <pc:sldMk cId="3210489080" sldId="261"/>
            <ac:spMk id="117" creationId="{CE177543-4093-4C1D-A573-9A17825FB5A3}"/>
          </ac:spMkLst>
        </pc:spChg>
        <pc:spChg chg="mod topLvl">
          <ac:chgData name="JEONG JAE EUN" userId="f1dde926-d302-47c6-a33e-c2a70fa1e541" providerId="ADAL" clId="{5CB350C4-60A1-4651-8E8B-5A62A58910D2}" dt="2021-06-03T12:59:34.895" v="3742" actId="1038"/>
          <ac:spMkLst>
            <pc:docMk/>
            <pc:sldMk cId="3210489080" sldId="261"/>
            <ac:spMk id="122" creationId="{39FA1E97-C059-4EAE-BEA2-F6E94903321D}"/>
          </ac:spMkLst>
        </pc:spChg>
        <pc:spChg chg="mod topLvl">
          <ac:chgData name="JEONG JAE EUN" userId="f1dde926-d302-47c6-a33e-c2a70fa1e541" providerId="ADAL" clId="{5CB350C4-60A1-4651-8E8B-5A62A58910D2}" dt="2021-06-03T12:59:34.895" v="3742" actId="1038"/>
          <ac:spMkLst>
            <pc:docMk/>
            <pc:sldMk cId="3210489080" sldId="261"/>
            <ac:spMk id="123" creationId="{1720DF2D-2BB5-41E6-A882-99C5D95F7056}"/>
          </ac:spMkLst>
        </pc:spChg>
        <pc:spChg chg="mod topLvl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128" creationId="{44591EAE-2C0B-4658-A982-6210BD1BA7AA}"/>
          </ac:spMkLst>
        </pc:spChg>
        <pc:spChg chg="mod topLvl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129" creationId="{0E369337-F86A-4866-A901-230E7807AFBA}"/>
          </ac:spMkLst>
        </pc:spChg>
        <pc:spChg chg="add mod topLvl">
          <ac:chgData name="JEONG JAE EUN" userId="f1dde926-d302-47c6-a33e-c2a70fa1e541" providerId="ADAL" clId="{5CB350C4-60A1-4651-8E8B-5A62A58910D2}" dt="2021-06-02T04:08:03.466" v="2207" actId="1076"/>
          <ac:spMkLst>
            <pc:docMk/>
            <pc:sldMk cId="3210489080" sldId="261"/>
            <ac:spMk id="132" creationId="{E876ADAE-E599-4ABB-9EA9-CA3E670B4BBD}"/>
          </ac:spMkLst>
        </pc:spChg>
        <pc:spChg chg="add mod topLvl">
          <ac:chgData name="JEONG JAE EUN" userId="f1dde926-d302-47c6-a33e-c2a70fa1e541" providerId="ADAL" clId="{5CB350C4-60A1-4651-8E8B-5A62A58910D2}" dt="2021-06-02T04:08:03.466" v="2207" actId="1076"/>
          <ac:spMkLst>
            <pc:docMk/>
            <pc:sldMk cId="3210489080" sldId="261"/>
            <ac:spMk id="133" creationId="{1E84D396-6FBD-4154-9C78-FFCC56425FFE}"/>
          </ac:spMkLst>
        </pc:spChg>
        <pc:spChg chg="mod topLvl">
          <ac:chgData name="JEONG JAE EUN" userId="f1dde926-d302-47c6-a33e-c2a70fa1e541" providerId="ADAL" clId="{5CB350C4-60A1-4651-8E8B-5A62A58910D2}" dt="2021-06-03T12:59:34.895" v="3742" actId="1038"/>
          <ac:spMkLst>
            <pc:docMk/>
            <pc:sldMk cId="3210489080" sldId="261"/>
            <ac:spMk id="167" creationId="{87A285FA-087E-4FFB-8ADC-B157CA59736C}"/>
          </ac:spMkLst>
        </pc:spChg>
        <pc:spChg chg="mod topLvl">
          <ac:chgData name="JEONG JAE EUN" userId="f1dde926-d302-47c6-a33e-c2a70fa1e541" providerId="ADAL" clId="{5CB350C4-60A1-4651-8E8B-5A62A58910D2}" dt="2021-06-03T12:59:34.895" v="3742" actId="1038"/>
          <ac:spMkLst>
            <pc:docMk/>
            <pc:sldMk cId="3210489080" sldId="261"/>
            <ac:spMk id="168" creationId="{8CA292C9-A36C-4A3A-9311-D3FAA331F900}"/>
          </ac:spMkLst>
        </pc:spChg>
        <pc:spChg chg="add mod topLvl">
          <ac:chgData name="JEONG JAE EUN" userId="f1dde926-d302-47c6-a33e-c2a70fa1e541" providerId="ADAL" clId="{5CB350C4-60A1-4651-8E8B-5A62A58910D2}" dt="2021-06-03T13:03:23.227" v="3788" actId="1035"/>
          <ac:spMkLst>
            <pc:docMk/>
            <pc:sldMk cId="3210489080" sldId="261"/>
            <ac:spMk id="177" creationId="{AFC3FD47-23E6-4D13-B055-856A65B4C538}"/>
          </ac:spMkLst>
        </pc:spChg>
        <pc:spChg chg="add mod topLvl">
          <ac:chgData name="JEONG JAE EUN" userId="f1dde926-d302-47c6-a33e-c2a70fa1e541" providerId="ADAL" clId="{5CB350C4-60A1-4651-8E8B-5A62A58910D2}" dt="2021-06-03T13:03:23.227" v="3788" actId="1035"/>
          <ac:spMkLst>
            <pc:docMk/>
            <pc:sldMk cId="3210489080" sldId="261"/>
            <ac:spMk id="178" creationId="{96344C3F-7DA9-45DB-ABE3-9BD31B70CA75}"/>
          </ac:spMkLst>
        </pc:spChg>
        <pc:spChg chg="mod topLvl">
          <ac:chgData name="JEONG JAE EUN" userId="f1dde926-d302-47c6-a33e-c2a70fa1e541" providerId="ADAL" clId="{5CB350C4-60A1-4651-8E8B-5A62A58910D2}" dt="2021-06-03T13:03:23.227" v="3788" actId="1035"/>
          <ac:spMkLst>
            <pc:docMk/>
            <pc:sldMk cId="3210489080" sldId="261"/>
            <ac:spMk id="180" creationId="{35FD2660-E889-4462-8F86-0BA89D665ABB}"/>
          </ac:spMkLst>
        </pc:spChg>
        <pc:spChg chg="mod topLvl">
          <ac:chgData name="JEONG JAE EUN" userId="f1dde926-d302-47c6-a33e-c2a70fa1e541" providerId="ADAL" clId="{5CB350C4-60A1-4651-8E8B-5A62A58910D2}" dt="2021-06-03T13:03:23.227" v="3788" actId="1035"/>
          <ac:spMkLst>
            <pc:docMk/>
            <pc:sldMk cId="3210489080" sldId="261"/>
            <ac:spMk id="181" creationId="{B7B580FF-0A44-4FBC-B347-7F60387A49DB}"/>
          </ac:spMkLst>
        </pc:spChg>
        <pc:spChg chg="mod topLvl">
          <ac:chgData name="JEONG JAE EUN" userId="f1dde926-d302-47c6-a33e-c2a70fa1e541" providerId="ADAL" clId="{5CB350C4-60A1-4651-8E8B-5A62A58910D2}" dt="2021-06-03T13:03:23.227" v="3788" actId="1035"/>
          <ac:spMkLst>
            <pc:docMk/>
            <pc:sldMk cId="3210489080" sldId="261"/>
            <ac:spMk id="183" creationId="{70168249-63CD-464C-B854-D058EC2C458A}"/>
          </ac:spMkLst>
        </pc:spChg>
        <pc:spChg chg="mod topLvl">
          <ac:chgData name="JEONG JAE EUN" userId="f1dde926-d302-47c6-a33e-c2a70fa1e541" providerId="ADAL" clId="{5CB350C4-60A1-4651-8E8B-5A62A58910D2}" dt="2021-06-03T13:03:23.227" v="3788" actId="1035"/>
          <ac:spMkLst>
            <pc:docMk/>
            <pc:sldMk cId="3210489080" sldId="261"/>
            <ac:spMk id="184" creationId="{3AB59F49-EAC5-4A5F-ADDC-D4600EF05558}"/>
          </ac:spMkLst>
        </pc:spChg>
        <pc:spChg chg="mod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186" creationId="{F5E4C5E2-862A-438E-8DE8-FB915499E4B1}"/>
          </ac:spMkLst>
        </pc:spChg>
        <pc:spChg chg="mod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187" creationId="{C36DCB36-5246-4BFC-8FED-3D40C50FE962}"/>
          </ac:spMkLst>
        </pc:spChg>
        <pc:spChg chg="mod topLvl">
          <ac:chgData name="JEONG JAE EUN" userId="f1dde926-d302-47c6-a33e-c2a70fa1e541" providerId="ADAL" clId="{5CB350C4-60A1-4651-8E8B-5A62A58910D2}" dt="2021-06-03T13:09:51.723" v="3810" actId="1036"/>
          <ac:spMkLst>
            <pc:docMk/>
            <pc:sldMk cId="3210489080" sldId="261"/>
            <ac:spMk id="189" creationId="{04123338-1CE4-4468-A8CD-54CC6C8218E3}"/>
          </ac:spMkLst>
        </pc:spChg>
        <pc:spChg chg="mod topLvl">
          <ac:chgData name="JEONG JAE EUN" userId="f1dde926-d302-47c6-a33e-c2a70fa1e541" providerId="ADAL" clId="{5CB350C4-60A1-4651-8E8B-5A62A58910D2}" dt="2021-06-03T13:09:51.723" v="3810" actId="1036"/>
          <ac:spMkLst>
            <pc:docMk/>
            <pc:sldMk cId="3210489080" sldId="261"/>
            <ac:spMk id="190" creationId="{9E7B0EF6-4211-4342-86A5-3A2FE5AF5CA9}"/>
          </ac:spMkLst>
        </pc:spChg>
        <pc:spChg chg="mod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195" creationId="{04DD83BD-F340-4840-BD44-DC0443A87189}"/>
          </ac:spMkLst>
        </pc:spChg>
        <pc:spChg chg="mod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196" creationId="{F0365C6A-3AB8-4339-930E-A6AF2DC3A760}"/>
          </ac:spMkLst>
        </pc:spChg>
        <pc:spChg chg="mod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205" creationId="{A65B679B-4272-44B9-AF72-AFC9EBB3EF1B}"/>
          </ac:spMkLst>
        </pc:spChg>
        <pc:spChg chg="mod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206" creationId="{CC11E5F7-C537-4FBE-803F-F35C94DECA0B}"/>
          </ac:spMkLst>
        </pc:spChg>
        <pc:spChg chg="mod topLvl">
          <ac:chgData name="JEONG JAE EUN" userId="f1dde926-d302-47c6-a33e-c2a70fa1e541" providerId="ADAL" clId="{5CB350C4-60A1-4651-8E8B-5A62A58910D2}" dt="2021-06-03T13:11:03.179" v="3841" actId="1035"/>
          <ac:spMkLst>
            <pc:docMk/>
            <pc:sldMk cId="3210489080" sldId="261"/>
            <ac:spMk id="211" creationId="{AE898FBF-8897-4DC9-A85C-3C600CD2136D}"/>
          </ac:spMkLst>
        </pc:spChg>
        <pc:spChg chg="mod topLvl">
          <ac:chgData name="JEONG JAE EUN" userId="f1dde926-d302-47c6-a33e-c2a70fa1e541" providerId="ADAL" clId="{5CB350C4-60A1-4651-8E8B-5A62A58910D2}" dt="2021-06-03T13:11:03.179" v="3841" actId="1035"/>
          <ac:spMkLst>
            <pc:docMk/>
            <pc:sldMk cId="3210489080" sldId="261"/>
            <ac:spMk id="212" creationId="{736EF9D5-0081-4D48-922F-5A911B61EB4D}"/>
          </ac:spMkLst>
        </pc:spChg>
        <pc:spChg chg="mod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224" creationId="{DA5E8E26-34E6-4FD8-B325-EA1FA1173D37}"/>
          </ac:spMkLst>
        </pc:spChg>
        <pc:spChg chg="mod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225" creationId="{13DCB4F7-BE5D-4CD0-A662-5830B4AA03FA}"/>
          </ac:spMkLst>
        </pc:spChg>
        <pc:spChg chg="mod">
          <ac:chgData name="JEONG JAE EUN" userId="f1dde926-d302-47c6-a33e-c2a70fa1e541" providerId="ADAL" clId="{5CB350C4-60A1-4651-8E8B-5A62A58910D2}" dt="2021-06-02T01:29:28.659" v="1214" actId="20577"/>
          <ac:spMkLst>
            <pc:docMk/>
            <pc:sldMk cId="3210489080" sldId="261"/>
            <ac:spMk id="227" creationId="{416E89E6-93C4-44FB-AB93-EB7DB770D5EF}"/>
          </ac:spMkLst>
        </pc:spChg>
        <pc:spChg chg="mod">
          <ac:chgData name="JEONG JAE EUN" userId="f1dde926-d302-47c6-a33e-c2a70fa1e541" providerId="ADAL" clId="{5CB350C4-60A1-4651-8E8B-5A62A58910D2}" dt="2021-06-02T01:29:10.824" v="1193" actId="571"/>
          <ac:spMkLst>
            <pc:docMk/>
            <pc:sldMk cId="3210489080" sldId="261"/>
            <ac:spMk id="228" creationId="{AA4C5BFA-DB9E-49B7-ACFB-7F26B371061A}"/>
          </ac:spMkLst>
        </pc:spChg>
        <pc:spChg chg="add mod topLvl">
          <ac:chgData name="JEONG JAE EUN" userId="f1dde926-d302-47c6-a33e-c2a70fa1e541" providerId="ADAL" clId="{5CB350C4-60A1-4651-8E8B-5A62A58910D2}" dt="2021-06-03T13:13:20.983" v="3853" actId="1035"/>
          <ac:spMkLst>
            <pc:docMk/>
            <pc:sldMk cId="3210489080" sldId="261"/>
            <ac:spMk id="229" creationId="{1CE34B2F-699B-47EF-AC99-CF5FE48A5FF0}"/>
          </ac:spMkLst>
        </pc:spChg>
        <pc:spChg chg="add mod topLvl">
          <ac:chgData name="JEONG JAE EUN" userId="f1dde926-d302-47c6-a33e-c2a70fa1e541" providerId="ADAL" clId="{5CB350C4-60A1-4651-8E8B-5A62A58910D2}" dt="2021-06-03T13:13:20.983" v="3853" actId="1035"/>
          <ac:spMkLst>
            <pc:docMk/>
            <pc:sldMk cId="3210489080" sldId="261"/>
            <ac:spMk id="230" creationId="{509B981D-1621-4E5E-90B3-C1490A41BCF0}"/>
          </ac:spMkLst>
        </pc:spChg>
        <pc:spChg chg="mod topLvl">
          <ac:chgData name="JEONG JAE EUN" userId="f1dde926-d302-47c6-a33e-c2a70fa1e541" providerId="ADAL" clId="{5CB350C4-60A1-4651-8E8B-5A62A58910D2}" dt="2021-06-03T13:13:20.983" v="3853" actId="1035"/>
          <ac:spMkLst>
            <pc:docMk/>
            <pc:sldMk cId="3210489080" sldId="261"/>
            <ac:spMk id="232" creationId="{284AAF8C-88FA-43F2-AD9B-37B5E47485EE}"/>
          </ac:spMkLst>
        </pc:spChg>
        <pc:spChg chg="mod topLvl">
          <ac:chgData name="JEONG JAE EUN" userId="f1dde926-d302-47c6-a33e-c2a70fa1e541" providerId="ADAL" clId="{5CB350C4-60A1-4651-8E8B-5A62A58910D2}" dt="2021-06-03T13:13:20.983" v="3853" actId="1035"/>
          <ac:spMkLst>
            <pc:docMk/>
            <pc:sldMk cId="3210489080" sldId="261"/>
            <ac:spMk id="233" creationId="{BC5B90F9-970F-4C80-8805-A71C3D53C3CF}"/>
          </ac:spMkLst>
        </pc:spChg>
        <pc:spChg chg="mod topLvl">
          <ac:chgData name="JEONG JAE EUN" userId="f1dde926-d302-47c6-a33e-c2a70fa1e541" providerId="ADAL" clId="{5CB350C4-60A1-4651-8E8B-5A62A58910D2}" dt="2021-06-03T13:12:01.609" v="3843" actId="164"/>
          <ac:spMkLst>
            <pc:docMk/>
            <pc:sldMk cId="3210489080" sldId="261"/>
            <ac:spMk id="235" creationId="{7861F4AE-2791-4968-B84D-F39EE565E8FC}"/>
          </ac:spMkLst>
        </pc:spChg>
        <pc:spChg chg="mod topLvl">
          <ac:chgData name="JEONG JAE EUN" userId="f1dde926-d302-47c6-a33e-c2a70fa1e541" providerId="ADAL" clId="{5CB350C4-60A1-4651-8E8B-5A62A58910D2}" dt="2021-06-03T13:12:01.609" v="3843" actId="164"/>
          <ac:spMkLst>
            <pc:docMk/>
            <pc:sldMk cId="3210489080" sldId="261"/>
            <ac:spMk id="236" creationId="{D5C3E312-65F3-4BDB-A8F1-9DC595700B7A}"/>
          </ac:spMkLst>
        </pc:spChg>
        <pc:spChg chg="mod topLvl">
          <ac:chgData name="JEONG JAE EUN" userId="f1dde926-d302-47c6-a33e-c2a70fa1e541" providerId="ADAL" clId="{5CB350C4-60A1-4651-8E8B-5A62A58910D2}" dt="2021-06-03T13:13:20.983" v="3853" actId="1035"/>
          <ac:spMkLst>
            <pc:docMk/>
            <pc:sldMk cId="3210489080" sldId="261"/>
            <ac:spMk id="238" creationId="{FD05C7EF-4CC0-4E6F-B402-7D8529C6680C}"/>
          </ac:spMkLst>
        </pc:spChg>
        <pc:spChg chg="mod topLvl">
          <ac:chgData name="JEONG JAE EUN" userId="f1dde926-d302-47c6-a33e-c2a70fa1e541" providerId="ADAL" clId="{5CB350C4-60A1-4651-8E8B-5A62A58910D2}" dt="2021-06-03T13:13:20.983" v="3853" actId="1035"/>
          <ac:spMkLst>
            <pc:docMk/>
            <pc:sldMk cId="3210489080" sldId="261"/>
            <ac:spMk id="239" creationId="{87638CBC-4781-4152-AF9F-BAF2A5DACC88}"/>
          </ac:spMkLst>
        </pc:spChg>
        <pc:spChg chg="mod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241" creationId="{8E7E4431-7878-4A9D-A642-8A61E283FBED}"/>
          </ac:spMkLst>
        </pc:spChg>
        <pc:spChg chg="mod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242" creationId="{A30C2819-3BD5-423E-88F3-BC8E76A9CAA6}"/>
          </ac:spMkLst>
        </pc:spChg>
        <pc:spChg chg="mod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261" creationId="{7B1DAD8F-D069-40E4-B228-66129D1446AD}"/>
          </ac:spMkLst>
        </pc:spChg>
        <pc:spChg chg="mod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262" creationId="{8B983C1B-E5CC-4EFA-AA3E-63284FC400AB}"/>
          </ac:spMkLst>
        </pc:spChg>
        <pc:spChg chg="add mod topLvl">
          <ac:chgData name="JEONG JAE EUN" userId="f1dde926-d302-47c6-a33e-c2a70fa1e541" providerId="ADAL" clId="{5CB350C4-60A1-4651-8E8B-5A62A58910D2}" dt="2021-06-03T13:13:20.983" v="3853" actId="1035"/>
          <ac:spMkLst>
            <pc:docMk/>
            <pc:sldMk cId="3210489080" sldId="261"/>
            <ac:spMk id="283" creationId="{6B6B2501-81F3-42E9-A51B-04EED3A24101}"/>
          </ac:spMkLst>
        </pc:spChg>
        <pc:spChg chg="add mod topLvl">
          <ac:chgData name="JEONG JAE EUN" userId="f1dde926-d302-47c6-a33e-c2a70fa1e541" providerId="ADAL" clId="{5CB350C4-60A1-4651-8E8B-5A62A58910D2}" dt="2021-06-03T13:13:20.983" v="3853" actId="1035"/>
          <ac:spMkLst>
            <pc:docMk/>
            <pc:sldMk cId="3210489080" sldId="261"/>
            <ac:spMk id="284" creationId="{A99D7419-1E69-4268-95D9-4897C03B76E0}"/>
          </ac:spMkLst>
        </pc:spChg>
        <pc:spChg chg="add mod topLvl">
          <ac:chgData name="JEONG JAE EUN" userId="f1dde926-d302-47c6-a33e-c2a70fa1e541" providerId="ADAL" clId="{5CB350C4-60A1-4651-8E8B-5A62A58910D2}" dt="2021-06-03T13:13:20.983" v="3853" actId="1035"/>
          <ac:spMkLst>
            <pc:docMk/>
            <pc:sldMk cId="3210489080" sldId="261"/>
            <ac:spMk id="285" creationId="{34C4FB62-8204-4166-BB31-48A4AC0EA4F4}"/>
          </ac:spMkLst>
        </pc:spChg>
        <pc:spChg chg="add mod topLvl">
          <ac:chgData name="JEONG JAE EUN" userId="f1dde926-d302-47c6-a33e-c2a70fa1e541" providerId="ADAL" clId="{5CB350C4-60A1-4651-8E8B-5A62A58910D2}" dt="2021-06-03T13:13:20.983" v="3853" actId="1035"/>
          <ac:spMkLst>
            <pc:docMk/>
            <pc:sldMk cId="3210489080" sldId="261"/>
            <ac:spMk id="286" creationId="{507CE86A-C899-4D9D-B186-7F78908667DD}"/>
          </ac:spMkLst>
        </pc:spChg>
        <pc:spChg chg="add mod topLvl">
          <ac:chgData name="JEONG JAE EUN" userId="f1dde926-d302-47c6-a33e-c2a70fa1e541" providerId="ADAL" clId="{5CB350C4-60A1-4651-8E8B-5A62A58910D2}" dt="2021-06-03T13:13:20.983" v="3853" actId="1035"/>
          <ac:spMkLst>
            <pc:docMk/>
            <pc:sldMk cId="3210489080" sldId="261"/>
            <ac:spMk id="317" creationId="{DB569C8A-F729-4AF3-834E-0D5E09604CAE}"/>
          </ac:spMkLst>
        </pc:spChg>
        <pc:spChg chg="add mod ord topLvl">
          <ac:chgData name="JEONG JAE EUN" userId="f1dde926-d302-47c6-a33e-c2a70fa1e541" providerId="ADAL" clId="{5CB350C4-60A1-4651-8E8B-5A62A58910D2}" dt="2021-06-03T13:13:20.983" v="3853" actId="1035"/>
          <ac:spMkLst>
            <pc:docMk/>
            <pc:sldMk cId="3210489080" sldId="261"/>
            <ac:spMk id="322" creationId="{3E5BE823-3DB5-4A76-8CF9-3C5EAD898C67}"/>
          </ac:spMkLst>
        </pc:spChg>
        <pc:spChg chg="add mod topLvl">
          <ac:chgData name="JEONG JAE EUN" userId="f1dde926-d302-47c6-a33e-c2a70fa1e541" providerId="ADAL" clId="{5CB350C4-60A1-4651-8E8B-5A62A58910D2}" dt="2021-06-03T13:13:20.983" v="3853" actId="1035"/>
          <ac:spMkLst>
            <pc:docMk/>
            <pc:sldMk cId="3210489080" sldId="261"/>
            <ac:spMk id="327" creationId="{FE2B6141-A2BA-4069-87B7-F3136CECA685}"/>
          </ac:spMkLst>
        </pc:spChg>
        <pc:spChg chg="add mod topLvl">
          <ac:chgData name="JEONG JAE EUN" userId="f1dde926-d302-47c6-a33e-c2a70fa1e541" providerId="ADAL" clId="{5CB350C4-60A1-4651-8E8B-5A62A58910D2}" dt="2021-06-03T13:13:20.983" v="3853" actId="1035"/>
          <ac:spMkLst>
            <pc:docMk/>
            <pc:sldMk cId="3210489080" sldId="261"/>
            <ac:spMk id="328" creationId="{CA2E6C9B-E76B-44AC-B230-44FD89B28BBE}"/>
          </ac:spMkLst>
        </pc:spChg>
        <pc:spChg chg="add mod topLvl">
          <ac:chgData name="JEONG JAE EUN" userId="f1dde926-d302-47c6-a33e-c2a70fa1e541" providerId="ADAL" clId="{5CB350C4-60A1-4651-8E8B-5A62A58910D2}" dt="2021-06-03T13:13:20.983" v="3853" actId="1035"/>
          <ac:spMkLst>
            <pc:docMk/>
            <pc:sldMk cId="3210489080" sldId="261"/>
            <ac:spMk id="329" creationId="{058AC95B-A2BF-48B8-BA40-A270E0E3DB21}"/>
          </ac:spMkLst>
        </pc:spChg>
        <pc:spChg chg="add mod">
          <ac:chgData name="JEONG JAE EUN" userId="f1dde926-d302-47c6-a33e-c2a70fa1e541" providerId="ADAL" clId="{5CB350C4-60A1-4651-8E8B-5A62A58910D2}" dt="2021-06-02T01:44:29.279" v="1648" actId="571"/>
          <ac:spMkLst>
            <pc:docMk/>
            <pc:sldMk cId="3210489080" sldId="261"/>
            <ac:spMk id="330" creationId="{BAB85455-DC39-496F-9D54-733A4A0E68CA}"/>
          </ac:spMkLst>
        </pc:spChg>
        <pc:spChg chg="add mod topLvl">
          <ac:chgData name="JEONG JAE EUN" userId="f1dde926-d302-47c6-a33e-c2a70fa1e541" providerId="ADAL" clId="{5CB350C4-60A1-4651-8E8B-5A62A58910D2}" dt="2021-06-03T13:13:20.983" v="3853" actId="1035"/>
          <ac:spMkLst>
            <pc:docMk/>
            <pc:sldMk cId="3210489080" sldId="261"/>
            <ac:spMk id="332" creationId="{28CC0FB9-E8F9-49E9-B593-8E4C4BF9BBD7}"/>
          </ac:spMkLst>
        </pc:spChg>
        <pc:spChg chg="add mod topLvl">
          <ac:chgData name="JEONG JAE EUN" userId="f1dde926-d302-47c6-a33e-c2a70fa1e541" providerId="ADAL" clId="{5CB350C4-60A1-4651-8E8B-5A62A58910D2}" dt="2021-06-03T13:13:20.983" v="3853" actId="1035"/>
          <ac:spMkLst>
            <pc:docMk/>
            <pc:sldMk cId="3210489080" sldId="261"/>
            <ac:spMk id="334" creationId="{F4F55C1C-4BCD-4C13-81AE-14AB550FC0B5}"/>
          </ac:spMkLst>
        </pc:spChg>
        <pc:spChg chg="add mod topLvl">
          <ac:chgData name="JEONG JAE EUN" userId="f1dde926-d302-47c6-a33e-c2a70fa1e541" providerId="ADAL" clId="{5CB350C4-60A1-4651-8E8B-5A62A58910D2}" dt="2021-06-03T13:13:20.983" v="3853" actId="1035"/>
          <ac:spMkLst>
            <pc:docMk/>
            <pc:sldMk cId="3210489080" sldId="261"/>
            <ac:spMk id="335" creationId="{CCFAF0DC-02A9-4667-9DAB-75CF3CCE7190}"/>
          </ac:spMkLst>
        </pc:spChg>
        <pc:spChg chg="add del mod">
          <ac:chgData name="JEONG JAE EUN" userId="f1dde926-d302-47c6-a33e-c2a70fa1e541" providerId="ADAL" clId="{5CB350C4-60A1-4651-8E8B-5A62A58910D2}" dt="2021-06-02T02:17:56.855" v="2029" actId="478"/>
          <ac:spMkLst>
            <pc:docMk/>
            <pc:sldMk cId="3210489080" sldId="261"/>
            <ac:spMk id="338" creationId="{EAA4FEA8-0B7E-4C8E-A1CE-3F6D30D0D316}"/>
          </ac:spMkLst>
        </pc:spChg>
        <pc:spChg chg="add del mod">
          <ac:chgData name="JEONG JAE EUN" userId="f1dde926-d302-47c6-a33e-c2a70fa1e541" providerId="ADAL" clId="{5CB350C4-60A1-4651-8E8B-5A62A58910D2}" dt="2021-06-02T02:17:59.427" v="2030" actId="478"/>
          <ac:spMkLst>
            <pc:docMk/>
            <pc:sldMk cId="3210489080" sldId="261"/>
            <ac:spMk id="339" creationId="{E5EB4966-38D4-453C-8C45-BB7EF002A7E8}"/>
          </ac:spMkLst>
        </pc:spChg>
        <pc:spChg chg="add del mod">
          <ac:chgData name="JEONG JAE EUN" userId="f1dde926-d302-47c6-a33e-c2a70fa1e541" providerId="ADAL" clId="{5CB350C4-60A1-4651-8E8B-5A62A58910D2}" dt="2021-06-02T02:17:56.855" v="2029" actId="478"/>
          <ac:spMkLst>
            <pc:docMk/>
            <pc:sldMk cId="3210489080" sldId="261"/>
            <ac:spMk id="340" creationId="{196B1014-48C5-4C49-AABC-582DDC67C0EB}"/>
          </ac:spMkLst>
        </pc:spChg>
        <pc:spChg chg="add del mod">
          <ac:chgData name="JEONG JAE EUN" userId="f1dde926-d302-47c6-a33e-c2a70fa1e541" providerId="ADAL" clId="{5CB350C4-60A1-4651-8E8B-5A62A58910D2}" dt="2021-06-02T02:17:56.855" v="2029" actId="478"/>
          <ac:spMkLst>
            <pc:docMk/>
            <pc:sldMk cId="3210489080" sldId="261"/>
            <ac:spMk id="341" creationId="{2EA41C90-497E-4B9C-8395-22886CA52CC8}"/>
          </ac:spMkLst>
        </pc:spChg>
        <pc:spChg chg="add del mod">
          <ac:chgData name="JEONG JAE EUN" userId="f1dde926-d302-47c6-a33e-c2a70fa1e541" providerId="ADAL" clId="{5CB350C4-60A1-4651-8E8B-5A62A58910D2}" dt="2021-06-02T02:17:56.855" v="2029" actId="478"/>
          <ac:spMkLst>
            <pc:docMk/>
            <pc:sldMk cId="3210489080" sldId="261"/>
            <ac:spMk id="342" creationId="{AADC699E-920D-4D17-AFF2-EEC05E71AECA}"/>
          </ac:spMkLst>
        </pc:spChg>
        <pc:spChg chg="add mod">
          <ac:chgData name="JEONG JAE EUN" userId="f1dde926-d302-47c6-a33e-c2a70fa1e541" providerId="ADAL" clId="{5CB350C4-60A1-4651-8E8B-5A62A58910D2}" dt="2021-06-02T01:50:12.235" v="1722" actId="164"/>
          <ac:spMkLst>
            <pc:docMk/>
            <pc:sldMk cId="3210489080" sldId="261"/>
            <ac:spMk id="354" creationId="{2CED7DA0-121C-47BC-9614-76D7752B6EC6}"/>
          </ac:spMkLst>
        </pc:spChg>
        <pc:spChg chg="add mod">
          <ac:chgData name="JEONG JAE EUN" userId="f1dde926-d302-47c6-a33e-c2a70fa1e541" providerId="ADAL" clId="{5CB350C4-60A1-4651-8E8B-5A62A58910D2}" dt="2021-06-02T01:50:12.235" v="1722" actId="164"/>
          <ac:spMkLst>
            <pc:docMk/>
            <pc:sldMk cId="3210489080" sldId="261"/>
            <ac:spMk id="355" creationId="{1DE9431A-D6B0-4803-8E8E-9FBC60C80B9F}"/>
          </ac:spMkLst>
        </pc:spChg>
        <pc:spChg chg="add mod">
          <ac:chgData name="JEONG JAE EUN" userId="f1dde926-d302-47c6-a33e-c2a70fa1e541" providerId="ADAL" clId="{5CB350C4-60A1-4651-8E8B-5A62A58910D2}" dt="2021-06-02T01:50:12.235" v="1722" actId="164"/>
          <ac:spMkLst>
            <pc:docMk/>
            <pc:sldMk cId="3210489080" sldId="261"/>
            <ac:spMk id="356" creationId="{9B6C7CC0-944B-4EA9-9B72-46895E470631}"/>
          </ac:spMkLst>
        </pc:spChg>
        <pc:spChg chg="add mod">
          <ac:chgData name="JEONG JAE EUN" userId="f1dde926-d302-47c6-a33e-c2a70fa1e541" providerId="ADAL" clId="{5CB350C4-60A1-4651-8E8B-5A62A58910D2}" dt="2021-06-02T01:50:31.387" v="1747" actId="1076"/>
          <ac:spMkLst>
            <pc:docMk/>
            <pc:sldMk cId="3210489080" sldId="261"/>
            <ac:spMk id="357" creationId="{32E22090-1557-4393-A91A-F036E457617C}"/>
          </ac:spMkLst>
        </pc:spChg>
        <pc:spChg chg="add mod">
          <ac:chgData name="JEONG JAE EUN" userId="f1dde926-d302-47c6-a33e-c2a70fa1e541" providerId="ADAL" clId="{5CB350C4-60A1-4651-8E8B-5A62A58910D2}" dt="2021-06-02T01:50:12.235" v="1722" actId="164"/>
          <ac:spMkLst>
            <pc:docMk/>
            <pc:sldMk cId="3210489080" sldId="261"/>
            <ac:spMk id="358" creationId="{8A50A28B-46AE-41D9-867F-12B628280817}"/>
          </ac:spMkLst>
        </pc:spChg>
        <pc:spChg chg="add del mod">
          <ac:chgData name="JEONG JAE EUN" userId="f1dde926-d302-47c6-a33e-c2a70fa1e541" providerId="ADAL" clId="{5CB350C4-60A1-4651-8E8B-5A62A58910D2}" dt="2021-06-02T01:50:56.119" v="1750"/>
          <ac:spMkLst>
            <pc:docMk/>
            <pc:sldMk cId="3210489080" sldId="261"/>
            <ac:spMk id="362" creationId="{879ED884-0937-4600-B165-080C5D9B4298}"/>
          </ac:spMkLst>
        </pc:spChg>
        <pc:spChg chg="add mod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363" creationId="{25FE3CED-2270-4B48-93B8-36023FF0344F}"/>
          </ac:spMkLst>
        </pc:spChg>
        <pc:spChg chg="add mod topLvl">
          <ac:chgData name="JEONG JAE EUN" userId="f1dde926-d302-47c6-a33e-c2a70fa1e541" providerId="ADAL" clId="{5CB350C4-60A1-4651-8E8B-5A62A58910D2}" dt="2021-06-03T13:13:20.983" v="3853" actId="1035"/>
          <ac:spMkLst>
            <pc:docMk/>
            <pc:sldMk cId="3210489080" sldId="261"/>
            <ac:spMk id="364" creationId="{11F13C95-83D4-4342-915E-8F34919161A6}"/>
          </ac:spMkLst>
        </pc:spChg>
        <pc:spChg chg="add del mod">
          <ac:chgData name="JEONG JAE EUN" userId="f1dde926-d302-47c6-a33e-c2a70fa1e541" providerId="ADAL" clId="{5CB350C4-60A1-4651-8E8B-5A62A58910D2}" dt="2021-06-02T01:51:31.988" v="1757"/>
          <ac:spMkLst>
            <pc:docMk/>
            <pc:sldMk cId="3210489080" sldId="261"/>
            <ac:spMk id="366" creationId="{95D5D3D4-5A88-478F-8786-FA95CDFB8B91}"/>
          </ac:spMkLst>
        </pc:spChg>
        <pc:spChg chg="add mod topLvl">
          <ac:chgData name="JEONG JAE EUN" userId="f1dde926-d302-47c6-a33e-c2a70fa1e541" providerId="ADAL" clId="{5CB350C4-60A1-4651-8E8B-5A62A58910D2}" dt="2021-06-03T13:03:23.227" v="3788" actId="1035"/>
          <ac:spMkLst>
            <pc:docMk/>
            <pc:sldMk cId="3210489080" sldId="261"/>
            <ac:spMk id="367" creationId="{86003E96-AF02-4A9B-AAFE-BF51FD281A78}"/>
          </ac:spMkLst>
        </pc:spChg>
        <pc:spChg chg="add mod topLvl">
          <ac:chgData name="JEONG JAE EUN" userId="f1dde926-d302-47c6-a33e-c2a70fa1e541" providerId="ADAL" clId="{5CB350C4-60A1-4651-8E8B-5A62A58910D2}" dt="2021-06-03T13:03:23.227" v="3788" actId="1035"/>
          <ac:spMkLst>
            <pc:docMk/>
            <pc:sldMk cId="3210489080" sldId="261"/>
            <ac:spMk id="368" creationId="{16088949-A81F-473F-BF0A-28209E072153}"/>
          </ac:spMkLst>
        </pc:spChg>
        <pc:spChg chg="add mod topLvl">
          <ac:chgData name="JEONG JAE EUN" userId="f1dde926-d302-47c6-a33e-c2a70fa1e541" providerId="ADAL" clId="{5CB350C4-60A1-4651-8E8B-5A62A58910D2}" dt="2021-06-03T13:06:46.776" v="3791" actId="1076"/>
          <ac:spMkLst>
            <pc:docMk/>
            <pc:sldMk cId="3210489080" sldId="261"/>
            <ac:spMk id="369" creationId="{E5E294F9-4AD0-4D64-9E87-F6BD51024ED4}"/>
          </ac:spMkLst>
        </pc:spChg>
        <pc:spChg chg="add mod topLvl">
          <ac:chgData name="JEONG JAE EUN" userId="f1dde926-d302-47c6-a33e-c2a70fa1e541" providerId="ADAL" clId="{5CB350C4-60A1-4651-8E8B-5A62A58910D2}" dt="2021-06-03T13:07:46.181" v="3800" actId="1076"/>
          <ac:spMkLst>
            <pc:docMk/>
            <pc:sldMk cId="3210489080" sldId="261"/>
            <ac:spMk id="370" creationId="{B5C2B064-7F7E-4002-9471-5464C4E67102}"/>
          </ac:spMkLst>
        </pc:spChg>
        <pc:spChg chg="add mod topLvl">
          <ac:chgData name="JEONG JAE EUN" userId="f1dde926-d302-47c6-a33e-c2a70fa1e541" providerId="ADAL" clId="{5CB350C4-60A1-4651-8E8B-5A62A58910D2}" dt="2021-06-03T13:06:46.776" v="3791" actId="1076"/>
          <ac:spMkLst>
            <pc:docMk/>
            <pc:sldMk cId="3210489080" sldId="261"/>
            <ac:spMk id="371" creationId="{A7108798-1D14-44A7-817E-72F1C1DFFB55}"/>
          </ac:spMkLst>
        </pc:spChg>
        <pc:spChg chg="add mod topLvl">
          <ac:chgData name="JEONG JAE EUN" userId="f1dde926-d302-47c6-a33e-c2a70fa1e541" providerId="ADAL" clId="{5CB350C4-60A1-4651-8E8B-5A62A58910D2}" dt="2021-06-03T13:07:18.572" v="3795" actId="1076"/>
          <ac:spMkLst>
            <pc:docMk/>
            <pc:sldMk cId="3210489080" sldId="261"/>
            <ac:spMk id="384" creationId="{ACE6DA7D-07B7-4322-A796-415F6F5C60EC}"/>
          </ac:spMkLst>
        </pc:spChg>
        <pc:spChg chg="add mod topLvl">
          <ac:chgData name="JEONG JAE EUN" userId="f1dde926-d302-47c6-a33e-c2a70fa1e541" providerId="ADAL" clId="{5CB350C4-60A1-4651-8E8B-5A62A58910D2}" dt="2021-06-03T13:07:18.572" v="3795" actId="1076"/>
          <ac:spMkLst>
            <pc:docMk/>
            <pc:sldMk cId="3210489080" sldId="261"/>
            <ac:spMk id="385" creationId="{0821BDA8-CF9F-4BBE-8958-3AAA9BB07C86}"/>
          </ac:spMkLst>
        </pc:spChg>
        <pc:spChg chg="add mod topLvl">
          <ac:chgData name="JEONG JAE EUN" userId="f1dde926-d302-47c6-a33e-c2a70fa1e541" providerId="ADAL" clId="{5CB350C4-60A1-4651-8E8B-5A62A58910D2}" dt="2021-06-03T13:07:18.572" v="3795" actId="1076"/>
          <ac:spMkLst>
            <pc:docMk/>
            <pc:sldMk cId="3210489080" sldId="261"/>
            <ac:spMk id="386" creationId="{7446B207-F0F3-4784-B358-1621AD2C4F5F}"/>
          </ac:spMkLst>
        </pc:spChg>
        <pc:spChg chg="add mod topLvl">
          <ac:chgData name="JEONG JAE EUN" userId="f1dde926-d302-47c6-a33e-c2a70fa1e541" providerId="ADAL" clId="{5CB350C4-60A1-4651-8E8B-5A62A58910D2}" dt="2021-06-03T13:07:18.572" v="3795" actId="1076"/>
          <ac:spMkLst>
            <pc:docMk/>
            <pc:sldMk cId="3210489080" sldId="261"/>
            <ac:spMk id="387" creationId="{BEA685FA-AA8D-4247-8123-8DE719303E9C}"/>
          </ac:spMkLst>
        </pc:spChg>
        <pc:spChg chg="add mod topLvl">
          <ac:chgData name="JEONG JAE EUN" userId="f1dde926-d302-47c6-a33e-c2a70fa1e541" providerId="ADAL" clId="{5CB350C4-60A1-4651-8E8B-5A62A58910D2}" dt="2021-06-03T13:07:18.572" v="3795" actId="1076"/>
          <ac:spMkLst>
            <pc:docMk/>
            <pc:sldMk cId="3210489080" sldId="261"/>
            <ac:spMk id="388" creationId="{13AC8682-6B63-4743-9D97-F61D5232E30B}"/>
          </ac:spMkLst>
        </pc:spChg>
        <pc:spChg chg="mod">
          <ac:chgData name="JEONG JAE EUN" userId="f1dde926-d302-47c6-a33e-c2a70fa1e541" providerId="ADAL" clId="{5CB350C4-60A1-4651-8E8B-5A62A58910D2}" dt="2021-06-02T01:55:43.069" v="1818"/>
          <ac:spMkLst>
            <pc:docMk/>
            <pc:sldMk cId="3210489080" sldId="261"/>
            <ac:spMk id="393" creationId="{EA1101BF-399A-497B-A392-A568F7C0FE3F}"/>
          </ac:spMkLst>
        </pc:spChg>
        <pc:spChg chg="mod">
          <ac:chgData name="JEONG JAE EUN" userId="f1dde926-d302-47c6-a33e-c2a70fa1e541" providerId="ADAL" clId="{5CB350C4-60A1-4651-8E8B-5A62A58910D2}" dt="2021-06-02T01:55:43.069" v="1818"/>
          <ac:spMkLst>
            <pc:docMk/>
            <pc:sldMk cId="3210489080" sldId="261"/>
            <ac:spMk id="394" creationId="{02A9D73A-4C56-4F33-A01A-2D313A71D5FF}"/>
          </ac:spMkLst>
        </pc:spChg>
        <pc:spChg chg="mod">
          <ac:chgData name="JEONG JAE EUN" userId="f1dde926-d302-47c6-a33e-c2a70fa1e541" providerId="ADAL" clId="{5CB350C4-60A1-4651-8E8B-5A62A58910D2}" dt="2021-06-02T01:55:43.069" v="1818"/>
          <ac:spMkLst>
            <pc:docMk/>
            <pc:sldMk cId="3210489080" sldId="261"/>
            <ac:spMk id="395" creationId="{5292EB34-2CEC-48BE-95F9-5D72ED7EF270}"/>
          </ac:spMkLst>
        </pc:spChg>
        <pc:spChg chg="mod">
          <ac:chgData name="JEONG JAE EUN" userId="f1dde926-d302-47c6-a33e-c2a70fa1e541" providerId="ADAL" clId="{5CB350C4-60A1-4651-8E8B-5A62A58910D2}" dt="2021-06-02T01:55:43.069" v="1818"/>
          <ac:spMkLst>
            <pc:docMk/>
            <pc:sldMk cId="3210489080" sldId="261"/>
            <ac:spMk id="396" creationId="{4A86C841-6141-4C57-ABD3-EA8702C0687A}"/>
          </ac:spMkLst>
        </pc:spChg>
        <pc:spChg chg="mod">
          <ac:chgData name="JEONG JAE EUN" userId="f1dde926-d302-47c6-a33e-c2a70fa1e541" providerId="ADAL" clId="{5CB350C4-60A1-4651-8E8B-5A62A58910D2}" dt="2021-06-02T01:55:43.069" v="1818"/>
          <ac:spMkLst>
            <pc:docMk/>
            <pc:sldMk cId="3210489080" sldId="261"/>
            <ac:spMk id="397" creationId="{3CD43C9D-D742-42D6-9F8F-C32692A661A7}"/>
          </ac:spMkLst>
        </pc:spChg>
        <pc:spChg chg="mod topLvl">
          <ac:chgData name="JEONG JAE EUN" userId="f1dde926-d302-47c6-a33e-c2a70fa1e541" providerId="ADAL" clId="{5CB350C4-60A1-4651-8E8B-5A62A58910D2}" dt="2021-06-03T13:11:03.179" v="3841" actId="1035"/>
          <ac:spMkLst>
            <pc:docMk/>
            <pc:sldMk cId="3210489080" sldId="261"/>
            <ac:spMk id="401" creationId="{F6E93D64-E954-455B-B949-053AD67001A5}"/>
          </ac:spMkLst>
        </pc:spChg>
        <pc:spChg chg="mod topLvl">
          <ac:chgData name="JEONG JAE EUN" userId="f1dde926-d302-47c6-a33e-c2a70fa1e541" providerId="ADAL" clId="{5CB350C4-60A1-4651-8E8B-5A62A58910D2}" dt="2021-06-03T13:11:03.179" v="3841" actId="1035"/>
          <ac:spMkLst>
            <pc:docMk/>
            <pc:sldMk cId="3210489080" sldId="261"/>
            <ac:spMk id="402" creationId="{109EA1AE-994D-4D37-A707-CE84585AAFE5}"/>
          </ac:spMkLst>
        </pc:spChg>
        <pc:spChg chg="mod topLvl">
          <ac:chgData name="JEONG JAE EUN" userId="f1dde926-d302-47c6-a33e-c2a70fa1e541" providerId="ADAL" clId="{5CB350C4-60A1-4651-8E8B-5A62A58910D2}" dt="2021-06-03T13:11:03.179" v="3841" actId="1035"/>
          <ac:spMkLst>
            <pc:docMk/>
            <pc:sldMk cId="3210489080" sldId="261"/>
            <ac:spMk id="403" creationId="{2EB4DBAD-0441-470B-845E-1A04D2A1F2E5}"/>
          </ac:spMkLst>
        </pc:spChg>
        <pc:spChg chg="mod topLvl">
          <ac:chgData name="JEONG JAE EUN" userId="f1dde926-d302-47c6-a33e-c2a70fa1e541" providerId="ADAL" clId="{5CB350C4-60A1-4651-8E8B-5A62A58910D2}" dt="2021-06-03T13:11:03.179" v="3841" actId="1035"/>
          <ac:spMkLst>
            <pc:docMk/>
            <pc:sldMk cId="3210489080" sldId="261"/>
            <ac:spMk id="404" creationId="{EF474750-88E5-4BEF-8768-BC2177CB61A9}"/>
          </ac:spMkLst>
        </pc:spChg>
        <pc:spChg chg="mod topLvl">
          <ac:chgData name="JEONG JAE EUN" userId="f1dde926-d302-47c6-a33e-c2a70fa1e541" providerId="ADAL" clId="{5CB350C4-60A1-4651-8E8B-5A62A58910D2}" dt="2021-06-03T13:11:03.179" v="3841" actId="1035"/>
          <ac:spMkLst>
            <pc:docMk/>
            <pc:sldMk cId="3210489080" sldId="261"/>
            <ac:spMk id="405" creationId="{F4748204-56B0-490B-B8F9-54FCF8CE62DD}"/>
          </ac:spMkLst>
        </pc:spChg>
        <pc:spChg chg="add mod topLvl">
          <ac:chgData name="JEONG JAE EUN" userId="f1dde926-d302-47c6-a33e-c2a70fa1e541" providerId="ADAL" clId="{5CB350C4-60A1-4651-8E8B-5A62A58910D2}" dt="2021-06-03T13:03:23.227" v="3788" actId="1035"/>
          <ac:spMkLst>
            <pc:docMk/>
            <pc:sldMk cId="3210489080" sldId="261"/>
            <ac:spMk id="406" creationId="{ED716BA3-4D90-4594-8AAA-23AD4F3A344A}"/>
          </ac:spMkLst>
        </pc:spChg>
        <pc:spChg chg="add mod topLvl">
          <ac:chgData name="JEONG JAE EUN" userId="f1dde926-d302-47c6-a33e-c2a70fa1e541" providerId="ADAL" clId="{5CB350C4-60A1-4651-8E8B-5A62A58910D2}" dt="2021-06-03T13:03:23.227" v="3788" actId="1035"/>
          <ac:spMkLst>
            <pc:docMk/>
            <pc:sldMk cId="3210489080" sldId="261"/>
            <ac:spMk id="407" creationId="{3C746B2E-828B-4C76-B289-0E4F22F4A2CC}"/>
          </ac:spMkLst>
        </pc:spChg>
        <pc:spChg chg="add mod ord topLvl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411" creationId="{E362E436-AE20-4DF5-930A-D6C9F66F4720}"/>
          </ac:spMkLst>
        </pc:spChg>
        <pc:spChg chg="mod topLvl">
          <ac:chgData name="JEONG JAE EUN" userId="f1dde926-d302-47c6-a33e-c2a70fa1e541" providerId="ADAL" clId="{5CB350C4-60A1-4651-8E8B-5A62A58910D2}" dt="2021-06-03T13:03:23.227" v="3788" actId="1035"/>
          <ac:spMkLst>
            <pc:docMk/>
            <pc:sldMk cId="3210489080" sldId="261"/>
            <ac:spMk id="413" creationId="{F8F3A94F-890B-4D5B-A873-E0990FD65EF5}"/>
          </ac:spMkLst>
        </pc:spChg>
        <pc:spChg chg="mod topLvl">
          <ac:chgData name="JEONG JAE EUN" userId="f1dde926-d302-47c6-a33e-c2a70fa1e541" providerId="ADAL" clId="{5CB350C4-60A1-4651-8E8B-5A62A58910D2}" dt="2021-06-03T13:03:23.227" v="3788" actId="1035"/>
          <ac:spMkLst>
            <pc:docMk/>
            <pc:sldMk cId="3210489080" sldId="261"/>
            <ac:spMk id="414" creationId="{EEFE17F5-905A-4DC8-A0AB-11D1DE4C1AA2}"/>
          </ac:spMkLst>
        </pc:spChg>
        <pc:spChg chg="add mod">
          <ac:chgData name="JEONG JAE EUN" userId="f1dde926-d302-47c6-a33e-c2a70fa1e541" providerId="ADAL" clId="{5CB350C4-60A1-4651-8E8B-5A62A58910D2}" dt="2021-06-03T12:52:04.444" v="3598" actId="1076"/>
          <ac:spMkLst>
            <pc:docMk/>
            <pc:sldMk cId="3210489080" sldId="261"/>
            <ac:spMk id="418" creationId="{B2C4E616-08E7-4A1A-AF86-4E2C006FF08E}"/>
          </ac:spMkLst>
        </pc:spChg>
        <pc:spChg chg="add mod">
          <ac:chgData name="JEONG JAE EUN" userId="f1dde926-d302-47c6-a33e-c2a70fa1e541" providerId="ADAL" clId="{5CB350C4-60A1-4651-8E8B-5A62A58910D2}" dt="2021-06-03T12:52:04.444" v="3598" actId="1076"/>
          <ac:spMkLst>
            <pc:docMk/>
            <pc:sldMk cId="3210489080" sldId="261"/>
            <ac:spMk id="419" creationId="{3462FE7B-CDF3-4017-9CB6-3220FD45E408}"/>
          </ac:spMkLst>
        </pc:spChg>
        <pc:spChg chg="add mod">
          <ac:chgData name="JEONG JAE EUN" userId="f1dde926-d302-47c6-a33e-c2a70fa1e541" providerId="ADAL" clId="{5CB350C4-60A1-4651-8E8B-5A62A58910D2}" dt="2021-06-02T06:03:17.461" v="3262" actId="571"/>
          <ac:spMkLst>
            <pc:docMk/>
            <pc:sldMk cId="3210489080" sldId="261"/>
            <ac:spMk id="419" creationId="{F7CEF114-F0B0-4CB3-820A-0FD5DF92F6BA}"/>
          </ac:spMkLst>
        </pc:spChg>
        <pc:spChg chg="mod topLvl">
          <ac:chgData name="JEONG JAE EUN" userId="f1dde926-d302-47c6-a33e-c2a70fa1e541" providerId="ADAL" clId="{5CB350C4-60A1-4651-8E8B-5A62A58910D2}" dt="2021-06-03T13:03:23.227" v="3788" actId="1035"/>
          <ac:spMkLst>
            <pc:docMk/>
            <pc:sldMk cId="3210489080" sldId="261"/>
            <ac:spMk id="421" creationId="{D88DCE21-70BE-4A2E-83A1-B3046C97D777}"/>
          </ac:spMkLst>
        </pc:spChg>
        <pc:spChg chg="mod topLvl">
          <ac:chgData name="JEONG JAE EUN" userId="f1dde926-d302-47c6-a33e-c2a70fa1e541" providerId="ADAL" clId="{5CB350C4-60A1-4651-8E8B-5A62A58910D2}" dt="2021-06-03T13:03:23.227" v="3788" actId="1035"/>
          <ac:spMkLst>
            <pc:docMk/>
            <pc:sldMk cId="3210489080" sldId="261"/>
            <ac:spMk id="423" creationId="{E394268D-0D30-486D-A6AC-E41E535A4D11}"/>
          </ac:spMkLst>
        </pc:spChg>
        <pc:spChg chg="add mod">
          <ac:chgData name="JEONG JAE EUN" userId="f1dde926-d302-47c6-a33e-c2a70fa1e541" providerId="ADAL" clId="{5CB350C4-60A1-4651-8E8B-5A62A58910D2}" dt="2021-06-03T13:10:02.107" v="3813" actId="1035"/>
          <ac:spMkLst>
            <pc:docMk/>
            <pc:sldMk cId="3210489080" sldId="261"/>
            <ac:spMk id="427" creationId="{49A517A2-8EBF-4F81-82CF-3645940D50A4}"/>
          </ac:spMkLst>
        </pc:spChg>
        <pc:spChg chg="add mod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434" creationId="{360A6094-6D31-4BE0-A9FD-F8DC238F03C7}"/>
          </ac:spMkLst>
        </pc:spChg>
        <pc:spChg chg="mod topLvl">
          <ac:chgData name="JEONG JAE EUN" userId="f1dde926-d302-47c6-a33e-c2a70fa1e541" providerId="ADAL" clId="{5CB350C4-60A1-4651-8E8B-5A62A58910D2}" dt="2021-06-03T13:11:03.179" v="3841" actId="1035"/>
          <ac:spMkLst>
            <pc:docMk/>
            <pc:sldMk cId="3210489080" sldId="261"/>
            <ac:spMk id="437" creationId="{9CE54635-F673-47AE-A5E4-49D94569AF8B}"/>
          </ac:spMkLst>
        </pc:spChg>
        <pc:spChg chg="add mod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438" creationId="{A9340305-8FDC-43DA-839A-6BA00518331D}"/>
          </ac:spMkLst>
        </pc:spChg>
        <pc:spChg chg="add mod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440" creationId="{4363EF74-A96C-415A-A7D0-F43BCFF03E05}"/>
          </ac:spMkLst>
        </pc:spChg>
        <pc:spChg chg="add mod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442" creationId="{8D9E09D3-1AD5-4952-8C26-FEBA61EB7A08}"/>
          </ac:spMkLst>
        </pc:spChg>
        <pc:spChg chg="add mod topLvl">
          <ac:chgData name="JEONG JAE EUN" userId="f1dde926-d302-47c6-a33e-c2a70fa1e541" providerId="ADAL" clId="{5CB350C4-60A1-4651-8E8B-5A62A58910D2}" dt="2021-06-03T13:11:03.179" v="3841" actId="1035"/>
          <ac:spMkLst>
            <pc:docMk/>
            <pc:sldMk cId="3210489080" sldId="261"/>
            <ac:spMk id="443" creationId="{2252D1AF-0126-4326-A34E-133E741749A1}"/>
          </ac:spMkLst>
        </pc:spChg>
        <pc:spChg chg="add mod topLvl">
          <ac:chgData name="JEONG JAE EUN" userId="f1dde926-d302-47c6-a33e-c2a70fa1e541" providerId="ADAL" clId="{5CB350C4-60A1-4651-8E8B-5A62A58910D2}" dt="2021-06-03T13:11:03.179" v="3841" actId="1035"/>
          <ac:spMkLst>
            <pc:docMk/>
            <pc:sldMk cId="3210489080" sldId="261"/>
            <ac:spMk id="444" creationId="{35ACADAE-9987-4212-B17F-E5498C349503}"/>
          </ac:spMkLst>
        </pc:spChg>
        <pc:spChg chg="add mod topLvl">
          <ac:chgData name="JEONG JAE EUN" userId="f1dde926-d302-47c6-a33e-c2a70fa1e541" providerId="ADAL" clId="{5CB350C4-60A1-4651-8E8B-5A62A58910D2}" dt="2021-06-03T13:11:03.179" v="3841" actId="1035"/>
          <ac:spMkLst>
            <pc:docMk/>
            <pc:sldMk cId="3210489080" sldId="261"/>
            <ac:spMk id="447" creationId="{8F671A06-D878-4C2B-8F28-532B60FAA7D6}"/>
          </ac:spMkLst>
        </pc:spChg>
        <pc:spChg chg="mod topLvl">
          <ac:chgData name="JEONG JAE EUN" userId="f1dde926-d302-47c6-a33e-c2a70fa1e541" providerId="ADAL" clId="{5CB350C4-60A1-4651-8E8B-5A62A58910D2}" dt="2021-06-03T13:11:03.179" v="3841" actId="1035"/>
          <ac:spMkLst>
            <pc:docMk/>
            <pc:sldMk cId="3210489080" sldId="261"/>
            <ac:spMk id="449" creationId="{35DE4B38-8B5C-435A-8D04-E3BB4E3D5E06}"/>
          </ac:spMkLst>
        </pc:spChg>
        <pc:spChg chg="add del mod">
          <ac:chgData name="JEONG JAE EUN" userId="f1dde926-d302-47c6-a33e-c2a70fa1e541" providerId="ADAL" clId="{5CB350C4-60A1-4651-8E8B-5A62A58910D2}" dt="2021-06-02T02:11:28.517" v="1913"/>
          <ac:spMkLst>
            <pc:docMk/>
            <pc:sldMk cId="3210489080" sldId="261"/>
            <ac:spMk id="449" creationId="{B046D25A-13C0-4249-84BD-FE8F3C04EB86}"/>
          </ac:spMkLst>
        </pc:spChg>
        <pc:spChg chg="add mod topLvl">
          <ac:chgData name="JEONG JAE EUN" userId="f1dde926-d302-47c6-a33e-c2a70fa1e541" providerId="ADAL" clId="{5CB350C4-60A1-4651-8E8B-5A62A58910D2}" dt="2021-06-03T13:07:46.181" v="3800" actId="1076"/>
          <ac:spMkLst>
            <pc:docMk/>
            <pc:sldMk cId="3210489080" sldId="261"/>
            <ac:spMk id="450" creationId="{EF8FF6E9-1D1A-49C5-A48A-04E3898F1D67}"/>
          </ac:spMkLst>
        </pc:spChg>
        <pc:spChg chg="add mod topLvl">
          <ac:chgData name="JEONG JAE EUN" userId="f1dde926-d302-47c6-a33e-c2a70fa1e541" providerId="ADAL" clId="{5CB350C4-60A1-4651-8E8B-5A62A58910D2}" dt="2021-06-03T13:10:02.107" v="3813" actId="1035"/>
          <ac:spMkLst>
            <pc:docMk/>
            <pc:sldMk cId="3210489080" sldId="261"/>
            <ac:spMk id="451" creationId="{2054B8BE-9C7D-43AE-8EF5-3A12BE512036}"/>
          </ac:spMkLst>
        </pc:spChg>
        <pc:spChg chg="add mod">
          <ac:chgData name="JEONG JAE EUN" userId="f1dde926-d302-47c6-a33e-c2a70fa1e541" providerId="ADAL" clId="{5CB350C4-60A1-4651-8E8B-5A62A58910D2}" dt="2021-06-03T13:11:03.179" v="3841" actId="1035"/>
          <ac:spMkLst>
            <pc:docMk/>
            <pc:sldMk cId="3210489080" sldId="261"/>
            <ac:spMk id="454" creationId="{3D3A6F1D-B4B1-4848-BD03-93FC73A14B65}"/>
          </ac:spMkLst>
        </pc:spChg>
        <pc:spChg chg="add mod">
          <ac:chgData name="JEONG JAE EUN" userId="f1dde926-d302-47c6-a33e-c2a70fa1e541" providerId="ADAL" clId="{5CB350C4-60A1-4651-8E8B-5A62A58910D2}" dt="2021-06-03T13:11:03.179" v="3841" actId="1035"/>
          <ac:spMkLst>
            <pc:docMk/>
            <pc:sldMk cId="3210489080" sldId="261"/>
            <ac:spMk id="455" creationId="{1EB485DE-D730-4199-A4B7-6565B1EABE93}"/>
          </ac:spMkLst>
        </pc:spChg>
        <pc:spChg chg="add del mod">
          <ac:chgData name="JEONG JAE EUN" userId="f1dde926-d302-47c6-a33e-c2a70fa1e541" providerId="ADAL" clId="{5CB350C4-60A1-4651-8E8B-5A62A58910D2}" dt="2021-06-02T08:16:27.475" v="3411" actId="478"/>
          <ac:spMkLst>
            <pc:docMk/>
            <pc:sldMk cId="3210489080" sldId="261"/>
            <ac:spMk id="456" creationId="{046873C6-9145-41FD-8374-BDC292FF6996}"/>
          </ac:spMkLst>
        </pc:spChg>
        <pc:spChg chg="add mod topLvl">
          <ac:chgData name="JEONG JAE EUN" userId="f1dde926-d302-47c6-a33e-c2a70fa1e541" providerId="ADAL" clId="{5CB350C4-60A1-4651-8E8B-5A62A58910D2}" dt="2021-06-03T13:13:20.983" v="3853" actId="1035"/>
          <ac:spMkLst>
            <pc:docMk/>
            <pc:sldMk cId="3210489080" sldId="261"/>
            <ac:spMk id="463" creationId="{EB53ED4D-FDF0-4DDE-87F5-FC5221DAB805}"/>
          </ac:spMkLst>
        </pc:spChg>
        <pc:spChg chg="add mod topLvl">
          <ac:chgData name="JEONG JAE EUN" userId="f1dde926-d302-47c6-a33e-c2a70fa1e541" providerId="ADAL" clId="{5CB350C4-60A1-4651-8E8B-5A62A58910D2}" dt="2021-06-03T13:13:20.983" v="3853" actId="1035"/>
          <ac:spMkLst>
            <pc:docMk/>
            <pc:sldMk cId="3210489080" sldId="261"/>
            <ac:spMk id="464" creationId="{21ADFC51-5FBD-47D6-97BA-579AED53CF02}"/>
          </ac:spMkLst>
        </pc:spChg>
        <pc:spChg chg="add mod topLvl">
          <ac:chgData name="JEONG JAE EUN" userId="f1dde926-d302-47c6-a33e-c2a70fa1e541" providerId="ADAL" clId="{5CB350C4-60A1-4651-8E8B-5A62A58910D2}" dt="2021-06-03T13:13:20.983" v="3853" actId="1035"/>
          <ac:spMkLst>
            <pc:docMk/>
            <pc:sldMk cId="3210489080" sldId="261"/>
            <ac:spMk id="465" creationId="{264875AB-B78C-4121-A748-FB3DEF92E800}"/>
          </ac:spMkLst>
        </pc:spChg>
        <pc:spChg chg="add mod topLvl">
          <ac:chgData name="JEONG JAE EUN" userId="f1dde926-d302-47c6-a33e-c2a70fa1e541" providerId="ADAL" clId="{5CB350C4-60A1-4651-8E8B-5A62A58910D2}" dt="2021-06-03T13:13:20.983" v="3853" actId="1035"/>
          <ac:spMkLst>
            <pc:docMk/>
            <pc:sldMk cId="3210489080" sldId="261"/>
            <ac:spMk id="466" creationId="{B69F3A12-1989-450F-937C-4531B960ABBF}"/>
          </ac:spMkLst>
        </pc:spChg>
        <pc:spChg chg="mod topLvl">
          <ac:chgData name="JEONG JAE EUN" userId="f1dde926-d302-47c6-a33e-c2a70fa1e541" providerId="ADAL" clId="{5CB350C4-60A1-4651-8E8B-5A62A58910D2}" dt="2021-06-03T13:15:33.811" v="3860" actId="14100"/>
          <ac:spMkLst>
            <pc:docMk/>
            <pc:sldMk cId="3210489080" sldId="261"/>
            <ac:spMk id="475" creationId="{4466F4C6-EE80-4A7E-AC80-6BA28DB4BA16}"/>
          </ac:spMkLst>
        </pc:spChg>
        <pc:spChg chg="mod topLvl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476" creationId="{AE41333B-6695-43FB-940E-2FF06435D047}"/>
          </ac:spMkLst>
        </pc:spChg>
        <pc:spChg chg="mod topLvl">
          <ac:chgData name="JEONG JAE EUN" userId="f1dde926-d302-47c6-a33e-c2a70fa1e541" providerId="ADAL" clId="{5CB350C4-60A1-4651-8E8B-5A62A58910D2}" dt="2021-06-03T13:15:41.128" v="3862" actId="1036"/>
          <ac:spMkLst>
            <pc:docMk/>
            <pc:sldMk cId="3210489080" sldId="261"/>
            <ac:spMk id="477" creationId="{EDA63390-6E77-4681-A4F3-68E714E18192}"/>
          </ac:spMkLst>
        </pc:spChg>
        <pc:spChg chg="mod topLvl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478" creationId="{4CF74C7E-CF0A-4588-A510-3E0DAF97F0F2}"/>
          </ac:spMkLst>
        </pc:spChg>
        <pc:spChg chg="mod topLvl">
          <ac:chgData name="JEONG JAE EUN" userId="f1dde926-d302-47c6-a33e-c2a70fa1e541" providerId="ADAL" clId="{5CB350C4-60A1-4651-8E8B-5A62A58910D2}" dt="2021-06-03T13:15:41.128" v="3862" actId="1036"/>
          <ac:spMkLst>
            <pc:docMk/>
            <pc:sldMk cId="3210489080" sldId="261"/>
            <ac:spMk id="479" creationId="{EE6D59E6-048E-4DD8-8F68-BF765BD7769C}"/>
          </ac:spMkLst>
        </pc:spChg>
        <pc:spChg chg="mod topLvl">
          <ac:chgData name="JEONG JAE EUN" userId="f1dde926-d302-47c6-a33e-c2a70fa1e541" providerId="ADAL" clId="{5CB350C4-60A1-4651-8E8B-5A62A58910D2}" dt="2021-06-04T05:05:25.292" v="3938" actId="1035"/>
          <ac:spMkLst>
            <pc:docMk/>
            <pc:sldMk cId="3210489080" sldId="261"/>
            <ac:spMk id="481" creationId="{4A802D4B-239A-48C0-AE32-F7F12C089981}"/>
          </ac:spMkLst>
        </pc:spChg>
        <pc:spChg chg="mod topLvl">
          <ac:chgData name="JEONG JAE EUN" userId="f1dde926-d302-47c6-a33e-c2a70fa1e541" providerId="ADAL" clId="{5CB350C4-60A1-4651-8E8B-5A62A58910D2}" dt="2021-06-04T05:05:25.292" v="3938" actId="1035"/>
          <ac:spMkLst>
            <pc:docMk/>
            <pc:sldMk cId="3210489080" sldId="261"/>
            <ac:spMk id="482" creationId="{A0E35BF5-249E-49E8-8EE0-CBAEE3F618DA}"/>
          </ac:spMkLst>
        </pc:spChg>
        <pc:spChg chg="mod topLvl">
          <ac:chgData name="JEONG JAE EUN" userId="f1dde926-d302-47c6-a33e-c2a70fa1e541" providerId="ADAL" clId="{5CB350C4-60A1-4651-8E8B-5A62A58910D2}" dt="2021-06-04T05:05:25.292" v="3938" actId="1035"/>
          <ac:spMkLst>
            <pc:docMk/>
            <pc:sldMk cId="3210489080" sldId="261"/>
            <ac:spMk id="483" creationId="{21D86C0B-8E0C-4C0C-A792-93673281942A}"/>
          </ac:spMkLst>
        </pc:spChg>
        <pc:spChg chg="mod topLvl">
          <ac:chgData name="JEONG JAE EUN" userId="f1dde926-d302-47c6-a33e-c2a70fa1e541" providerId="ADAL" clId="{5CB350C4-60A1-4651-8E8B-5A62A58910D2}" dt="2021-06-04T05:05:25.292" v="3938" actId="1035"/>
          <ac:spMkLst>
            <pc:docMk/>
            <pc:sldMk cId="3210489080" sldId="261"/>
            <ac:spMk id="484" creationId="{C79E7817-994F-4A85-8D83-1BAAE8D55606}"/>
          </ac:spMkLst>
        </pc:spChg>
        <pc:spChg chg="mod topLvl">
          <ac:chgData name="JEONG JAE EUN" userId="f1dde926-d302-47c6-a33e-c2a70fa1e541" providerId="ADAL" clId="{5CB350C4-60A1-4651-8E8B-5A62A58910D2}" dt="2021-06-04T05:05:25.292" v="3938" actId="1035"/>
          <ac:spMkLst>
            <pc:docMk/>
            <pc:sldMk cId="3210489080" sldId="261"/>
            <ac:spMk id="485" creationId="{3CCA3705-2B13-436D-8191-D36B726BB809}"/>
          </ac:spMkLst>
        </pc:spChg>
        <pc:spChg chg="mod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487" creationId="{EB246F09-CCA3-4229-AC2B-3C41802C4E42}"/>
          </ac:spMkLst>
        </pc:spChg>
        <pc:spChg chg="mod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488" creationId="{C60BC4FB-7FB4-4B9B-A57C-28EBA10001D6}"/>
          </ac:spMkLst>
        </pc:spChg>
        <pc:spChg chg="mod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489" creationId="{FA04656A-6C8A-41A1-93AD-2405F6300686}"/>
          </ac:spMkLst>
        </pc:spChg>
        <pc:spChg chg="mod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490" creationId="{6776EF6D-D7B4-4208-95E3-ADDABE56EC11}"/>
          </ac:spMkLst>
        </pc:spChg>
        <pc:spChg chg="mod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491" creationId="{8E069EA6-9DE5-42AF-8F22-D5CBB7F1B6DE}"/>
          </ac:spMkLst>
        </pc:spChg>
        <pc:spChg chg="mod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493" creationId="{7E772464-64B9-48C8-B19F-193942B8F9D1}"/>
          </ac:spMkLst>
        </pc:spChg>
        <pc:spChg chg="mod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494" creationId="{A1F576C0-F3BE-43C3-B3C5-F72ED4FCB399}"/>
          </ac:spMkLst>
        </pc:spChg>
        <pc:spChg chg="mod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495" creationId="{1F4A575E-A891-492B-A5D1-1F9D4C27996A}"/>
          </ac:spMkLst>
        </pc:spChg>
        <pc:spChg chg="mod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496" creationId="{E553B635-7300-44A2-9A4A-527EC44257E0}"/>
          </ac:spMkLst>
        </pc:spChg>
        <pc:spChg chg="mod">
          <ac:chgData name="JEONG JAE EUN" userId="f1dde926-d302-47c6-a33e-c2a70fa1e541" providerId="ADAL" clId="{5CB350C4-60A1-4651-8E8B-5A62A58910D2}" dt="2021-06-03T12:44:08.411" v="3509" actId="165"/>
          <ac:spMkLst>
            <pc:docMk/>
            <pc:sldMk cId="3210489080" sldId="261"/>
            <ac:spMk id="497" creationId="{83EC1509-BC55-407D-9019-4C79D3D76048}"/>
          </ac:spMkLst>
        </pc:spChg>
        <pc:spChg chg="add mod topLvl">
          <ac:chgData name="JEONG JAE EUN" userId="f1dde926-d302-47c6-a33e-c2a70fa1e541" providerId="ADAL" clId="{5CB350C4-60A1-4651-8E8B-5A62A58910D2}" dt="2021-06-02T04:08:07.394" v="2208" actId="1076"/>
          <ac:spMkLst>
            <pc:docMk/>
            <pc:sldMk cId="3210489080" sldId="261"/>
            <ac:spMk id="498" creationId="{E4629E7B-043A-4CF7-9D00-E08D78DC35BD}"/>
          </ac:spMkLst>
        </pc:spChg>
        <pc:spChg chg="add mod topLvl">
          <ac:chgData name="JEONG JAE EUN" userId="f1dde926-d302-47c6-a33e-c2a70fa1e541" providerId="ADAL" clId="{5CB350C4-60A1-4651-8E8B-5A62A58910D2}" dt="2021-06-02T04:08:15.475" v="2210" actId="1076"/>
          <ac:spMkLst>
            <pc:docMk/>
            <pc:sldMk cId="3210489080" sldId="261"/>
            <ac:spMk id="499" creationId="{1AC1F95A-F269-40F4-9414-1FE4D4DE9938}"/>
          </ac:spMkLst>
        </pc:spChg>
        <pc:spChg chg="add mod">
          <ac:chgData name="JEONG JAE EUN" userId="f1dde926-d302-47c6-a33e-c2a70fa1e541" providerId="ADAL" clId="{5CB350C4-60A1-4651-8E8B-5A62A58910D2}" dt="2021-06-03T13:15:26.587" v="3859" actId="1076"/>
          <ac:spMkLst>
            <pc:docMk/>
            <pc:sldMk cId="3210489080" sldId="261"/>
            <ac:spMk id="500" creationId="{5910C368-EFDE-4F50-906F-FB3EDFBA08C1}"/>
          </ac:spMkLst>
        </pc:spChg>
        <pc:spChg chg="add mod topLvl">
          <ac:chgData name="JEONG JAE EUN" userId="f1dde926-d302-47c6-a33e-c2a70fa1e541" providerId="ADAL" clId="{5CB350C4-60A1-4651-8E8B-5A62A58910D2}" dt="2021-06-03T13:03:23.227" v="3788" actId="1035"/>
          <ac:spMkLst>
            <pc:docMk/>
            <pc:sldMk cId="3210489080" sldId="261"/>
            <ac:spMk id="501" creationId="{05B6CC55-AF59-47EA-9A1A-A671F571CFD7}"/>
          </ac:spMkLst>
        </pc:spChg>
        <pc:spChg chg="add mod topLvl">
          <ac:chgData name="JEONG JAE EUN" userId="f1dde926-d302-47c6-a33e-c2a70fa1e541" providerId="ADAL" clId="{5CB350C4-60A1-4651-8E8B-5A62A58910D2}" dt="2021-06-03T13:13:20.983" v="3853" actId="1035"/>
          <ac:spMkLst>
            <pc:docMk/>
            <pc:sldMk cId="3210489080" sldId="261"/>
            <ac:spMk id="502" creationId="{DC582B0F-54ED-4380-A69B-C5922D0890A5}"/>
          </ac:spMkLst>
        </pc:spChg>
        <pc:spChg chg="add mod">
          <ac:chgData name="JEONG JAE EUN" userId="f1dde926-d302-47c6-a33e-c2a70fa1e541" providerId="ADAL" clId="{5CB350C4-60A1-4651-8E8B-5A62A58910D2}" dt="2021-06-02T02:21:32.879" v="2084" actId="1076"/>
          <ac:spMkLst>
            <pc:docMk/>
            <pc:sldMk cId="3210489080" sldId="261"/>
            <ac:spMk id="508" creationId="{23923CA3-3770-4447-8B40-3660B4E5E38B}"/>
          </ac:spMkLst>
        </pc:spChg>
        <pc:spChg chg="add mod">
          <ac:chgData name="JEONG JAE EUN" userId="f1dde926-d302-47c6-a33e-c2a70fa1e541" providerId="ADAL" clId="{5CB350C4-60A1-4651-8E8B-5A62A58910D2}" dt="2021-06-02T02:20:35.480" v="2073" actId="1076"/>
          <ac:spMkLst>
            <pc:docMk/>
            <pc:sldMk cId="3210489080" sldId="261"/>
            <ac:spMk id="509" creationId="{3C0F98D9-1365-49F2-AF2D-CDDAF5F29377}"/>
          </ac:spMkLst>
        </pc:spChg>
        <pc:spChg chg="add del mod">
          <ac:chgData name="JEONG JAE EUN" userId="f1dde926-d302-47c6-a33e-c2a70fa1e541" providerId="ADAL" clId="{5CB350C4-60A1-4651-8E8B-5A62A58910D2}" dt="2021-06-02T02:26:24.798" v="2108"/>
          <ac:spMkLst>
            <pc:docMk/>
            <pc:sldMk cId="3210489080" sldId="261"/>
            <ac:spMk id="519" creationId="{7B09EF85-7CD9-4D3D-96CD-ACDA990653E4}"/>
          </ac:spMkLst>
        </pc:spChg>
        <pc:spChg chg="add del mod">
          <ac:chgData name="JEONG JAE EUN" userId="f1dde926-d302-47c6-a33e-c2a70fa1e541" providerId="ADAL" clId="{5CB350C4-60A1-4651-8E8B-5A62A58910D2}" dt="2021-06-02T02:26:24.798" v="2108"/>
          <ac:spMkLst>
            <pc:docMk/>
            <pc:sldMk cId="3210489080" sldId="261"/>
            <ac:spMk id="520" creationId="{83819BA0-01F0-43E3-8CF6-D7F2040112D1}"/>
          </ac:spMkLst>
        </pc:spChg>
        <pc:spChg chg="add del mod">
          <ac:chgData name="JEONG JAE EUN" userId="f1dde926-d302-47c6-a33e-c2a70fa1e541" providerId="ADAL" clId="{5CB350C4-60A1-4651-8E8B-5A62A58910D2}" dt="2021-06-02T02:26:24.798" v="2108"/>
          <ac:spMkLst>
            <pc:docMk/>
            <pc:sldMk cId="3210489080" sldId="261"/>
            <ac:spMk id="521" creationId="{5D0AB736-030B-4328-86E5-73A48E361A6E}"/>
          </ac:spMkLst>
        </pc:spChg>
        <pc:spChg chg="add del mod">
          <ac:chgData name="JEONG JAE EUN" userId="f1dde926-d302-47c6-a33e-c2a70fa1e541" providerId="ADAL" clId="{5CB350C4-60A1-4651-8E8B-5A62A58910D2}" dt="2021-06-02T02:26:24.798" v="2108"/>
          <ac:spMkLst>
            <pc:docMk/>
            <pc:sldMk cId="3210489080" sldId="261"/>
            <ac:spMk id="522" creationId="{6D972B15-D7C8-4A1F-A67D-42778613DDF6}"/>
          </ac:spMkLst>
        </pc:spChg>
        <pc:spChg chg="add del mod">
          <ac:chgData name="JEONG JAE EUN" userId="f1dde926-d302-47c6-a33e-c2a70fa1e541" providerId="ADAL" clId="{5CB350C4-60A1-4651-8E8B-5A62A58910D2}" dt="2021-06-02T02:26:24.798" v="2108"/>
          <ac:spMkLst>
            <pc:docMk/>
            <pc:sldMk cId="3210489080" sldId="261"/>
            <ac:spMk id="523" creationId="{C4A43353-6F85-49F8-851E-8B2BC47BAFA2}"/>
          </ac:spMkLst>
        </pc:spChg>
        <pc:spChg chg="add del mod">
          <ac:chgData name="JEONG JAE EUN" userId="f1dde926-d302-47c6-a33e-c2a70fa1e541" providerId="ADAL" clId="{5CB350C4-60A1-4651-8E8B-5A62A58910D2}" dt="2021-06-02T02:26:24.798" v="2108"/>
          <ac:spMkLst>
            <pc:docMk/>
            <pc:sldMk cId="3210489080" sldId="261"/>
            <ac:spMk id="524" creationId="{250837EA-F77E-4F65-99B9-87992F16917C}"/>
          </ac:spMkLst>
        </pc:spChg>
        <pc:spChg chg="add del mod">
          <ac:chgData name="JEONG JAE EUN" userId="f1dde926-d302-47c6-a33e-c2a70fa1e541" providerId="ADAL" clId="{5CB350C4-60A1-4651-8E8B-5A62A58910D2}" dt="2021-06-02T02:26:24.798" v="2108"/>
          <ac:spMkLst>
            <pc:docMk/>
            <pc:sldMk cId="3210489080" sldId="261"/>
            <ac:spMk id="526" creationId="{EA7E2EB0-AB43-42ED-B447-1B94C6596ED3}"/>
          </ac:spMkLst>
        </pc:spChg>
        <pc:spChg chg="add del mod">
          <ac:chgData name="JEONG JAE EUN" userId="f1dde926-d302-47c6-a33e-c2a70fa1e541" providerId="ADAL" clId="{5CB350C4-60A1-4651-8E8B-5A62A58910D2}" dt="2021-06-02T02:26:24.798" v="2108"/>
          <ac:spMkLst>
            <pc:docMk/>
            <pc:sldMk cId="3210489080" sldId="261"/>
            <ac:spMk id="527" creationId="{DB70818C-2E11-435E-88D7-B4B8661B127C}"/>
          </ac:spMkLst>
        </pc:spChg>
        <pc:spChg chg="add del mod">
          <ac:chgData name="JEONG JAE EUN" userId="f1dde926-d302-47c6-a33e-c2a70fa1e541" providerId="ADAL" clId="{5CB350C4-60A1-4651-8E8B-5A62A58910D2}" dt="2021-06-02T02:26:24.798" v="2108"/>
          <ac:spMkLst>
            <pc:docMk/>
            <pc:sldMk cId="3210489080" sldId="261"/>
            <ac:spMk id="534" creationId="{EA71A19F-AC70-4017-88AC-98E4D876BF51}"/>
          </ac:spMkLst>
        </pc:spChg>
        <pc:spChg chg="add del mod">
          <ac:chgData name="JEONG JAE EUN" userId="f1dde926-d302-47c6-a33e-c2a70fa1e541" providerId="ADAL" clId="{5CB350C4-60A1-4651-8E8B-5A62A58910D2}" dt="2021-06-02T02:26:24.798" v="2108"/>
          <ac:spMkLst>
            <pc:docMk/>
            <pc:sldMk cId="3210489080" sldId="261"/>
            <ac:spMk id="535" creationId="{B61F049D-D107-4C2D-9AB3-298CB24AD1A3}"/>
          </ac:spMkLst>
        </pc:spChg>
        <pc:spChg chg="add del mod">
          <ac:chgData name="JEONG JAE EUN" userId="f1dde926-d302-47c6-a33e-c2a70fa1e541" providerId="ADAL" clId="{5CB350C4-60A1-4651-8E8B-5A62A58910D2}" dt="2021-06-02T02:26:24.798" v="2108"/>
          <ac:spMkLst>
            <pc:docMk/>
            <pc:sldMk cId="3210489080" sldId="261"/>
            <ac:spMk id="541" creationId="{DA794CE5-C9C7-4456-9183-AD7658B8D03F}"/>
          </ac:spMkLst>
        </pc:spChg>
        <pc:spChg chg="add del mod">
          <ac:chgData name="JEONG JAE EUN" userId="f1dde926-d302-47c6-a33e-c2a70fa1e541" providerId="ADAL" clId="{5CB350C4-60A1-4651-8E8B-5A62A58910D2}" dt="2021-06-02T02:26:24.798" v="2108"/>
          <ac:spMkLst>
            <pc:docMk/>
            <pc:sldMk cId="3210489080" sldId="261"/>
            <ac:spMk id="542" creationId="{84D6B08F-D613-4BA1-B1F0-BFFDA87D0F19}"/>
          </ac:spMkLst>
        </pc:spChg>
        <pc:spChg chg="add del mod">
          <ac:chgData name="JEONG JAE EUN" userId="f1dde926-d302-47c6-a33e-c2a70fa1e541" providerId="ADAL" clId="{5CB350C4-60A1-4651-8E8B-5A62A58910D2}" dt="2021-06-02T02:26:24.798" v="2108"/>
          <ac:spMkLst>
            <pc:docMk/>
            <pc:sldMk cId="3210489080" sldId="261"/>
            <ac:spMk id="543" creationId="{22121B72-9B05-4DF8-B1AF-71B604E719AF}"/>
          </ac:spMkLst>
        </pc:spChg>
        <pc:spChg chg="add del mod">
          <ac:chgData name="JEONG JAE EUN" userId="f1dde926-d302-47c6-a33e-c2a70fa1e541" providerId="ADAL" clId="{5CB350C4-60A1-4651-8E8B-5A62A58910D2}" dt="2021-06-02T02:26:24.798" v="2108"/>
          <ac:spMkLst>
            <pc:docMk/>
            <pc:sldMk cId="3210489080" sldId="261"/>
            <ac:spMk id="544" creationId="{2A63902D-974E-4B49-8B6C-0F45E2CC5CE2}"/>
          </ac:spMkLst>
        </pc:spChg>
        <pc:spChg chg="add del mod">
          <ac:chgData name="JEONG JAE EUN" userId="f1dde926-d302-47c6-a33e-c2a70fa1e541" providerId="ADAL" clId="{5CB350C4-60A1-4651-8E8B-5A62A58910D2}" dt="2021-06-02T02:26:24.798" v="2108"/>
          <ac:spMkLst>
            <pc:docMk/>
            <pc:sldMk cId="3210489080" sldId="261"/>
            <ac:spMk id="545" creationId="{85C44EA7-8155-4FBF-B01C-680CA35B6B4E}"/>
          </ac:spMkLst>
        </pc:spChg>
        <pc:spChg chg="add del mod">
          <ac:chgData name="JEONG JAE EUN" userId="f1dde926-d302-47c6-a33e-c2a70fa1e541" providerId="ADAL" clId="{5CB350C4-60A1-4651-8E8B-5A62A58910D2}" dt="2021-06-02T02:26:24.798" v="2108"/>
          <ac:spMkLst>
            <pc:docMk/>
            <pc:sldMk cId="3210489080" sldId="261"/>
            <ac:spMk id="546" creationId="{4D4DC7D3-0D50-4409-BEDC-093181CF7584}"/>
          </ac:spMkLst>
        </pc:spChg>
        <pc:spChg chg="add del mod">
          <ac:chgData name="JEONG JAE EUN" userId="f1dde926-d302-47c6-a33e-c2a70fa1e541" providerId="ADAL" clId="{5CB350C4-60A1-4651-8E8B-5A62A58910D2}" dt="2021-06-02T02:26:24.798" v="2108"/>
          <ac:spMkLst>
            <pc:docMk/>
            <pc:sldMk cId="3210489080" sldId="261"/>
            <ac:spMk id="549" creationId="{DAA1B5CF-0246-4D8E-A395-FB78603A9CD6}"/>
          </ac:spMkLst>
        </pc:spChg>
        <pc:spChg chg="add del mod">
          <ac:chgData name="JEONG JAE EUN" userId="f1dde926-d302-47c6-a33e-c2a70fa1e541" providerId="ADAL" clId="{5CB350C4-60A1-4651-8E8B-5A62A58910D2}" dt="2021-06-02T02:26:24.798" v="2108"/>
          <ac:spMkLst>
            <pc:docMk/>
            <pc:sldMk cId="3210489080" sldId="261"/>
            <ac:spMk id="550" creationId="{A8EBA720-C8BB-44BB-97D6-A9787D10E2C0}"/>
          </ac:spMkLst>
        </pc:spChg>
        <pc:spChg chg="add del mod">
          <ac:chgData name="JEONG JAE EUN" userId="f1dde926-d302-47c6-a33e-c2a70fa1e541" providerId="ADAL" clId="{5CB350C4-60A1-4651-8E8B-5A62A58910D2}" dt="2021-06-02T02:26:24.798" v="2108"/>
          <ac:spMkLst>
            <pc:docMk/>
            <pc:sldMk cId="3210489080" sldId="261"/>
            <ac:spMk id="552" creationId="{A856AC69-D518-4A9B-A41D-D3FACA0EF04A}"/>
          </ac:spMkLst>
        </pc:spChg>
        <pc:spChg chg="add del mod">
          <ac:chgData name="JEONG JAE EUN" userId="f1dde926-d302-47c6-a33e-c2a70fa1e541" providerId="ADAL" clId="{5CB350C4-60A1-4651-8E8B-5A62A58910D2}" dt="2021-06-02T02:26:24.798" v="2108"/>
          <ac:spMkLst>
            <pc:docMk/>
            <pc:sldMk cId="3210489080" sldId="261"/>
            <ac:spMk id="553" creationId="{FEC06BB4-F28A-4261-9D39-5FB600433917}"/>
          </ac:spMkLst>
        </pc:spChg>
        <pc:spChg chg="add del mod">
          <ac:chgData name="JEONG JAE EUN" userId="f1dde926-d302-47c6-a33e-c2a70fa1e541" providerId="ADAL" clId="{5CB350C4-60A1-4651-8E8B-5A62A58910D2}" dt="2021-06-02T02:26:24.798" v="2108"/>
          <ac:spMkLst>
            <pc:docMk/>
            <pc:sldMk cId="3210489080" sldId="261"/>
            <ac:spMk id="554" creationId="{2A385912-2103-415E-95CC-C85550CB20C8}"/>
          </ac:spMkLst>
        </pc:spChg>
        <pc:spChg chg="add del mod">
          <ac:chgData name="JEONG JAE EUN" userId="f1dde926-d302-47c6-a33e-c2a70fa1e541" providerId="ADAL" clId="{5CB350C4-60A1-4651-8E8B-5A62A58910D2}" dt="2021-06-02T02:26:24.798" v="2108"/>
          <ac:spMkLst>
            <pc:docMk/>
            <pc:sldMk cId="3210489080" sldId="261"/>
            <ac:spMk id="555" creationId="{998A4819-0988-423C-8703-C31DE1ACC027}"/>
          </ac:spMkLst>
        </pc:spChg>
        <pc:spChg chg="add del mod">
          <ac:chgData name="JEONG JAE EUN" userId="f1dde926-d302-47c6-a33e-c2a70fa1e541" providerId="ADAL" clId="{5CB350C4-60A1-4651-8E8B-5A62A58910D2}" dt="2021-06-02T02:26:36.706" v="2110"/>
          <ac:spMkLst>
            <pc:docMk/>
            <pc:sldMk cId="3210489080" sldId="261"/>
            <ac:spMk id="557" creationId="{F4525B86-6F49-4A22-9E79-71365378148A}"/>
          </ac:spMkLst>
        </pc:spChg>
        <pc:spChg chg="add del mod">
          <ac:chgData name="JEONG JAE EUN" userId="f1dde926-d302-47c6-a33e-c2a70fa1e541" providerId="ADAL" clId="{5CB350C4-60A1-4651-8E8B-5A62A58910D2}" dt="2021-06-02T02:26:36.706" v="2110"/>
          <ac:spMkLst>
            <pc:docMk/>
            <pc:sldMk cId="3210489080" sldId="261"/>
            <ac:spMk id="558" creationId="{1CBB2BBA-A098-463B-9641-990999FC3645}"/>
          </ac:spMkLst>
        </pc:spChg>
        <pc:spChg chg="add del mod">
          <ac:chgData name="JEONG JAE EUN" userId="f1dde926-d302-47c6-a33e-c2a70fa1e541" providerId="ADAL" clId="{5CB350C4-60A1-4651-8E8B-5A62A58910D2}" dt="2021-06-02T02:26:36.706" v="2110"/>
          <ac:spMkLst>
            <pc:docMk/>
            <pc:sldMk cId="3210489080" sldId="261"/>
            <ac:spMk id="559" creationId="{20A4B14F-D346-47B3-BF13-0609E7B18A5D}"/>
          </ac:spMkLst>
        </pc:spChg>
        <pc:spChg chg="add del mod">
          <ac:chgData name="JEONG JAE EUN" userId="f1dde926-d302-47c6-a33e-c2a70fa1e541" providerId="ADAL" clId="{5CB350C4-60A1-4651-8E8B-5A62A58910D2}" dt="2021-06-02T02:26:36.706" v="2110"/>
          <ac:spMkLst>
            <pc:docMk/>
            <pc:sldMk cId="3210489080" sldId="261"/>
            <ac:spMk id="560" creationId="{5B86654A-6C27-4EE4-9772-9AA24F8C2D3F}"/>
          </ac:spMkLst>
        </pc:spChg>
        <pc:spChg chg="add del mod">
          <ac:chgData name="JEONG JAE EUN" userId="f1dde926-d302-47c6-a33e-c2a70fa1e541" providerId="ADAL" clId="{5CB350C4-60A1-4651-8E8B-5A62A58910D2}" dt="2021-06-02T02:26:36.706" v="2110"/>
          <ac:spMkLst>
            <pc:docMk/>
            <pc:sldMk cId="3210489080" sldId="261"/>
            <ac:spMk id="561" creationId="{0587960A-D868-47C6-A5E4-57B96F38A6F2}"/>
          </ac:spMkLst>
        </pc:spChg>
        <pc:spChg chg="add del mod">
          <ac:chgData name="JEONG JAE EUN" userId="f1dde926-d302-47c6-a33e-c2a70fa1e541" providerId="ADAL" clId="{5CB350C4-60A1-4651-8E8B-5A62A58910D2}" dt="2021-06-02T02:26:36.706" v="2110"/>
          <ac:spMkLst>
            <pc:docMk/>
            <pc:sldMk cId="3210489080" sldId="261"/>
            <ac:spMk id="562" creationId="{94ADDC22-8CD0-4A2C-AF3E-4434D347629F}"/>
          </ac:spMkLst>
        </pc:spChg>
        <pc:spChg chg="add del mod">
          <ac:chgData name="JEONG JAE EUN" userId="f1dde926-d302-47c6-a33e-c2a70fa1e541" providerId="ADAL" clId="{5CB350C4-60A1-4651-8E8B-5A62A58910D2}" dt="2021-06-02T02:26:36.706" v="2110"/>
          <ac:spMkLst>
            <pc:docMk/>
            <pc:sldMk cId="3210489080" sldId="261"/>
            <ac:spMk id="564" creationId="{5335E6FC-2B86-4346-A4A3-AED1E5510196}"/>
          </ac:spMkLst>
        </pc:spChg>
        <pc:spChg chg="add del mod">
          <ac:chgData name="JEONG JAE EUN" userId="f1dde926-d302-47c6-a33e-c2a70fa1e541" providerId="ADAL" clId="{5CB350C4-60A1-4651-8E8B-5A62A58910D2}" dt="2021-06-02T02:26:36.706" v="2110"/>
          <ac:spMkLst>
            <pc:docMk/>
            <pc:sldMk cId="3210489080" sldId="261"/>
            <ac:spMk id="565" creationId="{706E1FAC-CA1E-452E-B695-E6732700A28B}"/>
          </ac:spMkLst>
        </pc:spChg>
        <pc:spChg chg="add del mod">
          <ac:chgData name="JEONG JAE EUN" userId="f1dde926-d302-47c6-a33e-c2a70fa1e541" providerId="ADAL" clId="{5CB350C4-60A1-4651-8E8B-5A62A58910D2}" dt="2021-06-02T02:26:36.706" v="2110"/>
          <ac:spMkLst>
            <pc:docMk/>
            <pc:sldMk cId="3210489080" sldId="261"/>
            <ac:spMk id="572" creationId="{C1595CBF-1A85-4A73-ABF9-F4222B74736F}"/>
          </ac:spMkLst>
        </pc:spChg>
        <pc:spChg chg="add del mod">
          <ac:chgData name="JEONG JAE EUN" userId="f1dde926-d302-47c6-a33e-c2a70fa1e541" providerId="ADAL" clId="{5CB350C4-60A1-4651-8E8B-5A62A58910D2}" dt="2021-06-02T02:26:36.706" v="2110"/>
          <ac:spMkLst>
            <pc:docMk/>
            <pc:sldMk cId="3210489080" sldId="261"/>
            <ac:spMk id="573" creationId="{3D33EDF6-FBBA-4169-847C-6C1AF12FFC59}"/>
          </ac:spMkLst>
        </pc:spChg>
        <pc:spChg chg="add del mod">
          <ac:chgData name="JEONG JAE EUN" userId="f1dde926-d302-47c6-a33e-c2a70fa1e541" providerId="ADAL" clId="{5CB350C4-60A1-4651-8E8B-5A62A58910D2}" dt="2021-06-02T02:26:36.706" v="2110"/>
          <ac:spMkLst>
            <pc:docMk/>
            <pc:sldMk cId="3210489080" sldId="261"/>
            <ac:spMk id="579" creationId="{09ACD9E8-87B1-436C-A793-E66C76F1EA39}"/>
          </ac:spMkLst>
        </pc:spChg>
        <pc:spChg chg="add del mod">
          <ac:chgData name="JEONG JAE EUN" userId="f1dde926-d302-47c6-a33e-c2a70fa1e541" providerId="ADAL" clId="{5CB350C4-60A1-4651-8E8B-5A62A58910D2}" dt="2021-06-02T02:26:36.706" v="2110"/>
          <ac:spMkLst>
            <pc:docMk/>
            <pc:sldMk cId="3210489080" sldId="261"/>
            <ac:spMk id="580" creationId="{70F515E4-4FEA-4180-85CA-CC6580CF8283}"/>
          </ac:spMkLst>
        </pc:spChg>
        <pc:spChg chg="add del mod">
          <ac:chgData name="JEONG JAE EUN" userId="f1dde926-d302-47c6-a33e-c2a70fa1e541" providerId="ADAL" clId="{5CB350C4-60A1-4651-8E8B-5A62A58910D2}" dt="2021-06-02T02:26:36.706" v="2110"/>
          <ac:spMkLst>
            <pc:docMk/>
            <pc:sldMk cId="3210489080" sldId="261"/>
            <ac:spMk id="581" creationId="{09CCC644-A32A-4273-8F7B-541AEB29614B}"/>
          </ac:spMkLst>
        </pc:spChg>
        <pc:spChg chg="add del mod">
          <ac:chgData name="JEONG JAE EUN" userId="f1dde926-d302-47c6-a33e-c2a70fa1e541" providerId="ADAL" clId="{5CB350C4-60A1-4651-8E8B-5A62A58910D2}" dt="2021-06-02T02:26:36.706" v="2110"/>
          <ac:spMkLst>
            <pc:docMk/>
            <pc:sldMk cId="3210489080" sldId="261"/>
            <ac:spMk id="582" creationId="{DBED023C-8DE9-4803-8E46-69C0D9297AEC}"/>
          </ac:spMkLst>
        </pc:spChg>
        <pc:spChg chg="add del mod">
          <ac:chgData name="JEONG JAE EUN" userId="f1dde926-d302-47c6-a33e-c2a70fa1e541" providerId="ADAL" clId="{5CB350C4-60A1-4651-8E8B-5A62A58910D2}" dt="2021-06-02T02:26:36.706" v="2110"/>
          <ac:spMkLst>
            <pc:docMk/>
            <pc:sldMk cId="3210489080" sldId="261"/>
            <ac:spMk id="583" creationId="{BD26A868-0F79-42A3-AA27-4AB7A2A91D39}"/>
          </ac:spMkLst>
        </pc:spChg>
        <pc:spChg chg="add del mod">
          <ac:chgData name="JEONG JAE EUN" userId="f1dde926-d302-47c6-a33e-c2a70fa1e541" providerId="ADAL" clId="{5CB350C4-60A1-4651-8E8B-5A62A58910D2}" dt="2021-06-02T02:26:36.706" v="2110"/>
          <ac:spMkLst>
            <pc:docMk/>
            <pc:sldMk cId="3210489080" sldId="261"/>
            <ac:spMk id="584" creationId="{FCB4B833-C1EE-4C10-B9B9-633F8D86F49F}"/>
          </ac:spMkLst>
        </pc:spChg>
        <pc:spChg chg="add del mod">
          <ac:chgData name="JEONG JAE EUN" userId="f1dde926-d302-47c6-a33e-c2a70fa1e541" providerId="ADAL" clId="{5CB350C4-60A1-4651-8E8B-5A62A58910D2}" dt="2021-06-02T02:26:36.706" v="2110"/>
          <ac:spMkLst>
            <pc:docMk/>
            <pc:sldMk cId="3210489080" sldId="261"/>
            <ac:spMk id="587" creationId="{822895C2-9A16-47A4-858C-F1FD55C75F19}"/>
          </ac:spMkLst>
        </pc:spChg>
        <pc:spChg chg="add del mod">
          <ac:chgData name="JEONG JAE EUN" userId="f1dde926-d302-47c6-a33e-c2a70fa1e541" providerId="ADAL" clId="{5CB350C4-60A1-4651-8E8B-5A62A58910D2}" dt="2021-06-02T02:26:36.706" v="2110"/>
          <ac:spMkLst>
            <pc:docMk/>
            <pc:sldMk cId="3210489080" sldId="261"/>
            <ac:spMk id="588" creationId="{C1FD5497-DCD6-4003-BD8F-13B922D91425}"/>
          </ac:spMkLst>
        </pc:spChg>
        <pc:spChg chg="add del mod">
          <ac:chgData name="JEONG JAE EUN" userId="f1dde926-d302-47c6-a33e-c2a70fa1e541" providerId="ADAL" clId="{5CB350C4-60A1-4651-8E8B-5A62A58910D2}" dt="2021-06-02T02:26:36.706" v="2110"/>
          <ac:spMkLst>
            <pc:docMk/>
            <pc:sldMk cId="3210489080" sldId="261"/>
            <ac:spMk id="590" creationId="{B5ABF43B-EB32-4EFD-AC56-FFE3DF67CC1C}"/>
          </ac:spMkLst>
        </pc:spChg>
        <pc:spChg chg="add del mod">
          <ac:chgData name="JEONG JAE EUN" userId="f1dde926-d302-47c6-a33e-c2a70fa1e541" providerId="ADAL" clId="{5CB350C4-60A1-4651-8E8B-5A62A58910D2}" dt="2021-06-02T02:26:36.706" v="2110"/>
          <ac:spMkLst>
            <pc:docMk/>
            <pc:sldMk cId="3210489080" sldId="261"/>
            <ac:spMk id="591" creationId="{F6093F2E-065E-4D41-B5B8-F49CA75E40D3}"/>
          </ac:spMkLst>
        </pc:spChg>
        <pc:spChg chg="add del mod">
          <ac:chgData name="JEONG JAE EUN" userId="f1dde926-d302-47c6-a33e-c2a70fa1e541" providerId="ADAL" clId="{5CB350C4-60A1-4651-8E8B-5A62A58910D2}" dt="2021-06-02T02:26:36.706" v="2110"/>
          <ac:spMkLst>
            <pc:docMk/>
            <pc:sldMk cId="3210489080" sldId="261"/>
            <ac:spMk id="592" creationId="{DD810B93-93B4-4FEC-9AF0-E194725E6362}"/>
          </ac:spMkLst>
        </pc:spChg>
        <pc:spChg chg="add del mod">
          <ac:chgData name="JEONG JAE EUN" userId="f1dde926-d302-47c6-a33e-c2a70fa1e541" providerId="ADAL" clId="{5CB350C4-60A1-4651-8E8B-5A62A58910D2}" dt="2021-06-02T02:26:36.706" v="2110"/>
          <ac:spMkLst>
            <pc:docMk/>
            <pc:sldMk cId="3210489080" sldId="261"/>
            <ac:spMk id="593" creationId="{62BB071C-AF60-43F6-8D08-4DB92A917B77}"/>
          </ac:spMkLst>
        </pc:spChg>
        <pc:spChg chg="add mod">
          <ac:chgData name="JEONG JAE EUN" userId="f1dde926-d302-47c6-a33e-c2a70fa1e541" providerId="ADAL" clId="{5CB350C4-60A1-4651-8E8B-5A62A58910D2}" dt="2021-06-03T13:13:51.796" v="3854" actId="1076"/>
          <ac:spMkLst>
            <pc:docMk/>
            <pc:sldMk cId="3210489080" sldId="261"/>
            <ac:spMk id="595" creationId="{93EEF815-F834-485D-854C-104779E34CE6}"/>
          </ac:spMkLst>
        </pc:spChg>
        <pc:spChg chg="add mod">
          <ac:chgData name="JEONG JAE EUN" userId="f1dde926-d302-47c6-a33e-c2a70fa1e541" providerId="ADAL" clId="{5CB350C4-60A1-4651-8E8B-5A62A58910D2}" dt="2021-06-03T13:13:51.796" v="3854" actId="1076"/>
          <ac:spMkLst>
            <pc:docMk/>
            <pc:sldMk cId="3210489080" sldId="261"/>
            <ac:spMk id="596" creationId="{DAF7CDD2-1AB0-49D5-9B34-AD945FF9E35E}"/>
          </ac:spMkLst>
        </pc:spChg>
        <pc:spChg chg="add mod">
          <ac:chgData name="JEONG JAE EUN" userId="f1dde926-d302-47c6-a33e-c2a70fa1e541" providerId="ADAL" clId="{5CB350C4-60A1-4651-8E8B-5A62A58910D2}" dt="2021-06-03T13:13:51.796" v="3854" actId="1076"/>
          <ac:spMkLst>
            <pc:docMk/>
            <pc:sldMk cId="3210489080" sldId="261"/>
            <ac:spMk id="597" creationId="{5BC6B267-B777-4412-B990-FE5F19FE72A6}"/>
          </ac:spMkLst>
        </pc:spChg>
        <pc:spChg chg="add mod">
          <ac:chgData name="JEONG JAE EUN" userId="f1dde926-d302-47c6-a33e-c2a70fa1e541" providerId="ADAL" clId="{5CB350C4-60A1-4651-8E8B-5A62A58910D2}" dt="2021-06-03T13:13:51.796" v="3854" actId="1076"/>
          <ac:spMkLst>
            <pc:docMk/>
            <pc:sldMk cId="3210489080" sldId="261"/>
            <ac:spMk id="598" creationId="{67E1BC3B-13A2-4755-9249-0A6E249E4498}"/>
          </ac:spMkLst>
        </pc:spChg>
        <pc:spChg chg="add mod">
          <ac:chgData name="JEONG JAE EUN" userId="f1dde926-d302-47c6-a33e-c2a70fa1e541" providerId="ADAL" clId="{5CB350C4-60A1-4651-8E8B-5A62A58910D2}" dt="2021-06-03T13:13:51.796" v="3854" actId="1076"/>
          <ac:spMkLst>
            <pc:docMk/>
            <pc:sldMk cId="3210489080" sldId="261"/>
            <ac:spMk id="599" creationId="{882F1434-18C6-4260-B752-032C73FE3414}"/>
          </ac:spMkLst>
        </pc:spChg>
        <pc:spChg chg="add mod">
          <ac:chgData name="JEONG JAE EUN" userId="f1dde926-d302-47c6-a33e-c2a70fa1e541" providerId="ADAL" clId="{5CB350C4-60A1-4651-8E8B-5A62A58910D2}" dt="2021-06-03T13:13:51.796" v="3854" actId="1076"/>
          <ac:spMkLst>
            <pc:docMk/>
            <pc:sldMk cId="3210489080" sldId="261"/>
            <ac:spMk id="600" creationId="{03EED20B-9E68-4060-ACEC-9E8711C005D4}"/>
          </ac:spMkLst>
        </pc:spChg>
        <pc:spChg chg="add mod">
          <ac:chgData name="JEONG JAE EUN" userId="f1dde926-d302-47c6-a33e-c2a70fa1e541" providerId="ADAL" clId="{5CB350C4-60A1-4651-8E8B-5A62A58910D2}" dt="2021-06-03T13:13:51.796" v="3854" actId="1076"/>
          <ac:spMkLst>
            <pc:docMk/>
            <pc:sldMk cId="3210489080" sldId="261"/>
            <ac:spMk id="602" creationId="{3ABA105B-7BCF-464D-8E2A-92EE3233CBCE}"/>
          </ac:spMkLst>
        </pc:spChg>
        <pc:spChg chg="add mod">
          <ac:chgData name="JEONG JAE EUN" userId="f1dde926-d302-47c6-a33e-c2a70fa1e541" providerId="ADAL" clId="{5CB350C4-60A1-4651-8E8B-5A62A58910D2}" dt="2021-06-03T13:13:51.796" v="3854" actId="1076"/>
          <ac:spMkLst>
            <pc:docMk/>
            <pc:sldMk cId="3210489080" sldId="261"/>
            <ac:spMk id="603" creationId="{FB49E29F-3E91-4AB2-B4EC-F19B1F61CDC0}"/>
          </ac:spMkLst>
        </pc:spChg>
        <pc:spChg chg="add mod">
          <ac:chgData name="JEONG JAE EUN" userId="f1dde926-d302-47c6-a33e-c2a70fa1e541" providerId="ADAL" clId="{5CB350C4-60A1-4651-8E8B-5A62A58910D2}" dt="2021-06-03T13:13:51.796" v="3854" actId="1076"/>
          <ac:spMkLst>
            <pc:docMk/>
            <pc:sldMk cId="3210489080" sldId="261"/>
            <ac:spMk id="610" creationId="{E67DB67D-2CA7-4112-A5B4-C1CC802A44C2}"/>
          </ac:spMkLst>
        </pc:spChg>
        <pc:spChg chg="add mod">
          <ac:chgData name="JEONG JAE EUN" userId="f1dde926-d302-47c6-a33e-c2a70fa1e541" providerId="ADAL" clId="{5CB350C4-60A1-4651-8E8B-5A62A58910D2}" dt="2021-06-03T13:13:51.796" v="3854" actId="1076"/>
          <ac:spMkLst>
            <pc:docMk/>
            <pc:sldMk cId="3210489080" sldId="261"/>
            <ac:spMk id="611" creationId="{1D3BC085-7C91-4356-BF23-1F3B13503F97}"/>
          </ac:spMkLst>
        </pc:spChg>
        <pc:spChg chg="add mod">
          <ac:chgData name="JEONG JAE EUN" userId="f1dde926-d302-47c6-a33e-c2a70fa1e541" providerId="ADAL" clId="{5CB350C4-60A1-4651-8E8B-5A62A58910D2}" dt="2021-06-03T13:13:51.796" v="3854" actId="1076"/>
          <ac:spMkLst>
            <pc:docMk/>
            <pc:sldMk cId="3210489080" sldId="261"/>
            <ac:spMk id="617" creationId="{601A479C-892A-4D48-8E1D-E678D2BF38D6}"/>
          </ac:spMkLst>
        </pc:spChg>
        <pc:spChg chg="add mod">
          <ac:chgData name="JEONG JAE EUN" userId="f1dde926-d302-47c6-a33e-c2a70fa1e541" providerId="ADAL" clId="{5CB350C4-60A1-4651-8E8B-5A62A58910D2}" dt="2021-06-03T13:13:51.796" v="3854" actId="1076"/>
          <ac:spMkLst>
            <pc:docMk/>
            <pc:sldMk cId="3210489080" sldId="261"/>
            <ac:spMk id="618" creationId="{27744EAC-F395-46C7-A2A6-ECE5B299D3DC}"/>
          </ac:spMkLst>
        </pc:spChg>
        <pc:spChg chg="add mod">
          <ac:chgData name="JEONG JAE EUN" userId="f1dde926-d302-47c6-a33e-c2a70fa1e541" providerId="ADAL" clId="{5CB350C4-60A1-4651-8E8B-5A62A58910D2}" dt="2021-06-03T13:13:51.796" v="3854" actId="1076"/>
          <ac:spMkLst>
            <pc:docMk/>
            <pc:sldMk cId="3210489080" sldId="261"/>
            <ac:spMk id="619" creationId="{1B9536D9-83BF-490A-844D-51F9F31CFDD3}"/>
          </ac:spMkLst>
        </pc:spChg>
        <pc:spChg chg="add mod">
          <ac:chgData name="JEONG JAE EUN" userId="f1dde926-d302-47c6-a33e-c2a70fa1e541" providerId="ADAL" clId="{5CB350C4-60A1-4651-8E8B-5A62A58910D2}" dt="2021-06-03T13:13:51.796" v="3854" actId="1076"/>
          <ac:spMkLst>
            <pc:docMk/>
            <pc:sldMk cId="3210489080" sldId="261"/>
            <ac:spMk id="620" creationId="{651828CB-C584-448A-A25D-CF89EE5F4D67}"/>
          </ac:spMkLst>
        </pc:spChg>
        <pc:spChg chg="add mod">
          <ac:chgData name="JEONG JAE EUN" userId="f1dde926-d302-47c6-a33e-c2a70fa1e541" providerId="ADAL" clId="{5CB350C4-60A1-4651-8E8B-5A62A58910D2}" dt="2021-06-03T13:13:51.796" v="3854" actId="1076"/>
          <ac:spMkLst>
            <pc:docMk/>
            <pc:sldMk cId="3210489080" sldId="261"/>
            <ac:spMk id="621" creationId="{18FE15B7-D35F-41CE-8904-A46F3D67C182}"/>
          </ac:spMkLst>
        </pc:spChg>
        <pc:spChg chg="add mod">
          <ac:chgData name="JEONG JAE EUN" userId="f1dde926-d302-47c6-a33e-c2a70fa1e541" providerId="ADAL" clId="{5CB350C4-60A1-4651-8E8B-5A62A58910D2}" dt="2021-06-03T13:13:51.796" v="3854" actId="1076"/>
          <ac:spMkLst>
            <pc:docMk/>
            <pc:sldMk cId="3210489080" sldId="261"/>
            <ac:spMk id="622" creationId="{16302B61-4444-42C3-8E86-93170518BE45}"/>
          </ac:spMkLst>
        </pc:spChg>
        <pc:spChg chg="add mod">
          <ac:chgData name="JEONG JAE EUN" userId="f1dde926-d302-47c6-a33e-c2a70fa1e541" providerId="ADAL" clId="{5CB350C4-60A1-4651-8E8B-5A62A58910D2}" dt="2021-06-03T13:13:51.796" v="3854" actId="1076"/>
          <ac:spMkLst>
            <pc:docMk/>
            <pc:sldMk cId="3210489080" sldId="261"/>
            <ac:spMk id="625" creationId="{857A6360-81A8-4805-AF0F-006A552BA7D9}"/>
          </ac:spMkLst>
        </pc:spChg>
        <pc:spChg chg="add mod">
          <ac:chgData name="JEONG JAE EUN" userId="f1dde926-d302-47c6-a33e-c2a70fa1e541" providerId="ADAL" clId="{5CB350C4-60A1-4651-8E8B-5A62A58910D2}" dt="2021-06-03T13:13:51.796" v="3854" actId="1076"/>
          <ac:spMkLst>
            <pc:docMk/>
            <pc:sldMk cId="3210489080" sldId="261"/>
            <ac:spMk id="626" creationId="{5DD30CCE-195A-4D6B-8412-79DCE164CF74}"/>
          </ac:spMkLst>
        </pc:spChg>
        <pc:spChg chg="add mod topLvl">
          <ac:chgData name="JEONG JAE EUN" userId="f1dde926-d302-47c6-a33e-c2a70fa1e541" providerId="ADAL" clId="{5CB350C4-60A1-4651-8E8B-5A62A58910D2}" dt="2021-06-03T13:13:51.796" v="3854" actId="1076"/>
          <ac:spMkLst>
            <pc:docMk/>
            <pc:sldMk cId="3210489080" sldId="261"/>
            <ac:spMk id="628" creationId="{D60948D0-1D0E-4B3B-8D4E-7BC7533F437A}"/>
          </ac:spMkLst>
        </pc:spChg>
        <pc:spChg chg="add mod topLvl">
          <ac:chgData name="JEONG JAE EUN" userId="f1dde926-d302-47c6-a33e-c2a70fa1e541" providerId="ADAL" clId="{5CB350C4-60A1-4651-8E8B-5A62A58910D2}" dt="2021-06-03T13:13:51.796" v="3854" actId="1076"/>
          <ac:spMkLst>
            <pc:docMk/>
            <pc:sldMk cId="3210489080" sldId="261"/>
            <ac:spMk id="629" creationId="{517DC3E7-5013-4168-8586-0A4DDE09093E}"/>
          </ac:spMkLst>
        </pc:spChg>
        <pc:spChg chg="add mod">
          <ac:chgData name="JEONG JAE EUN" userId="f1dde926-d302-47c6-a33e-c2a70fa1e541" providerId="ADAL" clId="{5CB350C4-60A1-4651-8E8B-5A62A58910D2}" dt="2021-06-03T13:13:51.796" v="3854" actId="1076"/>
          <ac:spMkLst>
            <pc:docMk/>
            <pc:sldMk cId="3210489080" sldId="261"/>
            <ac:spMk id="630" creationId="{172502D9-4E89-4126-8B99-8BE33C3F8385}"/>
          </ac:spMkLst>
        </pc:spChg>
        <pc:spChg chg="add mod">
          <ac:chgData name="JEONG JAE EUN" userId="f1dde926-d302-47c6-a33e-c2a70fa1e541" providerId="ADAL" clId="{5CB350C4-60A1-4651-8E8B-5A62A58910D2}" dt="2021-06-03T13:13:51.796" v="3854" actId="1076"/>
          <ac:spMkLst>
            <pc:docMk/>
            <pc:sldMk cId="3210489080" sldId="261"/>
            <ac:spMk id="631" creationId="{189A3A86-8BBB-4FBC-891E-BDC4F2F59CA3}"/>
          </ac:spMkLst>
        </pc:spChg>
        <pc:spChg chg="add mod">
          <ac:chgData name="JEONG JAE EUN" userId="f1dde926-d302-47c6-a33e-c2a70fa1e541" providerId="ADAL" clId="{5CB350C4-60A1-4651-8E8B-5A62A58910D2}" dt="2021-06-02T04:08:10.612" v="2209" actId="1076"/>
          <ac:spMkLst>
            <pc:docMk/>
            <pc:sldMk cId="3210489080" sldId="261"/>
            <ac:spMk id="675" creationId="{C06531A3-D8C8-41A4-BDE3-809AF34676AB}"/>
          </ac:spMkLst>
        </pc:spChg>
        <pc:spChg chg="add mod">
          <ac:chgData name="JEONG JAE EUN" userId="f1dde926-d302-47c6-a33e-c2a70fa1e541" providerId="ADAL" clId="{5CB350C4-60A1-4651-8E8B-5A62A58910D2}" dt="2021-06-02T04:08:19.184" v="2211" actId="1076"/>
          <ac:spMkLst>
            <pc:docMk/>
            <pc:sldMk cId="3210489080" sldId="261"/>
            <ac:spMk id="676" creationId="{ED7E5DA0-471F-449C-9D92-CCE9AF7689A7}"/>
          </ac:spMkLst>
        </pc:spChg>
        <pc:spChg chg="add mod">
          <ac:chgData name="JEONG JAE EUN" userId="f1dde926-d302-47c6-a33e-c2a70fa1e541" providerId="ADAL" clId="{5CB350C4-60A1-4651-8E8B-5A62A58910D2}" dt="2021-06-02T04:16:57.388" v="2270" actId="1076"/>
          <ac:spMkLst>
            <pc:docMk/>
            <pc:sldMk cId="3210489080" sldId="261"/>
            <ac:spMk id="710" creationId="{1FCB4705-594E-443F-AFF6-2FD775041EEE}"/>
          </ac:spMkLst>
        </pc:spChg>
        <pc:spChg chg="add mod topLvl">
          <ac:chgData name="JEONG JAE EUN" userId="f1dde926-d302-47c6-a33e-c2a70fa1e541" providerId="ADAL" clId="{5CB350C4-60A1-4651-8E8B-5A62A58910D2}" dt="2021-06-03T12:45:30.653" v="3535" actId="164"/>
          <ac:spMkLst>
            <pc:docMk/>
            <pc:sldMk cId="3210489080" sldId="261"/>
            <ac:spMk id="711" creationId="{23017091-6BA2-4A2E-A5A6-F1C4BF895B66}"/>
          </ac:spMkLst>
        </pc:spChg>
        <pc:spChg chg="add mod topLvl">
          <ac:chgData name="JEONG JAE EUN" userId="f1dde926-d302-47c6-a33e-c2a70fa1e541" providerId="ADAL" clId="{5CB350C4-60A1-4651-8E8B-5A62A58910D2}" dt="2021-06-03T12:45:34.145" v="3536" actId="164"/>
          <ac:spMkLst>
            <pc:docMk/>
            <pc:sldMk cId="3210489080" sldId="261"/>
            <ac:spMk id="712" creationId="{84ED25D5-3D4C-431F-B168-40FF8B5E0B47}"/>
          </ac:spMkLst>
        </pc:spChg>
        <pc:spChg chg="add mod topLvl">
          <ac:chgData name="JEONG JAE EUN" userId="f1dde926-d302-47c6-a33e-c2a70fa1e541" providerId="ADAL" clId="{5CB350C4-60A1-4651-8E8B-5A62A58910D2}" dt="2021-06-03T12:45:28.565" v="3534" actId="164"/>
          <ac:spMkLst>
            <pc:docMk/>
            <pc:sldMk cId="3210489080" sldId="261"/>
            <ac:spMk id="713" creationId="{AF915ED7-AFAC-4757-BDAD-74AEC05B4A74}"/>
          </ac:spMkLst>
        </pc:spChg>
        <pc:spChg chg="add mod topLvl">
          <ac:chgData name="JEONG JAE EUN" userId="f1dde926-d302-47c6-a33e-c2a70fa1e541" providerId="ADAL" clId="{5CB350C4-60A1-4651-8E8B-5A62A58910D2}" dt="2021-06-03T12:45:23.063" v="3531" actId="164"/>
          <ac:spMkLst>
            <pc:docMk/>
            <pc:sldMk cId="3210489080" sldId="261"/>
            <ac:spMk id="714" creationId="{D3C9EF03-FC24-455B-BE17-511E1FDFC3D7}"/>
          </ac:spMkLst>
        </pc:spChg>
        <pc:spChg chg="add mod topLvl">
          <ac:chgData name="JEONG JAE EUN" userId="f1dde926-d302-47c6-a33e-c2a70fa1e541" providerId="ADAL" clId="{5CB350C4-60A1-4651-8E8B-5A62A58910D2}" dt="2021-06-03T12:45:21.226" v="3530" actId="164"/>
          <ac:spMkLst>
            <pc:docMk/>
            <pc:sldMk cId="3210489080" sldId="261"/>
            <ac:spMk id="715" creationId="{1310B500-72D6-439C-810F-8C67E0EBD094}"/>
          </ac:spMkLst>
        </pc:spChg>
        <pc:spChg chg="add mod topLvl">
          <ac:chgData name="JEONG JAE EUN" userId="f1dde926-d302-47c6-a33e-c2a70fa1e541" providerId="ADAL" clId="{5CB350C4-60A1-4651-8E8B-5A62A58910D2}" dt="2021-06-03T12:45:19.465" v="3529" actId="164"/>
          <ac:spMkLst>
            <pc:docMk/>
            <pc:sldMk cId="3210489080" sldId="261"/>
            <ac:spMk id="719" creationId="{AB91E6C6-26E4-4C4A-95D8-4B55CEAA380B}"/>
          </ac:spMkLst>
        </pc:spChg>
        <pc:spChg chg="add mod">
          <ac:chgData name="JEONG JAE EUN" userId="f1dde926-d302-47c6-a33e-c2a70fa1e541" providerId="ADAL" clId="{5CB350C4-60A1-4651-8E8B-5A62A58910D2}" dt="2021-06-02T04:19:25.410" v="2293" actId="571"/>
          <ac:spMkLst>
            <pc:docMk/>
            <pc:sldMk cId="3210489080" sldId="261"/>
            <ac:spMk id="720" creationId="{7887653C-E95E-4BF4-8F12-86320286DA2A}"/>
          </ac:spMkLst>
        </pc:spChg>
        <pc:spChg chg="add mod topLvl">
          <ac:chgData name="JEONG JAE EUN" userId="f1dde926-d302-47c6-a33e-c2a70fa1e541" providerId="ADAL" clId="{5CB350C4-60A1-4651-8E8B-5A62A58910D2}" dt="2021-06-03T12:45:16.498" v="3527" actId="164"/>
          <ac:spMkLst>
            <pc:docMk/>
            <pc:sldMk cId="3210489080" sldId="261"/>
            <ac:spMk id="721" creationId="{F376E561-EEC8-4D66-9925-4672F5BC274D}"/>
          </ac:spMkLst>
        </pc:spChg>
        <pc:spChg chg="add mod topLvl">
          <ac:chgData name="JEONG JAE EUN" userId="f1dde926-d302-47c6-a33e-c2a70fa1e541" providerId="ADAL" clId="{5CB350C4-60A1-4651-8E8B-5A62A58910D2}" dt="2021-06-03T12:45:17.993" v="3528" actId="164"/>
          <ac:spMkLst>
            <pc:docMk/>
            <pc:sldMk cId="3210489080" sldId="261"/>
            <ac:spMk id="722" creationId="{0BF03F81-C959-48AE-87BF-21F0941C7FC7}"/>
          </ac:spMkLst>
        </pc:spChg>
        <pc:spChg chg="add mod topLvl">
          <ac:chgData name="JEONG JAE EUN" userId="f1dde926-d302-47c6-a33e-c2a70fa1e541" providerId="ADAL" clId="{5CB350C4-60A1-4651-8E8B-5A62A58910D2}" dt="2021-06-03T12:45:14.814" v="3526" actId="164"/>
          <ac:spMkLst>
            <pc:docMk/>
            <pc:sldMk cId="3210489080" sldId="261"/>
            <ac:spMk id="723" creationId="{9D6EF1CC-F520-469B-A631-34818F77C4EE}"/>
          </ac:spMkLst>
        </pc:spChg>
        <pc:spChg chg="add mod topLvl">
          <ac:chgData name="JEONG JAE EUN" userId="f1dde926-d302-47c6-a33e-c2a70fa1e541" providerId="ADAL" clId="{5CB350C4-60A1-4651-8E8B-5A62A58910D2}" dt="2021-06-03T12:58:47.818" v="3733" actId="1076"/>
          <ac:spMkLst>
            <pc:docMk/>
            <pc:sldMk cId="3210489080" sldId="261"/>
            <ac:spMk id="724" creationId="{85EB8342-6ADF-44A3-8990-B224F184E78E}"/>
          </ac:spMkLst>
        </pc:spChg>
        <pc:spChg chg="add del mod topLvl">
          <ac:chgData name="JEONG JAE EUN" userId="f1dde926-d302-47c6-a33e-c2a70fa1e541" providerId="ADAL" clId="{5CB350C4-60A1-4651-8E8B-5A62A58910D2}" dt="2021-06-03T12:56:58.329" v="3717" actId="478"/>
          <ac:spMkLst>
            <pc:docMk/>
            <pc:sldMk cId="3210489080" sldId="261"/>
            <ac:spMk id="730" creationId="{EA2C7DF2-B106-4762-AA85-F81EDD2BC5C2}"/>
          </ac:spMkLst>
        </pc:spChg>
        <pc:spChg chg="add mod topLvl">
          <ac:chgData name="JEONG JAE EUN" userId="f1dde926-d302-47c6-a33e-c2a70fa1e541" providerId="ADAL" clId="{5CB350C4-60A1-4651-8E8B-5A62A58910D2}" dt="2021-06-03T13:01:04.719" v="3753" actId="1038"/>
          <ac:spMkLst>
            <pc:docMk/>
            <pc:sldMk cId="3210489080" sldId="261"/>
            <ac:spMk id="751" creationId="{17DC080D-DD7C-4A28-BE03-26980F8E505A}"/>
          </ac:spMkLst>
        </pc:spChg>
        <pc:spChg chg="add mod topLvl">
          <ac:chgData name="JEONG JAE EUN" userId="f1dde926-d302-47c6-a33e-c2a70fa1e541" providerId="ADAL" clId="{5CB350C4-60A1-4651-8E8B-5A62A58910D2}" dt="2021-06-03T13:01:04.719" v="3753" actId="1038"/>
          <ac:spMkLst>
            <pc:docMk/>
            <pc:sldMk cId="3210489080" sldId="261"/>
            <ac:spMk id="752" creationId="{1540D56F-6372-4EE3-9E36-4E75F4A80D41}"/>
          </ac:spMkLst>
        </pc:spChg>
        <pc:spChg chg="add mod topLvl">
          <ac:chgData name="JEONG JAE EUN" userId="f1dde926-d302-47c6-a33e-c2a70fa1e541" providerId="ADAL" clId="{5CB350C4-60A1-4651-8E8B-5A62A58910D2}" dt="2021-06-03T13:01:04.719" v="3753" actId="1038"/>
          <ac:spMkLst>
            <pc:docMk/>
            <pc:sldMk cId="3210489080" sldId="261"/>
            <ac:spMk id="753" creationId="{DE849EBA-D224-4B42-9FB5-52DCADE35582}"/>
          </ac:spMkLst>
        </pc:spChg>
        <pc:spChg chg="add del mod">
          <ac:chgData name="JEONG JAE EUN" userId="f1dde926-d302-47c6-a33e-c2a70fa1e541" providerId="ADAL" clId="{5CB350C4-60A1-4651-8E8B-5A62A58910D2}" dt="2021-06-02T04:24:06.693" v="2356" actId="478"/>
          <ac:spMkLst>
            <pc:docMk/>
            <pc:sldMk cId="3210489080" sldId="261"/>
            <ac:spMk id="754" creationId="{A6C2064E-EA88-41E8-8F5E-828AF220DDE3}"/>
          </ac:spMkLst>
        </pc:spChg>
        <pc:spChg chg="add mod topLvl">
          <ac:chgData name="JEONG JAE EUN" userId="f1dde926-d302-47c6-a33e-c2a70fa1e541" providerId="ADAL" clId="{5CB350C4-60A1-4651-8E8B-5A62A58910D2}" dt="2021-06-03T13:01:13.214" v="3758" actId="1038"/>
          <ac:spMkLst>
            <pc:docMk/>
            <pc:sldMk cId="3210489080" sldId="261"/>
            <ac:spMk id="762" creationId="{4451DD5C-B99D-46E1-93A9-1B22A27B1EC4}"/>
          </ac:spMkLst>
        </pc:spChg>
        <pc:spChg chg="add mod topLvl">
          <ac:chgData name="JEONG JAE EUN" userId="f1dde926-d302-47c6-a33e-c2a70fa1e541" providerId="ADAL" clId="{5CB350C4-60A1-4651-8E8B-5A62A58910D2}" dt="2021-06-02T05:03:36.044" v="2866" actId="553"/>
          <ac:spMkLst>
            <pc:docMk/>
            <pc:sldMk cId="3210489080" sldId="261"/>
            <ac:spMk id="763" creationId="{5FE84DA7-040D-4EA8-8C30-2584A23F4D52}"/>
          </ac:spMkLst>
        </pc:spChg>
        <pc:spChg chg="add del mod">
          <ac:chgData name="JEONG JAE EUN" userId="f1dde926-d302-47c6-a33e-c2a70fa1e541" providerId="ADAL" clId="{5CB350C4-60A1-4651-8E8B-5A62A58910D2}" dt="2021-06-02T04:31:04.748" v="2402" actId="478"/>
          <ac:spMkLst>
            <pc:docMk/>
            <pc:sldMk cId="3210489080" sldId="261"/>
            <ac:spMk id="764" creationId="{D797EC36-EBFE-4AD5-8986-907515C0569D}"/>
          </ac:spMkLst>
        </pc:spChg>
        <pc:spChg chg="add del mod">
          <ac:chgData name="JEONG JAE EUN" userId="f1dde926-d302-47c6-a33e-c2a70fa1e541" providerId="ADAL" clId="{5CB350C4-60A1-4651-8E8B-5A62A58910D2}" dt="2021-06-02T04:31:12.442" v="2405" actId="478"/>
          <ac:spMkLst>
            <pc:docMk/>
            <pc:sldMk cId="3210489080" sldId="261"/>
            <ac:spMk id="765" creationId="{A2A3F0C6-859E-4F5A-896E-15DA1029EDD4}"/>
          </ac:spMkLst>
        </pc:spChg>
        <pc:spChg chg="add del mod">
          <ac:chgData name="JEONG JAE EUN" userId="f1dde926-d302-47c6-a33e-c2a70fa1e541" providerId="ADAL" clId="{5CB350C4-60A1-4651-8E8B-5A62A58910D2}" dt="2021-06-02T04:31:15.511" v="2407"/>
          <ac:spMkLst>
            <pc:docMk/>
            <pc:sldMk cId="3210489080" sldId="261"/>
            <ac:spMk id="766" creationId="{2AF0E3AE-88D7-4190-9A8B-56091DE44216}"/>
          </ac:spMkLst>
        </pc:spChg>
        <pc:spChg chg="add mod topLvl">
          <ac:chgData name="JEONG JAE EUN" userId="f1dde926-d302-47c6-a33e-c2a70fa1e541" providerId="ADAL" clId="{5CB350C4-60A1-4651-8E8B-5A62A58910D2}" dt="2021-06-03T13:01:04.719" v="3753" actId="1038"/>
          <ac:spMkLst>
            <pc:docMk/>
            <pc:sldMk cId="3210489080" sldId="261"/>
            <ac:spMk id="767" creationId="{6128F992-BC81-47B1-A151-A31B18254F54}"/>
          </ac:spMkLst>
        </pc:spChg>
        <pc:spChg chg="add del mod">
          <ac:chgData name="JEONG JAE EUN" userId="f1dde926-d302-47c6-a33e-c2a70fa1e541" providerId="ADAL" clId="{5CB350C4-60A1-4651-8E8B-5A62A58910D2}" dt="2021-06-02T04:31:52.849" v="2415"/>
          <ac:spMkLst>
            <pc:docMk/>
            <pc:sldMk cId="3210489080" sldId="261"/>
            <ac:spMk id="768" creationId="{8377AA3B-6865-4764-BBF2-3880EBDBAF78}"/>
          </ac:spMkLst>
        </pc:spChg>
        <pc:spChg chg="add mod topLvl">
          <ac:chgData name="JEONG JAE EUN" userId="f1dde926-d302-47c6-a33e-c2a70fa1e541" providerId="ADAL" clId="{5CB350C4-60A1-4651-8E8B-5A62A58910D2}" dt="2021-06-03T13:01:18.991" v="3763" actId="1037"/>
          <ac:spMkLst>
            <pc:docMk/>
            <pc:sldMk cId="3210489080" sldId="261"/>
            <ac:spMk id="769" creationId="{8F364019-F311-48AA-B917-2BD7CF5DEADB}"/>
          </ac:spMkLst>
        </pc:spChg>
        <pc:spChg chg="add mod topLvl">
          <ac:chgData name="JEONG JAE EUN" userId="f1dde926-d302-47c6-a33e-c2a70fa1e541" providerId="ADAL" clId="{5CB350C4-60A1-4651-8E8B-5A62A58910D2}" dt="2021-06-03T13:00:28.489" v="3746" actId="1076"/>
          <ac:spMkLst>
            <pc:docMk/>
            <pc:sldMk cId="3210489080" sldId="261"/>
            <ac:spMk id="770" creationId="{99D2FE20-2E9E-48F4-8BFF-66DCA6CB20DE}"/>
          </ac:spMkLst>
        </pc:spChg>
        <pc:spChg chg="add del mod">
          <ac:chgData name="JEONG JAE EUN" userId="f1dde926-d302-47c6-a33e-c2a70fa1e541" providerId="ADAL" clId="{5CB350C4-60A1-4651-8E8B-5A62A58910D2}" dt="2021-06-02T05:14:22.631" v="3061" actId="478"/>
          <ac:spMkLst>
            <pc:docMk/>
            <pc:sldMk cId="3210489080" sldId="261"/>
            <ac:spMk id="774" creationId="{059B03C4-C9C4-4A80-B4E4-5A2C6AE61E06}"/>
          </ac:spMkLst>
        </pc:spChg>
        <pc:spChg chg="add del mod">
          <ac:chgData name="JEONG JAE EUN" userId="f1dde926-d302-47c6-a33e-c2a70fa1e541" providerId="ADAL" clId="{5CB350C4-60A1-4651-8E8B-5A62A58910D2}" dt="2021-06-02T05:06:00.275" v="2905" actId="478"/>
          <ac:spMkLst>
            <pc:docMk/>
            <pc:sldMk cId="3210489080" sldId="261"/>
            <ac:spMk id="777" creationId="{0C0059F6-F60D-4168-8D86-9376FD1C78B9}"/>
          </ac:spMkLst>
        </pc:spChg>
        <pc:spChg chg="add mod">
          <ac:chgData name="JEONG JAE EUN" userId="f1dde926-d302-47c6-a33e-c2a70fa1e541" providerId="ADAL" clId="{5CB350C4-60A1-4651-8E8B-5A62A58910D2}" dt="2021-06-03T13:00:03.755" v="3745" actId="1076"/>
          <ac:spMkLst>
            <pc:docMk/>
            <pc:sldMk cId="3210489080" sldId="261"/>
            <ac:spMk id="801" creationId="{2712D2EF-B2CA-4D02-BAE2-873F00B64437}"/>
          </ac:spMkLst>
        </pc:spChg>
        <pc:spChg chg="add mod">
          <ac:chgData name="JEONG JAE EUN" userId="f1dde926-d302-47c6-a33e-c2a70fa1e541" providerId="ADAL" clId="{5CB350C4-60A1-4651-8E8B-5A62A58910D2}" dt="2021-06-03T12:48:48.877" v="3591" actId="1035"/>
          <ac:spMkLst>
            <pc:docMk/>
            <pc:sldMk cId="3210489080" sldId="261"/>
            <ac:spMk id="823" creationId="{CD920CAD-CBD7-4CDF-910F-182055DC77A0}"/>
          </ac:spMkLst>
        </pc:spChg>
        <pc:spChg chg="add del mod">
          <ac:chgData name="JEONG JAE EUN" userId="f1dde926-d302-47c6-a33e-c2a70fa1e541" providerId="ADAL" clId="{5CB350C4-60A1-4651-8E8B-5A62A58910D2}" dt="2021-06-02T05:07:36.146" v="2999" actId="478"/>
          <ac:spMkLst>
            <pc:docMk/>
            <pc:sldMk cId="3210489080" sldId="261"/>
            <ac:spMk id="837" creationId="{4F529DFD-285F-428E-A193-85A31F9229BC}"/>
          </ac:spMkLst>
        </pc:spChg>
        <pc:spChg chg="add mod topLvl">
          <ac:chgData name="JEONG JAE EUN" userId="f1dde926-d302-47c6-a33e-c2a70fa1e541" providerId="ADAL" clId="{5CB350C4-60A1-4651-8E8B-5A62A58910D2}" dt="2021-06-03T13:13:20.983" v="3853" actId="1035"/>
          <ac:spMkLst>
            <pc:docMk/>
            <pc:sldMk cId="3210489080" sldId="261"/>
            <ac:spMk id="850" creationId="{9B731F3B-7C26-405F-A5AA-8F892B8A318B}"/>
          </ac:spMkLst>
        </pc:spChg>
        <pc:spChg chg="add mod topLvl">
          <ac:chgData name="JEONG JAE EUN" userId="f1dde926-d302-47c6-a33e-c2a70fa1e541" providerId="ADAL" clId="{5CB350C4-60A1-4651-8E8B-5A62A58910D2}" dt="2021-06-03T13:13:20.983" v="3853" actId="1035"/>
          <ac:spMkLst>
            <pc:docMk/>
            <pc:sldMk cId="3210489080" sldId="261"/>
            <ac:spMk id="851" creationId="{120AC21F-C38C-486A-BD8A-66B09A817932}"/>
          </ac:spMkLst>
        </pc:spChg>
        <pc:spChg chg="add mod topLvl">
          <ac:chgData name="JEONG JAE EUN" userId="f1dde926-d302-47c6-a33e-c2a70fa1e541" providerId="ADAL" clId="{5CB350C4-60A1-4651-8E8B-5A62A58910D2}" dt="2021-06-03T13:13:20.983" v="3853" actId="1035"/>
          <ac:spMkLst>
            <pc:docMk/>
            <pc:sldMk cId="3210489080" sldId="261"/>
            <ac:spMk id="857" creationId="{39374C17-49C4-4AC0-B030-B48029E2828C}"/>
          </ac:spMkLst>
        </pc:spChg>
        <pc:spChg chg="add mod topLvl">
          <ac:chgData name="JEONG JAE EUN" userId="f1dde926-d302-47c6-a33e-c2a70fa1e541" providerId="ADAL" clId="{5CB350C4-60A1-4651-8E8B-5A62A58910D2}" dt="2021-06-03T13:13:20.983" v="3853" actId="1035"/>
          <ac:spMkLst>
            <pc:docMk/>
            <pc:sldMk cId="3210489080" sldId="261"/>
            <ac:spMk id="859" creationId="{9DF14489-6483-425E-8A1B-ED25A1276B20}"/>
          </ac:spMkLst>
        </pc:spChg>
        <pc:spChg chg="add mod topLvl">
          <ac:chgData name="JEONG JAE EUN" userId="f1dde926-d302-47c6-a33e-c2a70fa1e541" providerId="ADAL" clId="{5CB350C4-60A1-4651-8E8B-5A62A58910D2}" dt="2021-06-03T13:13:20.983" v="3853" actId="1035"/>
          <ac:spMkLst>
            <pc:docMk/>
            <pc:sldMk cId="3210489080" sldId="261"/>
            <ac:spMk id="868" creationId="{607450CD-9035-4F4F-92DB-0F5D8FF5D822}"/>
          </ac:spMkLst>
        </pc:spChg>
        <pc:spChg chg="add mod topLvl">
          <ac:chgData name="JEONG JAE EUN" userId="f1dde926-d302-47c6-a33e-c2a70fa1e541" providerId="ADAL" clId="{5CB350C4-60A1-4651-8E8B-5A62A58910D2}" dt="2021-06-03T13:13:20.983" v="3853" actId="1035"/>
          <ac:spMkLst>
            <pc:docMk/>
            <pc:sldMk cId="3210489080" sldId="261"/>
            <ac:spMk id="870" creationId="{1AD249F7-A568-4A26-8053-22546598A526}"/>
          </ac:spMkLst>
        </pc:spChg>
        <pc:spChg chg="add mod topLvl">
          <ac:chgData name="JEONG JAE EUN" userId="f1dde926-d302-47c6-a33e-c2a70fa1e541" providerId="ADAL" clId="{5CB350C4-60A1-4651-8E8B-5A62A58910D2}" dt="2021-06-03T13:13:20.983" v="3853" actId="1035"/>
          <ac:spMkLst>
            <pc:docMk/>
            <pc:sldMk cId="3210489080" sldId="261"/>
            <ac:spMk id="871" creationId="{C8518E0D-5F85-46AF-BE04-8C85AE4B62BF}"/>
          </ac:spMkLst>
        </pc:spChg>
        <pc:spChg chg="add mod">
          <ac:chgData name="JEONG JAE EUN" userId="f1dde926-d302-47c6-a33e-c2a70fa1e541" providerId="ADAL" clId="{5CB350C4-60A1-4651-8E8B-5A62A58910D2}" dt="2021-06-03T13:01:04.719" v="3753" actId="1038"/>
          <ac:spMkLst>
            <pc:docMk/>
            <pc:sldMk cId="3210489080" sldId="261"/>
            <ac:spMk id="878" creationId="{578B0B6F-9494-4165-BD8C-AD798AA5923C}"/>
          </ac:spMkLst>
        </pc:spChg>
        <pc:spChg chg="add mod">
          <ac:chgData name="JEONG JAE EUN" userId="f1dde926-d302-47c6-a33e-c2a70fa1e541" providerId="ADAL" clId="{5CB350C4-60A1-4651-8E8B-5A62A58910D2}" dt="2021-06-03T13:01:04.719" v="3753" actId="1038"/>
          <ac:spMkLst>
            <pc:docMk/>
            <pc:sldMk cId="3210489080" sldId="261"/>
            <ac:spMk id="879" creationId="{6A93DA0D-6BE2-47B3-B8CF-F6BA725C4508}"/>
          </ac:spMkLst>
        </pc:spChg>
        <pc:spChg chg="add mod">
          <ac:chgData name="JEONG JAE EUN" userId="f1dde926-d302-47c6-a33e-c2a70fa1e541" providerId="ADAL" clId="{5CB350C4-60A1-4651-8E8B-5A62A58910D2}" dt="2021-06-03T13:01:04.719" v="3753" actId="1038"/>
          <ac:spMkLst>
            <pc:docMk/>
            <pc:sldMk cId="3210489080" sldId="261"/>
            <ac:spMk id="880" creationId="{75DF5968-0D2F-4752-8D74-075886156794}"/>
          </ac:spMkLst>
        </pc:spChg>
        <pc:spChg chg="add mod">
          <ac:chgData name="JEONG JAE EUN" userId="f1dde926-d302-47c6-a33e-c2a70fa1e541" providerId="ADAL" clId="{5CB350C4-60A1-4651-8E8B-5A62A58910D2}" dt="2021-06-03T13:01:04.719" v="3753" actId="1038"/>
          <ac:spMkLst>
            <pc:docMk/>
            <pc:sldMk cId="3210489080" sldId="261"/>
            <ac:spMk id="881" creationId="{C17CFFC9-9B3C-4331-8CC3-385F2A875498}"/>
          </ac:spMkLst>
        </pc:spChg>
        <pc:spChg chg="add del mod">
          <ac:chgData name="JEONG JAE EUN" userId="f1dde926-d302-47c6-a33e-c2a70fa1e541" providerId="ADAL" clId="{5CB350C4-60A1-4651-8E8B-5A62A58910D2}" dt="2021-06-02T05:07:38.073" v="3000" actId="478"/>
          <ac:spMkLst>
            <pc:docMk/>
            <pc:sldMk cId="3210489080" sldId="261"/>
            <ac:spMk id="886" creationId="{C8CF5AD5-8D56-4FBE-9739-015CEB05E4A0}"/>
          </ac:spMkLst>
        </pc:spChg>
        <pc:spChg chg="add mod">
          <ac:chgData name="JEONG JAE EUN" userId="f1dde926-d302-47c6-a33e-c2a70fa1e541" providerId="ADAL" clId="{5CB350C4-60A1-4651-8E8B-5A62A58910D2}" dt="2021-06-03T13:01:13.214" v="3758" actId="1038"/>
          <ac:spMkLst>
            <pc:docMk/>
            <pc:sldMk cId="3210489080" sldId="261"/>
            <ac:spMk id="887" creationId="{D513D3D9-EF14-43AE-A3D6-93C8976C3315}"/>
          </ac:spMkLst>
        </pc:spChg>
        <pc:spChg chg="add mod">
          <ac:chgData name="JEONG JAE EUN" userId="f1dde926-d302-47c6-a33e-c2a70fa1e541" providerId="ADAL" clId="{5CB350C4-60A1-4651-8E8B-5A62A58910D2}" dt="2021-06-03T13:01:13.214" v="3758" actId="1038"/>
          <ac:spMkLst>
            <pc:docMk/>
            <pc:sldMk cId="3210489080" sldId="261"/>
            <ac:spMk id="888" creationId="{CFA58DDA-A71A-4FAA-8CB3-5403937E40DD}"/>
          </ac:spMkLst>
        </pc:spChg>
        <pc:spChg chg="add mod">
          <ac:chgData name="JEONG JAE EUN" userId="f1dde926-d302-47c6-a33e-c2a70fa1e541" providerId="ADAL" clId="{5CB350C4-60A1-4651-8E8B-5A62A58910D2}" dt="2021-06-03T12:53:01.896" v="3614" actId="1076"/>
          <ac:spMkLst>
            <pc:docMk/>
            <pc:sldMk cId="3210489080" sldId="261"/>
            <ac:spMk id="889" creationId="{066E4EE7-5C75-4B13-BBEB-F7A559AD4556}"/>
          </ac:spMkLst>
        </pc:spChg>
        <pc:spChg chg="add mod">
          <ac:chgData name="JEONG JAE EUN" userId="f1dde926-d302-47c6-a33e-c2a70fa1e541" providerId="ADAL" clId="{5CB350C4-60A1-4651-8E8B-5A62A58910D2}" dt="2021-06-03T12:52:59.942" v="3613" actId="1076"/>
          <ac:spMkLst>
            <pc:docMk/>
            <pc:sldMk cId="3210489080" sldId="261"/>
            <ac:spMk id="890" creationId="{8AD765DC-C1B8-4B94-8B84-9479A1334850}"/>
          </ac:spMkLst>
        </pc:spChg>
        <pc:spChg chg="add del mod">
          <ac:chgData name="JEONG JAE EUN" userId="f1dde926-d302-47c6-a33e-c2a70fa1e541" providerId="ADAL" clId="{5CB350C4-60A1-4651-8E8B-5A62A58910D2}" dt="2021-06-03T12:36:35.448" v="3427" actId="478"/>
          <ac:spMkLst>
            <pc:docMk/>
            <pc:sldMk cId="3210489080" sldId="261"/>
            <ac:spMk id="891" creationId="{52016CAF-6660-41BE-803C-C2E591AB1A58}"/>
          </ac:spMkLst>
        </pc:spChg>
        <pc:spChg chg="add mod">
          <ac:chgData name="JEONG JAE EUN" userId="f1dde926-d302-47c6-a33e-c2a70fa1e541" providerId="ADAL" clId="{5CB350C4-60A1-4651-8E8B-5A62A58910D2}" dt="2021-06-03T13:01:13.214" v="3758" actId="1038"/>
          <ac:spMkLst>
            <pc:docMk/>
            <pc:sldMk cId="3210489080" sldId="261"/>
            <ac:spMk id="892" creationId="{73E99C62-BBA4-4BD1-8852-23EFB58D2CFC}"/>
          </ac:spMkLst>
        </pc:spChg>
        <pc:spChg chg="add mod">
          <ac:chgData name="JEONG JAE EUN" userId="f1dde926-d302-47c6-a33e-c2a70fa1e541" providerId="ADAL" clId="{5CB350C4-60A1-4651-8E8B-5A62A58910D2}" dt="2021-06-03T13:01:13.214" v="3758" actId="1038"/>
          <ac:spMkLst>
            <pc:docMk/>
            <pc:sldMk cId="3210489080" sldId="261"/>
            <ac:spMk id="893" creationId="{E44B8505-12CF-4F20-8A57-7CB4C7F99EFE}"/>
          </ac:spMkLst>
        </pc:spChg>
        <pc:spChg chg="add mod">
          <ac:chgData name="JEONG JAE EUN" userId="f1dde926-d302-47c6-a33e-c2a70fa1e541" providerId="ADAL" clId="{5CB350C4-60A1-4651-8E8B-5A62A58910D2}" dt="2021-06-03T13:01:13.214" v="3758" actId="1038"/>
          <ac:spMkLst>
            <pc:docMk/>
            <pc:sldMk cId="3210489080" sldId="261"/>
            <ac:spMk id="894" creationId="{35DFD75A-5768-499E-9108-B947DDBBC211}"/>
          </ac:spMkLst>
        </pc:spChg>
        <pc:spChg chg="add mod">
          <ac:chgData name="JEONG JAE EUN" userId="f1dde926-d302-47c6-a33e-c2a70fa1e541" providerId="ADAL" clId="{5CB350C4-60A1-4651-8E8B-5A62A58910D2}" dt="2021-06-03T13:01:13.214" v="3758" actId="1038"/>
          <ac:spMkLst>
            <pc:docMk/>
            <pc:sldMk cId="3210489080" sldId="261"/>
            <ac:spMk id="895" creationId="{1FFFB679-167D-4A36-9951-6FCBE26A8130}"/>
          </ac:spMkLst>
        </pc:spChg>
        <pc:spChg chg="add mod">
          <ac:chgData name="JEONG JAE EUN" userId="f1dde926-d302-47c6-a33e-c2a70fa1e541" providerId="ADAL" clId="{5CB350C4-60A1-4651-8E8B-5A62A58910D2}" dt="2021-06-03T13:15:14.009" v="3858" actId="1076"/>
          <ac:spMkLst>
            <pc:docMk/>
            <pc:sldMk cId="3210489080" sldId="261"/>
            <ac:spMk id="900" creationId="{2E030437-3B11-4DDB-8DF4-CF7E7A65C3E6}"/>
          </ac:spMkLst>
        </pc:spChg>
        <pc:spChg chg="add del mod">
          <ac:chgData name="JEONG JAE EUN" userId="f1dde926-d302-47c6-a33e-c2a70fa1e541" providerId="ADAL" clId="{5CB350C4-60A1-4651-8E8B-5A62A58910D2}" dt="2021-06-02T05:39:00.148" v="3118" actId="478"/>
          <ac:spMkLst>
            <pc:docMk/>
            <pc:sldMk cId="3210489080" sldId="261"/>
            <ac:spMk id="915" creationId="{3B3A218B-D4F1-4E2A-B28F-7C058045A56D}"/>
          </ac:spMkLst>
        </pc:spChg>
        <pc:spChg chg="mod">
          <ac:chgData name="JEONG JAE EUN" userId="f1dde926-d302-47c6-a33e-c2a70fa1e541" providerId="ADAL" clId="{5CB350C4-60A1-4651-8E8B-5A62A58910D2}" dt="2021-06-02T05:06:10.084" v="2920" actId="20577"/>
          <ac:spMkLst>
            <pc:docMk/>
            <pc:sldMk cId="3210489080" sldId="261"/>
            <ac:spMk id="919" creationId="{2212AF7B-E8CE-427F-8A09-87DCE0538540}"/>
          </ac:spMkLst>
        </pc:spChg>
        <pc:spChg chg="mod">
          <ac:chgData name="JEONG JAE EUN" userId="f1dde926-d302-47c6-a33e-c2a70fa1e541" providerId="ADAL" clId="{5CB350C4-60A1-4651-8E8B-5A62A58910D2}" dt="2021-06-02T05:06:16.146" v="2923" actId="20577"/>
          <ac:spMkLst>
            <pc:docMk/>
            <pc:sldMk cId="3210489080" sldId="261"/>
            <ac:spMk id="920" creationId="{378E757D-6B15-4719-8550-158067FF1A60}"/>
          </ac:spMkLst>
        </pc:spChg>
        <pc:spChg chg="mod topLvl">
          <ac:chgData name="JEONG JAE EUN" userId="f1dde926-d302-47c6-a33e-c2a70fa1e541" providerId="ADAL" clId="{5CB350C4-60A1-4651-8E8B-5A62A58910D2}" dt="2021-06-03T12:48:33.596" v="3589" actId="1076"/>
          <ac:spMkLst>
            <pc:docMk/>
            <pc:sldMk cId="3210489080" sldId="261"/>
            <ac:spMk id="922" creationId="{13ADD656-814F-47EF-B739-B391D1BE3D2C}"/>
          </ac:spMkLst>
        </pc:spChg>
        <pc:spChg chg="mod topLvl">
          <ac:chgData name="JEONG JAE EUN" userId="f1dde926-d302-47c6-a33e-c2a70fa1e541" providerId="ADAL" clId="{5CB350C4-60A1-4651-8E8B-5A62A58910D2}" dt="2021-06-04T05:05:37.099" v="3948"/>
          <ac:spMkLst>
            <pc:docMk/>
            <pc:sldMk cId="3210489080" sldId="261"/>
            <ac:spMk id="923" creationId="{CCDAFB0E-7B93-4275-91E3-61E10C7D3267}"/>
          </ac:spMkLst>
        </pc:spChg>
        <pc:spChg chg="add mod">
          <ac:chgData name="JEONG JAE EUN" userId="f1dde926-d302-47c6-a33e-c2a70fa1e541" providerId="ADAL" clId="{5CB350C4-60A1-4651-8E8B-5A62A58910D2}" dt="2021-06-03T12:54:23.207" v="3635" actId="1037"/>
          <ac:spMkLst>
            <pc:docMk/>
            <pc:sldMk cId="3210489080" sldId="261"/>
            <ac:spMk id="927" creationId="{4F2420CB-738F-4142-A108-3F2288C27F1A}"/>
          </ac:spMkLst>
        </pc:spChg>
        <pc:spChg chg="add mod topLvl">
          <ac:chgData name="JEONG JAE EUN" userId="f1dde926-d302-47c6-a33e-c2a70fa1e541" providerId="ADAL" clId="{5CB350C4-60A1-4651-8E8B-5A62A58910D2}" dt="2021-06-03T13:13:20.983" v="3853" actId="1035"/>
          <ac:spMkLst>
            <pc:docMk/>
            <pc:sldMk cId="3210489080" sldId="261"/>
            <ac:spMk id="933" creationId="{45C934B2-2452-46C5-9C09-473DDB12F97B}"/>
          </ac:spMkLst>
        </pc:spChg>
        <pc:spChg chg="add mod topLvl">
          <ac:chgData name="JEONG JAE EUN" userId="f1dde926-d302-47c6-a33e-c2a70fa1e541" providerId="ADAL" clId="{5CB350C4-60A1-4651-8E8B-5A62A58910D2}" dt="2021-06-03T13:13:20.983" v="3853" actId="1035"/>
          <ac:spMkLst>
            <pc:docMk/>
            <pc:sldMk cId="3210489080" sldId="261"/>
            <ac:spMk id="934" creationId="{363EA59E-C36A-4583-A017-0411A2BB3CF8}"/>
          </ac:spMkLst>
        </pc:spChg>
        <pc:spChg chg="add mod topLvl">
          <ac:chgData name="JEONG JAE EUN" userId="f1dde926-d302-47c6-a33e-c2a70fa1e541" providerId="ADAL" clId="{5CB350C4-60A1-4651-8E8B-5A62A58910D2}" dt="2021-06-03T13:13:20.983" v="3853" actId="1035"/>
          <ac:spMkLst>
            <pc:docMk/>
            <pc:sldMk cId="3210489080" sldId="261"/>
            <ac:spMk id="935" creationId="{21F57D07-36C2-47FC-8697-605E469C1C99}"/>
          </ac:spMkLst>
        </pc:spChg>
        <pc:spChg chg="add mod topLvl">
          <ac:chgData name="JEONG JAE EUN" userId="f1dde926-d302-47c6-a33e-c2a70fa1e541" providerId="ADAL" clId="{5CB350C4-60A1-4651-8E8B-5A62A58910D2}" dt="2021-06-03T13:13:20.983" v="3853" actId="1035"/>
          <ac:spMkLst>
            <pc:docMk/>
            <pc:sldMk cId="3210489080" sldId="261"/>
            <ac:spMk id="936" creationId="{3D327801-A020-4271-B215-BA19A39A5CDC}"/>
          </ac:spMkLst>
        </pc:spChg>
        <pc:spChg chg="add mod topLvl">
          <ac:chgData name="JEONG JAE EUN" userId="f1dde926-d302-47c6-a33e-c2a70fa1e541" providerId="ADAL" clId="{5CB350C4-60A1-4651-8E8B-5A62A58910D2}" dt="2021-06-03T13:13:20.983" v="3853" actId="1035"/>
          <ac:spMkLst>
            <pc:docMk/>
            <pc:sldMk cId="3210489080" sldId="261"/>
            <ac:spMk id="937" creationId="{C692F162-8594-4929-B795-F4578329DA6E}"/>
          </ac:spMkLst>
        </pc:spChg>
        <pc:spChg chg="add del mod topLvl">
          <ac:chgData name="JEONG JAE EUN" userId="f1dde926-d302-47c6-a33e-c2a70fa1e541" providerId="ADAL" clId="{5CB350C4-60A1-4651-8E8B-5A62A58910D2}" dt="2021-06-02T05:55:53.189" v="3237" actId="478"/>
          <ac:spMkLst>
            <pc:docMk/>
            <pc:sldMk cId="3210489080" sldId="261"/>
            <ac:spMk id="941" creationId="{785D5448-1889-4F18-82C9-3368ED1E94CC}"/>
          </ac:spMkLst>
        </pc:spChg>
        <pc:spChg chg="add del mod topLvl">
          <ac:chgData name="JEONG JAE EUN" userId="f1dde926-d302-47c6-a33e-c2a70fa1e541" providerId="ADAL" clId="{5CB350C4-60A1-4651-8E8B-5A62A58910D2}" dt="2021-06-02T05:55:55.067" v="3238" actId="478"/>
          <ac:spMkLst>
            <pc:docMk/>
            <pc:sldMk cId="3210489080" sldId="261"/>
            <ac:spMk id="951" creationId="{D9712E5B-CF1C-4E28-8E03-3E5E31CF75EE}"/>
          </ac:spMkLst>
        </pc:spChg>
        <pc:spChg chg="add mod topLvl">
          <ac:chgData name="JEONG JAE EUN" userId="f1dde926-d302-47c6-a33e-c2a70fa1e541" providerId="ADAL" clId="{5CB350C4-60A1-4651-8E8B-5A62A58910D2}" dt="2021-06-03T13:11:39.660" v="3842" actId="1076"/>
          <ac:spMkLst>
            <pc:docMk/>
            <pc:sldMk cId="3210489080" sldId="261"/>
            <ac:spMk id="954" creationId="{DDCF44D7-4E2A-450B-91F7-8DE16AB248E5}"/>
          </ac:spMkLst>
        </pc:spChg>
        <pc:spChg chg="add mod topLvl">
          <ac:chgData name="JEONG JAE EUN" userId="f1dde926-d302-47c6-a33e-c2a70fa1e541" providerId="ADAL" clId="{5CB350C4-60A1-4651-8E8B-5A62A58910D2}" dt="2021-06-03T13:10:02.107" v="3813" actId="1035"/>
          <ac:spMkLst>
            <pc:docMk/>
            <pc:sldMk cId="3210489080" sldId="261"/>
            <ac:spMk id="955" creationId="{4D2AB781-7D36-4574-8BF8-266CA7B0B39A}"/>
          </ac:spMkLst>
        </pc:spChg>
        <pc:spChg chg="add mod topLvl">
          <ac:chgData name="JEONG JAE EUN" userId="f1dde926-d302-47c6-a33e-c2a70fa1e541" providerId="ADAL" clId="{5CB350C4-60A1-4651-8E8B-5A62A58910D2}" dt="2021-06-03T13:10:14.183" v="3815" actId="1076"/>
          <ac:spMkLst>
            <pc:docMk/>
            <pc:sldMk cId="3210489080" sldId="261"/>
            <ac:spMk id="956" creationId="{96161E39-D20E-4D5D-829B-421D5742D11C}"/>
          </ac:spMkLst>
        </pc:spChg>
        <pc:spChg chg="add mod">
          <ac:chgData name="JEONG JAE EUN" userId="f1dde926-d302-47c6-a33e-c2a70fa1e541" providerId="ADAL" clId="{5CB350C4-60A1-4651-8E8B-5A62A58910D2}" dt="2021-06-03T13:11:03.179" v="3841" actId="1035"/>
          <ac:spMkLst>
            <pc:docMk/>
            <pc:sldMk cId="3210489080" sldId="261"/>
            <ac:spMk id="957" creationId="{6B6B7C2F-E2F1-4DA6-AD66-5C5E5B7CE58B}"/>
          </ac:spMkLst>
        </pc:spChg>
        <pc:spChg chg="add del mod topLvl">
          <ac:chgData name="JEONG JAE EUN" userId="f1dde926-d302-47c6-a33e-c2a70fa1e541" providerId="ADAL" clId="{5CB350C4-60A1-4651-8E8B-5A62A58910D2}" dt="2021-06-02T05:55:56.263" v="3239" actId="478"/>
          <ac:spMkLst>
            <pc:docMk/>
            <pc:sldMk cId="3210489080" sldId="261"/>
            <ac:spMk id="958" creationId="{C1A2F175-A386-4CE3-8B98-EF96BBF2A083}"/>
          </ac:spMkLst>
        </pc:spChg>
        <pc:spChg chg="mod">
          <ac:chgData name="JEONG JAE EUN" userId="f1dde926-d302-47c6-a33e-c2a70fa1e541" providerId="ADAL" clId="{5CB350C4-60A1-4651-8E8B-5A62A58910D2}" dt="2021-06-02T05:54:22.777" v="3236" actId="165"/>
          <ac:spMkLst>
            <pc:docMk/>
            <pc:sldMk cId="3210489080" sldId="261"/>
            <ac:spMk id="960" creationId="{D6FEF7C8-8489-4FE6-BDA3-FCA53CC856A5}"/>
          </ac:spMkLst>
        </pc:spChg>
        <pc:spChg chg="mod">
          <ac:chgData name="JEONG JAE EUN" userId="f1dde926-d302-47c6-a33e-c2a70fa1e541" providerId="ADAL" clId="{5CB350C4-60A1-4651-8E8B-5A62A58910D2}" dt="2021-06-02T05:54:22.777" v="3236" actId="165"/>
          <ac:spMkLst>
            <pc:docMk/>
            <pc:sldMk cId="3210489080" sldId="261"/>
            <ac:spMk id="961" creationId="{E84BFC72-EDF9-479E-BCDF-7B28A8621D7B}"/>
          </ac:spMkLst>
        </pc:spChg>
        <pc:spChg chg="add del mod topLvl">
          <ac:chgData name="JEONG JAE EUN" userId="f1dde926-d302-47c6-a33e-c2a70fa1e541" providerId="ADAL" clId="{5CB350C4-60A1-4651-8E8B-5A62A58910D2}" dt="2021-06-02T06:08:59.474" v="3376" actId="478"/>
          <ac:spMkLst>
            <pc:docMk/>
            <pc:sldMk cId="3210489080" sldId="261"/>
            <ac:spMk id="970" creationId="{599B603B-82F3-40A7-BC4E-6E2551AD26B1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984" creationId="{FAFAABD5-9F21-4782-BF15-14699FF68E62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985" creationId="{C9FC4727-BF69-4EF5-B5BD-C368F4CBEC71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987" creationId="{328F4E39-8B28-4426-B7CB-8E034BC88AAD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992" creationId="{075C0CF9-E7C3-42C9-9A98-9D0C9E1708A2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993" creationId="{17ACE905-64F7-4A4A-BC3D-22B4C317BFED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999" creationId="{6784993A-4C82-4CD3-A945-77EA6BF754DC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01" creationId="{5365C0AE-D128-4668-A553-6B6B4B28A361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04" creationId="{E592477F-5196-48EE-9DE0-DE2A6605A9C9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05" creationId="{5CCE049A-7725-4695-BC40-43D963A2B35D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06" creationId="{C7A638F0-5138-4211-8F9C-DB1D6A0CDC82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07" creationId="{4D26637F-9427-40AF-ACFA-41A366041CD6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08" creationId="{377138A6-FDDB-4956-A456-7118ABED528B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09" creationId="{8DE5926D-C282-47C1-8ACE-8E5D964100CE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13" creationId="{E5885A57-4475-465B-BF3C-491FDE56D5F5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14" creationId="{71442D5A-EABF-434F-AF7B-6A12606DBFD1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15" creationId="{D683EF55-9BB0-48B5-9792-7E1A919E5CBF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18" creationId="{4308EF1A-FB6C-497B-BA2D-55B73658A290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20" creationId="{10D4FED1-49C0-49F6-9CEC-37964AE81F6A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21" creationId="{227C9614-A808-4E50-9BB6-65EF870C25A1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22" creationId="{0272519F-587C-490A-A4C1-5AB158994A33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23" creationId="{81C2177C-CB06-462D-9F50-51133CE5AA7C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24" creationId="{04FAB68B-F5BD-4F26-B2D1-B15060E44F57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25" creationId="{4A01A9AD-FEBE-4B9E-B484-6A3B524981DC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26" creationId="{BEF1477A-E048-48B9-8598-6CBCC137D8C4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27" creationId="{C8A14895-8B18-4CE3-BE12-39A687290188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28" creationId="{8D2580CD-A7A4-4D14-ADB6-548FC08C7709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29" creationId="{E77640A9-F14B-4185-871C-8FE4F603CA5D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31" creationId="{E840BBB3-5B12-40E5-BC7D-3CE0EE3CE1F1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33" creationId="{32E1DC73-F19B-4971-8AA5-332A07455523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35" creationId="{663D0ED7-AE29-4248-9E97-2139DD2AABAC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37" creationId="{730C13B9-FA2D-4FC1-99A4-C9F78CDC4BDD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38" creationId="{ECCEE005-68BF-4736-B331-293CADB6FF36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40" creationId="{C65B7BF1-6E35-48AA-BBDC-670CD45B61D4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41" creationId="{5ABC2ABB-BCD2-454F-BCF6-7507B559DB49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43" creationId="{6B9D0DCD-916C-4F76-85EC-8963F81F086A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44" creationId="{8B4A8B79-8FA7-4520-B79F-70CC52B83B73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45" creationId="{F9D9B3E0-5709-4863-A539-2B7567F48DAA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47" creationId="{D5D50909-AFAE-476C-B137-D897612F9C44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48" creationId="{857AA33F-CE8A-4128-861E-D8FEFBDCFCFD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50" creationId="{DF69ACD3-0A4A-4ADF-B2F2-44C33F5D6BC0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51" creationId="{5607105E-1FDE-467A-841E-0F20E7347E0C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52" creationId="{94B4514B-7303-4CCD-97E5-654F81A9EC46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53" creationId="{94416B6B-123A-4C38-9D2E-98C1B56045D2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54" creationId="{77E14DD4-C357-421D-AE79-BEE035800E11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55" creationId="{0D11B2B5-AF18-4A19-98A3-02D5CBD0542B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56" creationId="{E5F9A8BA-4004-4E72-80DB-26CE97D7F025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57" creationId="{6E4506A6-A6C7-462B-9219-73142E78784B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58" creationId="{B03F63F8-5438-485F-9D92-216EA923FDCC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59" creationId="{7C1EF54A-F3D1-4B87-8FAC-5C67FA8ED9FE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60" creationId="{2A566E6F-B8FE-415C-8ACE-9E5FD06ADD08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61" creationId="{AD42E16D-9B18-4F63-AF8E-16A711A4B267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62" creationId="{1B45FC2E-1B23-40E5-BFA1-FF7A79F0C7A8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63" creationId="{05C63057-FFDB-4769-AC01-032FD05D1200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64" creationId="{65319F63-FB27-4FFA-81FD-71B75D3B4240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65" creationId="{83A209C4-8268-4934-B137-56801ECB7761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66" creationId="{730E99F1-42DE-4BE8-AA2A-7B05D010113F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68" creationId="{A8825B7B-9253-43BA-998A-A28BF7FEF30A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69" creationId="{1C44D109-F867-4898-AA5C-2793A276EF9C}"/>
          </ac:spMkLst>
        </pc:spChg>
        <pc:spChg chg="mod">
          <ac:chgData name="JEONG JAE EUN" userId="f1dde926-d302-47c6-a33e-c2a70fa1e541" providerId="ADAL" clId="{5CB350C4-60A1-4651-8E8B-5A62A58910D2}" dt="2021-06-02T05:18:25.955" v="3103" actId="571"/>
          <ac:spMkLst>
            <pc:docMk/>
            <pc:sldMk cId="3210489080" sldId="261"/>
            <ac:spMk id="1070" creationId="{80B861A5-DAE5-4D42-9427-2EAD50EB371B}"/>
          </ac:spMkLst>
        </pc:spChg>
        <pc:spChg chg="mod topLvl">
          <ac:chgData name="JEONG JAE EUN" userId="f1dde926-d302-47c6-a33e-c2a70fa1e541" providerId="ADAL" clId="{5CB350C4-60A1-4651-8E8B-5A62A58910D2}" dt="2021-06-03T12:52:04.444" v="3598" actId="1076"/>
          <ac:spMkLst>
            <pc:docMk/>
            <pc:sldMk cId="3210489080" sldId="261"/>
            <ac:spMk id="1074" creationId="{E24A3578-AFBD-4138-982F-DDB4A57CAC90}"/>
          </ac:spMkLst>
        </pc:spChg>
        <pc:spChg chg="mod topLvl">
          <ac:chgData name="JEONG JAE EUN" userId="f1dde926-d302-47c6-a33e-c2a70fa1e541" providerId="ADAL" clId="{5CB350C4-60A1-4651-8E8B-5A62A58910D2}" dt="2021-06-03T12:52:04.444" v="3598" actId="1076"/>
          <ac:spMkLst>
            <pc:docMk/>
            <pc:sldMk cId="3210489080" sldId="261"/>
            <ac:spMk id="1075" creationId="{F7A2D5D1-23CE-430E-8C38-87E30C53A997}"/>
          </ac:spMkLst>
        </pc:spChg>
        <pc:spChg chg="add del mod">
          <ac:chgData name="JEONG JAE EUN" userId="f1dde926-d302-47c6-a33e-c2a70fa1e541" providerId="ADAL" clId="{5CB350C4-60A1-4651-8E8B-5A62A58910D2}" dt="2021-06-02T05:40:45.916" v="3152" actId="478"/>
          <ac:spMkLst>
            <pc:docMk/>
            <pc:sldMk cId="3210489080" sldId="261"/>
            <ac:spMk id="1081" creationId="{44EFFEDD-99B6-48CE-BA87-8D1DDA5EA1EB}"/>
          </ac:spMkLst>
        </pc:spChg>
        <pc:spChg chg="add mod">
          <ac:chgData name="JEONG JAE EUN" userId="f1dde926-d302-47c6-a33e-c2a70fa1e541" providerId="ADAL" clId="{5CB350C4-60A1-4651-8E8B-5A62A58910D2}" dt="2021-06-02T05:42:53.701" v="3190" actId="1076"/>
          <ac:spMkLst>
            <pc:docMk/>
            <pc:sldMk cId="3210489080" sldId="261"/>
            <ac:spMk id="1111" creationId="{2553075F-25C1-44E6-8B5C-A697809AC6D2}"/>
          </ac:spMkLst>
        </pc:spChg>
        <pc:spChg chg="mod topLvl">
          <ac:chgData name="JEONG JAE EUN" userId="f1dde926-d302-47c6-a33e-c2a70fa1e541" providerId="ADAL" clId="{5CB350C4-60A1-4651-8E8B-5A62A58910D2}" dt="2021-06-03T12:52:04.444" v="3598" actId="1076"/>
          <ac:spMkLst>
            <pc:docMk/>
            <pc:sldMk cId="3210489080" sldId="261"/>
            <ac:spMk id="1152" creationId="{1C89281E-D5A5-44B0-8C28-222E64116926}"/>
          </ac:spMkLst>
        </pc:spChg>
        <pc:spChg chg="mod topLvl">
          <ac:chgData name="JEONG JAE EUN" userId="f1dde926-d302-47c6-a33e-c2a70fa1e541" providerId="ADAL" clId="{5CB350C4-60A1-4651-8E8B-5A62A58910D2}" dt="2021-06-03T12:52:04.444" v="3598" actId="1076"/>
          <ac:spMkLst>
            <pc:docMk/>
            <pc:sldMk cId="3210489080" sldId="261"/>
            <ac:spMk id="1153" creationId="{192418F7-E453-4D9B-86BB-930C471BDC4F}"/>
          </ac:spMkLst>
        </pc:spChg>
        <pc:spChg chg="add del mod">
          <ac:chgData name="JEONG JAE EUN" userId="f1dde926-d302-47c6-a33e-c2a70fa1e541" providerId="ADAL" clId="{5CB350C4-60A1-4651-8E8B-5A62A58910D2}" dt="2021-06-02T05:47:09.678" v="3222" actId="478"/>
          <ac:spMkLst>
            <pc:docMk/>
            <pc:sldMk cId="3210489080" sldId="261"/>
            <ac:spMk id="1158" creationId="{53145ACD-94D0-49B3-8519-9EF6F60DCD82}"/>
          </ac:spMkLst>
        </pc:spChg>
        <pc:spChg chg="add mod">
          <ac:chgData name="JEONG JAE EUN" userId="f1dde926-d302-47c6-a33e-c2a70fa1e541" providerId="ADAL" clId="{5CB350C4-60A1-4651-8E8B-5A62A58910D2}" dt="2021-06-03T12:53:04.724" v="3615" actId="1076"/>
          <ac:spMkLst>
            <pc:docMk/>
            <pc:sldMk cId="3210489080" sldId="261"/>
            <ac:spMk id="1159" creationId="{CDA7D52A-679C-43D0-84E4-01F6F01AE238}"/>
          </ac:spMkLst>
        </pc:spChg>
        <pc:grpChg chg="add mod topLvl">
          <ac:chgData name="JEONG JAE EUN" userId="f1dde926-d302-47c6-a33e-c2a70fa1e541" providerId="ADAL" clId="{5CB350C4-60A1-4651-8E8B-5A62A58910D2}" dt="2021-06-03T12:45:30.653" v="3535" actId="164"/>
          <ac:grpSpMkLst>
            <pc:docMk/>
            <pc:sldMk cId="3210489080" sldId="261"/>
            <ac:grpSpMk id="5" creationId="{067F6F4B-5EB6-4673-AA1C-E9CB366DF719}"/>
          </ac:grpSpMkLst>
        </pc:grpChg>
        <pc:grpChg chg="add mod topLvl">
          <ac:chgData name="JEONG JAE EUN" userId="f1dde926-d302-47c6-a33e-c2a70fa1e541" providerId="ADAL" clId="{5CB350C4-60A1-4651-8E8B-5A62A58910D2}" dt="2021-06-03T12:45:34.145" v="3536" actId="164"/>
          <ac:grpSpMkLst>
            <pc:docMk/>
            <pc:sldMk cId="3210489080" sldId="261"/>
            <ac:grpSpMk id="7" creationId="{2C8A11AD-5D5D-4448-B8B4-EFD1EAA3747D}"/>
          </ac:grpSpMkLst>
        </pc:grpChg>
        <pc:grpChg chg="add mod topLvl">
          <ac:chgData name="JEONG JAE EUN" userId="f1dde926-d302-47c6-a33e-c2a70fa1e541" providerId="ADAL" clId="{5CB350C4-60A1-4651-8E8B-5A62A58910D2}" dt="2021-06-03T12:45:28.565" v="3534" actId="164"/>
          <ac:grpSpMkLst>
            <pc:docMk/>
            <pc:sldMk cId="3210489080" sldId="261"/>
            <ac:grpSpMk id="10" creationId="{6AB365CB-7530-46F7-93BF-AF2F60593CB9}"/>
          </ac:grpSpMkLst>
        </pc:grpChg>
        <pc:grpChg chg="add mod topLvl">
          <ac:chgData name="JEONG JAE EUN" userId="f1dde926-d302-47c6-a33e-c2a70fa1e541" providerId="ADAL" clId="{5CB350C4-60A1-4651-8E8B-5A62A58910D2}" dt="2021-06-03T12:45:23.063" v="3531" actId="164"/>
          <ac:grpSpMkLst>
            <pc:docMk/>
            <pc:sldMk cId="3210489080" sldId="261"/>
            <ac:grpSpMk id="13" creationId="{F6E7954E-DFB2-4715-A8B9-04428CE6DBCC}"/>
          </ac:grpSpMkLst>
        </pc:grpChg>
        <pc:grpChg chg="add mod topLvl">
          <ac:chgData name="JEONG JAE EUN" userId="f1dde926-d302-47c6-a33e-c2a70fa1e541" providerId="ADAL" clId="{5CB350C4-60A1-4651-8E8B-5A62A58910D2}" dt="2021-06-03T12:45:16.498" v="3527" actId="164"/>
          <ac:grpSpMkLst>
            <pc:docMk/>
            <pc:sldMk cId="3210489080" sldId="261"/>
            <ac:grpSpMk id="16" creationId="{C2D404A0-E8E6-4854-A693-C73A2D416DBE}"/>
          </ac:grpSpMkLst>
        </pc:grpChg>
        <pc:grpChg chg="add mod topLvl">
          <ac:chgData name="JEONG JAE EUN" userId="f1dde926-d302-47c6-a33e-c2a70fa1e541" providerId="ADAL" clId="{5CB350C4-60A1-4651-8E8B-5A62A58910D2}" dt="2021-06-03T12:45:21.226" v="3530" actId="164"/>
          <ac:grpSpMkLst>
            <pc:docMk/>
            <pc:sldMk cId="3210489080" sldId="261"/>
            <ac:grpSpMk id="19" creationId="{59AED508-08F2-4BAD-A306-D5297728687B}"/>
          </ac:grpSpMkLst>
        </pc:grpChg>
        <pc:grpChg chg="add mod topLvl">
          <ac:chgData name="JEONG JAE EUN" userId="f1dde926-d302-47c6-a33e-c2a70fa1e541" providerId="ADAL" clId="{5CB350C4-60A1-4651-8E8B-5A62A58910D2}" dt="2021-06-03T12:45:19.465" v="3529" actId="164"/>
          <ac:grpSpMkLst>
            <pc:docMk/>
            <pc:sldMk cId="3210489080" sldId="261"/>
            <ac:grpSpMk id="22" creationId="{FF94FB16-4ED0-4A7D-962F-4FBD030932F7}"/>
          </ac:grpSpMkLst>
        </pc:grpChg>
        <pc:grpChg chg="add mod topLvl">
          <ac:chgData name="JEONG JAE EUN" userId="f1dde926-d302-47c6-a33e-c2a70fa1e541" providerId="ADAL" clId="{5CB350C4-60A1-4651-8E8B-5A62A58910D2}" dt="2021-06-03T12:45:17.993" v="3528" actId="164"/>
          <ac:grpSpMkLst>
            <pc:docMk/>
            <pc:sldMk cId="3210489080" sldId="261"/>
            <ac:grpSpMk id="25" creationId="{FCC7CFE7-E3A9-40EB-B4E0-381D14CEFC1E}"/>
          </ac:grpSpMkLst>
        </pc:grpChg>
        <pc:grpChg chg="add del mod ord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28" creationId="{816FF6D3-055B-4E6E-82D0-C1477E6F4C2F}"/>
          </ac:grpSpMkLst>
        </pc:grpChg>
        <pc:grpChg chg="add mod ord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31" creationId="{6314A175-CF22-4BC0-9055-9C29F2DA1717}"/>
          </ac:grpSpMkLst>
        </pc:grpChg>
        <pc:grpChg chg="add mod ord topLvl">
          <ac:chgData name="JEONG JAE EUN" userId="f1dde926-d302-47c6-a33e-c2a70fa1e541" providerId="ADAL" clId="{5CB350C4-60A1-4651-8E8B-5A62A58910D2}" dt="2021-06-03T13:13:20.983" v="3853" actId="1035"/>
          <ac:grpSpMkLst>
            <pc:docMk/>
            <pc:sldMk cId="3210489080" sldId="261"/>
            <ac:grpSpMk id="34" creationId="{485BBE5D-F394-45B0-B8A1-1616A7D84FB3}"/>
          </ac:grpSpMkLst>
        </pc:grpChg>
        <pc:grpChg chg="add del mod">
          <ac:chgData name="JEONG JAE EUN" userId="f1dde926-d302-47c6-a33e-c2a70fa1e541" providerId="ADAL" clId="{5CB350C4-60A1-4651-8E8B-5A62A58910D2}" dt="2021-06-01T08:36:29.235" v="244" actId="478"/>
          <ac:grpSpMkLst>
            <pc:docMk/>
            <pc:sldMk cId="3210489080" sldId="261"/>
            <ac:grpSpMk id="37" creationId="{1CC295A3-803E-4F27-A186-2AF5F3A60448}"/>
          </ac:grpSpMkLst>
        </pc:grpChg>
        <pc:grpChg chg="add del mod topLvl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40" creationId="{526B323D-DD9D-4BC1-BA7C-0379B32D2FA8}"/>
          </ac:grpSpMkLst>
        </pc:grpChg>
        <pc:grpChg chg="add del mod">
          <ac:chgData name="JEONG JAE EUN" userId="f1dde926-d302-47c6-a33e-c2a70fa1e541" providerId="ADAL" clId="{5CB350C4-60A1-4651-8E8B-5A62A58910D2}" dt="2021-06-01T08:37:05.837" v="289" actId="478"/>
          <ac:grpSpMkLst>
            <pc:docMk/>
            <pc:sldMk cId="3210489080" sldId="261"/>
            <ac:grpSpMk id="43" creationId="{58001FED-0F48-430B-90AB-2008AADD4906}"/>
          </ac:grpSpMkLst>
        </pc:grpChg>
        <pc:grpChg chg="add del mod">
          <ac:chgData name="JEONG JAE EUN" userId="f1dde926-d302-47c6-a33e-c2a70fa1e541" providerId="ADAL" clId="{5CB350C4-60A1-4651-8E8B-5A62A58910D2}" dt="2021-06-02T04:36:53.636" v="2536" actId="478"/>
          <ac:grpSpMkLst>
            <pc:docMk/>
            <pc:sldMk cId="3210489080" sldId="261"/>
            <ac:grpSpMk id="46" creationId="{8416B4CF-0E43-4727-827F-23626705CD77}"/>
          </ac:grpSpMkLst>
        </pc:grpChg>
        <pc:grpChg chg="add del mod topLvl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49" creationId="{2678AB59-4619-405F-B6D1-8C1469025979}"/>
          </ac:grpSpMkLst>
        </pc:grpChg>
        <pc:grpChg chg="add del mod">
          <ac:chgData name="JEONG JAE EUN" userId="f1dde926-d302-47c6-a33e-c2a70fa1e541" providerId="ADAL" clId="{5CB350C4-60A1-4651-8E8B-5A62A58910D2}" dt="2021-06-03T12:56:27.796" v="3710" actId="165"/>
          <ac:grpSpMkLst>
            <pc:docMk/>
            <pc:sldMk cId="3210489080" sldId="261"/>
            <ac:grpSpMk id="56" creationId="{403DFF36-38B3-4F6F-BC28-C4F7B68342EA}"/>
          </ac:grpSpMkLst>
        </pc:grpChg>
        <pc:grpChg chg="add del mod">
          <ac:chgData name="JEONG JAE EUN" userId="f1dde926-d302-47c6-a33e-c2a70fa1e541" providerId="ADAL" clId="{5CB350C4-60A1-4651-8E8B-5A62A58910D2}" dt="2021-06-01T08:42:43.872" v="485" actId="478"/>
          <ac:grpSpMkLst>
            <pc:docMk/>
            <pc:sldMk cId="3210489080" sldId="261"/>
            <ac:grpSpMk id="57" creationId="{2A9594AE-6EF7-4254-9596-BA883F8D9D6F}"/>
          </ac:grpSpMkLst>
        </pc:grpChg>
        <pc:grpChg chg="add del mod">
          <ac:chgData name="JEONG JAE EUN" userId="f1dde926-d302-47c6-a33e-c2a70fa1e541" providerId="ADAL" clId="{5CB350C4-60A1-4651-8E8B-5A62A58910D2}" dt="2021-06-03T12:56:34.365" v="3711" actId="165"/>
          <ac:grpSpMkLst>
            <pc:docMk/>
            <pc:sldMk cId="3210489080" sldId="261"/>
            <ac:grpSpMk id="57" creationId="{7392B8D8-3051-4C82-921B-2760AE71A503}"/>
          </ac:grpSpMkLst>
        </pc:grpChg>
        <pc:grpChg chg="add mod">
          <ac:chgData name="JEONG JAE EUN" userId="f1dde926-d302-47c6-a33e-c2a70fa1e541" providerId="ADAL" clId="{5CB350C4-60A1-4651-8E8B-5A62A58910D2}" dt="2021-06-03T13:00:03.755" v="3745" actId="1076"/>
          <ac:grpSpMkLst>
            <pc:docMk/>
            <pc:sldMk cId="3210489080" sldId="261"/>
            <ac:grpSpMk id="58" creationId="{C129C73B-131E-4AEE-948C-0366A198F87B}"/>
          </ac:grpSpMkLst>
        </pc:grpChg>
        <pc:grpChg chg="add mod">
          <ac:chgData name="JEONG JAE EUN" userId="f1dde926-d302-47c6-a33e-c2a70fa1e541" providerId="ADAL" clId="{5CB350C4-60A1-4651-8E8B-5A62A58910D2}" dt="2021-06-03T13:00:03.755" v="3745" actId="1076"/>
          <ac:grpSpMkLst>
            <pc:docMk/>
            <pc:sldMk cId="3210489080" sldId="261"/>
            <ac:grpSpMk id="59" creationId="{DEF06E7D-59F4-4084-886D-55065C61F85D}"/>
          </ac:grpSpMkLst>
        </pc:grpChg>
        <pc:grpChg chg="add del mod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60" creationId="{7DCA8460-2ED3-483B-86FA-892C33CA0081}"/>
          </ac:grpSpMkLst>
        </pc:grpChg>
        <pc:grpChg chg="add del mod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63" creationId="{975E8B09-425F-4569-8C2E-517AAE95BB1B}"/>
          </ac:grpSpMkLst>
        </pc:grpChg>
        <pc:grpChg chg="add del mod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66" creationId="{1B0C86F8-A36B-4FC6-B0BF-0E60BEF7DC67}"/>
          </ac:grpSpMkLst>
        </pc:grpChg>
        <pc:grpChg chg="add mod">
          <ac:chgData name="JEONG JAE EUN" userId="f1dde926-d302-47c6-a33e-c2a70fa1e541" providerId="ADAL" clId="{5CB350C4-60A1-4651-8E8B-5A62A58910D2}" dt="2021-06-03T13:00:03.755" v="3745" actId="1076"/>
          <ac:grpSpMkLst>
            <pc:docMk/>
            <pc:sldMk cId="3210489080" sldId="261"/>
            <ac:grpSpMk id="69" creationId="{81F2DB3E-3FBE-4F46-91EF-5E26E59FD2DF}"/>
          </ac:grpSpMkLst>
        </pc:grpChg>
        <pc:grpChg chg="add mod">
          <ac:chgData name="JEONG JAE EUN" userId="f1dde926-d302-47c6-a33e-c2a70fa1e541" providerId="ADAL" clId="{5CB350C4-60A1-4651-8E8B-5A62A58910D2}" dt="2021-06-03T13:00:03.755" v="3745" actId="1076"/>
          <ac:grpSpMkLst>
            <pc:docMk/>
            <pc:sldMk cId="3210489080" sldId="261"/>
            <ac:grpSpMk id="70" creationId="{C897A764-C295-4D60-BD8E-D8B0BF533460}"/>
          </ac:grpSpMkLst>
        </pc:grpChg>
        <pc:grpChg chg="add mod">
          <ac:chgData name="JEONG JAE EUN" userId="f1dde926-d302-47c6-a33e-c2a70fa1e541" providerId="ADAL" clId="{5CB350C4-60A1-4651-8E8B-5A62A58910D2}" dt="2021-06-03T13:00:03.755" v="3745" actId="1076"/>
          <ac:grpSpMkLst>
            <pc:docMk/>
            <pc:sldMk cId="3210489080" sldId="261"/>
            <ac:grpSpMk id="71" creationId="{B72FD63D-94D0-4FF6-A958-7C9B5088EAC4}"/>
          </ac:grpSpMkLst>
        </pc:grpChg>
        <pc:grpChg chg="add mod">
          <ac:chgData name="JEONG JAE EUN" userId="f1dde926-d302-47c6-a33e-c2a70fa1e541" providerId="ADAL" clId="{5CB350C4-60A1-4651-8E8B-5A62A58910D2}" dt="2021-06-03T13:00:03.755" v="3745" actId="1076"/>
          <ac:grpSpMkLst>
            <pc:docMk/>
            <pc:sldMk cId="3210489080" sldId="261"/>
            <ac:grpSpMk id="72" creationId="{9D75C859-AB20-43BC-88C5-1EF9E352918B}"/>
          </ac:grpSpMkLst>
        </pc:grpChg>
        <pc:grpChg chg="add mod">
          <ac:chgData name="JEONG JAE EUN" userId="f1dde926-d302-47c6-a33e-c2a70fa1e541" providerId="ADAL" clId="{5CB350C4-60A1-4651-8E8B-5A62A58910D2}" dt="2021-06-03T13:00:03.755" v="3745" actId="1076"/>
          <ac:grpSpMkLst>
            <pc:docMk/>
            <pc:sldMk cId="3210489080" sldId="261"/>
            <ac:grpSpMk id="73" creationId="{4C7FDEAB-9A5D-48D3-8D93-B71177F0F884}"/>
          </ac:grpSpMkLst>
        </pc:grpChg>
        <pc:grpChg chg="add mod">
          <ac:chgData name="JEONG JAE EUN" userId="f1dde926-d302-47c6-a33e-c2a70fa1e541" providerId="ADAL" clId="{5CB350C4-60A1-4651-8E8B-5A62A58910D2}" dt="2021-06-03T13:00:03.755" v="3745" actId="1076"/>
          <ac:grpSpMkLst>
            <pc:docMk/>
            <pc:sldMk cId="3210489080" sldId="261"/>
            <ac:grpSpMk id="74" creationId="{70DCB86B-B717-4344-A7D8-C8D3BB9EB4D3}"/>
          </ac:grpSpMkLst>
        </pc:grpChg>
        <pc:grpChg chg="add del mod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75" creationId="{78D6BFFF-B40D-4736-8958-997E2737A9FD}"/>
          </ac:grpSpMkLst>
        </pc:grpChg>
        <pc:grpChg chg="add mod">
          <ac:chgData name="JEONG JAE EUN" userId="f1dde926-d302-47c6-a33e-c2a70fa1e541" providerId="ADAL" clId="{5CB350C4-60A1-4651-8E8B-5A62A58910D2}" dt="2021-06-03T13:00:03.755" v="3745" actId="1076"/>
          <ac:grpSpMkLst>
            <pc:docMk/>
            <pc:sldMk cId="3210489080" sldId="261"/>
            <ac:grpSpMk id="78" creationId="{21D9AF8D-1BC7-4054-BD6D-8DCF5399C882}"/>
          </ac:grpSpMkLst>
        </pc:grpChg>
        <pc:grpChg chg="add mod">
          <ac:chgData name="JEONG JAE EUN" userId="f1dde926-d302-47c6-a33e-c2a70fa1e541" providerId="ADAL" clId="{5CB350C4-60A1-4651-8E8B-5A62A58910D2}" dt="2021-06-03T12:47:04.902" v="3561" actId="1035"/>
          <ac:grpSpMkLst>
            <pc:docMk/>
            <pc:sldMk cId="3210489080" sldId="261"/>
            <ac:grpSpMk id="89" creationId="{73E21FBE-1052-461C-8A20-2D71540BFB4C}"/>
          </ac:grpSpMkLst>
        </pc:grpChg>
        <pc:grpChg chg="add del mod topLvl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94" creationId="{F2C1E96C-8D0C-4F30-9388-DE9381DB61CE}"/>
          </ac:grpSpMkLst>
        </pc:grpChg>
        <pc:grpChg chg="add del mod topLvl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97" creationId="{798D10F1-4828-4A93-B4F3-BB303E717568}"/>
          </ac:grpSpMkLst>
        </pc:grpChg>
        <pc:grpChg chg="add del mod">
          <ac:chgData name="JEONG JAE EUN" userId="f1dde926-d302-47c6-a33e-c2a70fa1e541" providerId="ADAL" clId="{5CB350C4-60A1-4651-8E8B-5A62A58910D2}" dt="2021-06-01T08:47:22.962" v="729" actId="478"/>
          <ac:grpSpMkLst>
            <pc:docMk/>
            <pc:sldMk cId="3210489080" sldId="261"/>
            <ac:grpSpMk id="100" creationId="{D8943181-CA9A-4437-BE23-0A46BF5C5C6F}"/>
          </ac:grpSpMkLst>
        </pc:grpChg>
        <pc:grpChg chg="add mod topLvl">
          <ac:chgData name="JEONG JAE EUN" userId="f1dde926-d302-47c6-a33e-c2a70fa1e541" providerId="ADAL" clId="{5CB350C4-60A1-4651-8E8B-5A62A58910D2}" dt="2021-06-03T12:45:14.814" v="3526" actId="164"/>
          <ac:grpSpMkLst>
            <pc:docMk/>
            <pc:sldMk cId="3210489080" sldId="261"/>
            <ac:grpSpMk id="103" creationId="{906DB3D8-D965-488B-830A-7B780418D9BD}"/>
          </ac:grpSpMkLst>
        </pc:grpChg>
        <pc:grpChg chg="add del mod topLvl">
          <ac:chgData name="JEONG JAE EUN" userId="f1dde926-d302-47c6-a33e-c2a70fa1e541" providerId="ADAL" clId="{5CB350C4-60A1-4651-8E8B-5A62A58910D2}" dt="2021-06-03T12:56:39.536" v="3712" actId="165"/>
          <ac:grpSpMkLst>
            <pc:docMk/>
            <pc:sldMk cId="3210489080" sldId="261"/>
            <ac:grpSpMk id="106" creationId="{7E081C2E-9137-43DC-9000-1E6A090C1C41}"/>
          </ac:grpSpMkLst>
        </pc:grpChg>
        <pc:grpChg chg="add del mod topLvl">
          <ac:chgData name="JEONG JAE EUN" userId="f1dde926-d302-47c6-a33e-c2a70fa1e541" providerId="ADAL" clId="{5CB350C4-60A1-4651-8E8B-5A62A58910D2}" dt="2021-06-03T12:56:46.489" v="3714" actId="165"/>
          <ac:grpSpMkLst>
            <pc:docMk/>
            <pc:sldMk cId="3210489080" sldId="261"/>
            <ac:grpSpMk id="109" creationId="{A8B4BF49-1C57-4298-AFFE-226A549F79BE}"/>
          </ac:grpSpMkLst>
        </pc:grpChg>
        <pc:grpChg chg="add del mod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115" creationId="{A18FF667-9AF7-4E55-AB6D-F27FB6792A67}"/>
          </ac:grpSpMkLst>
        </pc:grpChg>
        <pc:grpChg chg="add del mod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121" creationId="{C114BDAA-E86A-412A-88CB-8F726613F577}"/>
          </ac:grpSpMkLst>
        </pc:grpChg>
        <pc:grpChg chg="add del mod ord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127" creationId="{CF0DCFD1-FBB3-4DBF-B503-C4E91B0F765E}"/>
          </ac:grpSpMkLst>
        </pc:grpChg>
        <pc:grpChg chg="add mod">
          <ac:chgData name="JEONG JAE EUN" userId="f1dde926-d302-47c6-a33e-c2a70fa1e541" providerId="ADAL" clId="{5CB350C4-60A1-4651-8E8B-5A62A58910D2}" dt="2021-06-03T13:00:03.755" v="3745" actId="1076"/>
          <ac:grpSpMkLst>
            <pc:docMk/>
            <pc:sldMk cId="3210489080" sldId="261"/>
            <ac:grpSpMk id="144" creationId="{CA70770B-C649-4B40-9FC8-D503EC8535F2}"/>
          </ac:grpSpMkLst>
        </pc:grpChg>
        <pc:grpChg chg="add del mod topLvl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166" creationId="{DF4F1E68-1A69-47F6-AC32-F05352F8D7D7}"/>
          </ac:grpSpMkLst>
        </pc:grpChg>
        <pc:grpChg chg="add del mod ord topLvl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179" creationId="{2C9BF1D1-DDEB-4415-AF2F-509B164DE429}"/>
          </ac:grpSpMkLst>
        </pc:grpChg>
        <pc:grpChg chg="add del mod ord topLvl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182" creationId="{164D7C2E-A8DE-4BC6-9089-6DFD41B16D16}"/>
          </ac:grpSpMkLst>
        </pc:grpChg>
        <pc:grpChg chg="add mod topLvl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185" creationId="{03726EF0-143D-4105-A437-4DCA306C232D}"/>
          </ac:grpSpMkLst>
        </pc:grpChg>
        <pc:grpChg chg="add del mod topLvl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188" creationId="{8C0BA6A9-D0B0-4331-A7E4-DCD84097BDD5}"/>
          </ac:grpSpMkLst>
        </pc:grpChg>
        <pc:grpChg chg="add mod topLvl">
          <ac:chgData name="JEONG JAE EUN" userId="f1dde926-d302-47c6-a33e-c2a70fa1e541" providerId="ADAL" clId="{5CB350C4-60A1-4651-8E8B-5A62A58910D2}" dt="2021-06-03T13:07:46.181" v="3800" actId="1076"/>
          <ac:grpSpMkLst>
            <pc:docMk/>
            <pc:sldMk cId="3210489080" sldId="261"/>
            <ac:grpSpMk id="194" creationId="{6F51FC8C-A669-4A41-819D-408440639F09}"/>
          </ac:grpSpMkLst>
        </pc:grpChg>
        <pc:grpChg chg="add mod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204" creationId="{934373DF-2F66-447D-929F-B44C07F0DD9D}"/>
          </ac:grpSpMkLst>
        </pc:grpChg>
        <pc:grpChg chg="add del mod topLvl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210" creationId="{14E2EB99-7AAD-426B-917F-567D08C1773E}"/>
          </ac:grpSpMkLst>
        </pc:grpChg>
        <pc:grpChg chg="add mod topLvl">
          <ac:chgData name="JEONG JAE EUN" userId="f1dde926-d302-47c6-a33e-c2a70fa1e541" providerId="ADAL" clId="{5CB350C4-60A1-4651-8E8B-5A62A58910D2}" dt="2021-06-03T13:13:20.983" v="3853" actId="1035"/>
          <ac:grpSpMkLst>
            <pc:docMk/>
            <pc:sldMk cId="3210489080" sldId="261"/>
            <ac:grpSpMk id="223" creationId="{DD1C57EE-58C0-4FD7-8541-31372FDD917B}"/>
          </ac:grpSpMkLst>
        </pc:grpChg>
        <pc:grpChg chg="add del mod">
          <ac:chgData name="JEONG JAE EUN" userId="f1dde926-d302-47c6-a33e-c2a70fa1e541" providerId="ADAL" clId="{5CB350C4-60A1-4651-8E8B-5A62A58910D2}" dt="2021-06-02T01:29:35.127" v="1215" actId="478"/>
          <ac:grpSpMkLst>
            <pc:docMk/>
            <pc:sldMk cId="3210489080" sldId="261"/>
            <ac:grpSpMk id="226" creationId="{0E03A5B4-2C42-4185-9D48-579560C54926}"/>
          </ac:grpSpMkLst>
        </pc:grpChg>
        <pc:grpChg chg="add del mod ord topLvl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231" creationId="{889A8EFE-E793-446F-85ED-16D90320DC9D}"/>
          </ac:grpSpMkLst>
        </pc:grpChg>
        <pc:grpChg chg="add del mod topLvl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234" creationId="{F7F36D0D-AB3F-46B5-A8A4-A64A6C17DC6C}"/>
          </ac:grpSpMkLst>
        </pc:grpChg>
        <pc:grpChg chg="add del mod ord topLvl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237" creationId="{835F94F7-4D36-4C1E-8F55-46EC170B2020}"/>
          </ac:grpSpMkLst>
        </pc:grpChg>
        <pc:grpChg chg="add mod topLvl">
          <ac:chgData name="JEONG JAE EUN" userId="f1dde926-d302-47c6-a33e-c2a70fa1e541" providerId="ADAL" clId="{5CB350C4-60A1-4651-8E8B-5A62A58910D2}" dt="2021-06-03T13:13:20.983" v="3853" actId="1035"/>
          <ac:grpSpMkLst>
            <pc:docMk/>
            <pc:sldMk cId="3210489080" sldId="261"/>
            <ac:grpSpMk id="240" creationId="{28538FEA-1965-4EFC-8BCC-A0B80D17EB8C}"/>
          </ac:grpSpMkLst>
        </pc:grpChg>
        <pc:grpChg chg="add mod topLvl">
          <ac:chgData name="JEONG JAE EUN" userId="f1dde926-d302-47c6-a33e-c2a70fa1e541" providerId="ADAL" clId="{5CB350C4-60A1-4651-8E8B-5A62A58910D2}" dt="2021-06-03T13:13:20.983" v="3853" actId="1035"/>
          <ac:grpSpMkLst>
            <pc:docMk/>
            <pc:sldMk cId="3210489080" sldId="261"/>
            <ac:grpSpMk id="260" creationId="{7A31F8DB-A46A-4B18-9A54-B67FCC8A423D}"/>
          </ac:grpSpMkLst>
        </pc:grpChg>
        <pc:grpChg chg="add mod">
          <ac:chgData name="JEONG JAE EUN" userId="f1dde926-d302-47c6-a33e-c2a70fa1e541" providerId="ADAL" clId="{5CB350C4-60A1-4651-8E8B-5A62A58910D2}" dt="2021-06-03T13:13:20.983" v="3853" actId="1035"/>
          <ac:grpSpMkLst>
            <pc:docMk/>
            <pc:sldMk cId="3210489080" sldId="261"/>
            <ac:grpSpMk id="280" creationId="{017839CF-0307-4A9E-95E1-29DDB3779464}"/>
          </ac:grpSpMkLst>
        </pc:grpChg>
        <pc:grpChg chg="add del mod">
          <ac:chgData name="JEONG JAE EUN" userId="f1dde926-d302-47c6-a33e-c2a70fa1e541" providerId="ADAL" clId="{5CB350C4-60A1-4651-8E8B-5A62A58910D2}" dt="2021-06-02T01:44:38.059" v="1649" actId="165"/>
          <ac:grpSpMkLst>
            <pc:docMk/>
            <pc:sldMk cId="3210489080" sldId="261"/>
            <ac:grpSpMk id="316" creationId="{F318087C-A4B9-422E-9172-E5952DCEE878}"/>
          </ac:grpSpMkLst>
        </pc:grpChg>
        <pc:grpChg chg="add del mod topLvl">
          <ac:chgData name="JEONG JAE EUN" userId="f1dde926-d302-47c6-a33e-c2a70fa1e541" providerId="ADAL" clId="{5CB350C4-60A1-4651-8E8B-5A62A58910D2}" dt="2021-06-02T04:50:19.054" v="2651" actId="165"/>
          <ac:grpSpMkLst>
            <pc:docMk/>
            <pc:sldMk cId="3210489080" sldId="261"/>
            <ac:grpSpMk id="331" creationId="{F4F7EE03-E4E8-426D-AF57-4F6BE622C39B}"/>
          </ac:grpSpMkLst>
        </pc:grpChg>
        <pc:grpChg chg="add del mod topLvl">
          <ac:chgData name="JEONG JAE EUN" userId="f1dde926-d302-47c6-a33e-c2a70fa1e541" providerId="ADAL" clId="{5CB350C4-60A1-4651-8E8B-5A62A58910D2}" dt="2021-06-02T04:50:06.056" v="2650" actId="165"/>
          <ac:grpSpMkLst>
            <pc:docMk/>
            <pc:sldMk cId="3210489080" sldId="261"/>
            <ac:grpSpMk id="333" creationId="{505973F7-CA2F-44A5-BF32-429C1A321B78}"/>
          </ac:grpSpMkLst>
        </pc:grpChg>
        <pc:grpChg chg="add del mod">
          <ac:chgData name="JEONG JAE EUN" userId="f1dde926-d302-47c6-a33e-c2a70fa1e541" providerId="ADAL" clId="{5CB350C4-60A1-4651-8E8B-5A62A58910D2}" dt="2021-06-02T02:12:35.197" v="1932" actId="165"/>
          <ac:grpSpMkLst>
            <pc:docMk/>
            <pc:sldMk cId="3210489080" sldId="261"/>
            <ac:grpSpMk id="336" creationId="{906CBEA9-DF7B-4A97-87D3-E09BA329C57A}"/>
          </ac:grpSpMkLst>
        </pc:grpChg>
        <pc:grpChg chg="add del mod topLvl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337" creationId="{6CA0A1FC-89DA-441D-8849-03A496594FA6}"/>
          </ac:grpSpMkLst>
        </pc:grpChg>
        <pc:grpChg chg="add del mod">
          <ac:chgData name="JEONG JAE EUN" userId="f1dde926-d302-47c6-a33e-c2a70fa1e541" providerId="ADAL" clId="{5CB350C4-60A1-4651-8E8B-5A62A58910D2}" dt="2021-06-02T02:15:33.824" v="1972" actId="478"/>
          <ac:grpSpMkLst>
            <pc:docMk/>
            <pc:sldMk cId="3210489080" sldId="261"/>
            <ac:grpSpMk id="359" creationId="{55062AC9-8717-455A-A809-6E32B599D2F4}"/>
          </ac:grpSpMkLst>
        </pc:grpChg>
        <pc:grpChg chg="add mod ord topLvl">
          <ac:chgData name="JEONG JAE EUN" userId="f1dde926-d302-47c6-a33e-c2a70fa1e541" providerId="ADAL" clId="{5CB350C4-60A1-4651-8E8B-5A62A58910D2}" dt="2021-06-03T13:03:23.227" v="3788" actId="1035"/>
          <ac:grpSpMkLst>
            <pc:docMk/>
            <pc:sldMk cId="3210489080" sldId="261"/>
            <ac:grpSpMk id="365" creationId="{1BB56A42-48BE-40F1-A67A-059A710E4ADE}"/>
          </ac:grpSpMkLst>
        </pc:grpChg>
        <pc:grpChg chg="add del mod topLvl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389" creationId="{4CD6D730-DE8B-4168-9099-372313994F58}"/>
          </ac:grpSpMkLst>
        </pc:grpChg>
        <pc:grpChg chg="add del mod">
          <ac:chgData name="JEONG JAE EUN" userId="f1dde926-d302-47c6-a33e-c2a70fa1e541" providerId="ADAL" clId="{5CB350C4-60A1-4651-8E8B-5A62A58910D2}" dt="2021-06-02T01:55:57.995" v="1823" actId="478"/>
          <ac:grpSpMkLst>
            <pc:docMk/>
            <pc:sldMk cId="3210489080" sldId="261"/>
            <ac:grpSpMk id="392" creationId="{B3F34E73-5DF3-4146-839B-76F3BCC738E9}"/>
          </ac:grpSpMkLst>
        </pc:grpChg>
        <pc:grpChg chg="add del mod topLvl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400" creationId="{0E14E0F9-E08E-49AB-B38A-57623B1E29C2}"/>
          </ac:grpSpMkLst>
        </pc:grpChg>
        <pc:grpChg chg="add del mod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412" creationId="{27F8D454-F604-412F-B1BD-D70DA4863B21}"/>
          </ac:grpSpMkLst>
        </pc:grpChg>
        <pc:grpChg chg="add del mod">
          <ac:chgData name="JEONG JAE EUN" userId="f1dde926-d302-47c6-a33e-c2a70fa1e541" providerId="ADAL" clId="{5CB350C4-60A1-4651-8E8B-5A62A58910D2}" dt="2021-06-02T02:04:37.386" v="1846" actId="165"/>
          <ac:grpSpMkLst>
            <pc:docMk/>
            <pc:sldMk cId="3210489080" sldId="261"/>
            <ac:grpSpMk id="412" creationId="{308435F8-4BCF-491B-8A21-D5BDFBE8A87F}"/>
          </ac:grpSpMkLst>
        </pc:grpChg>
        <pc:grpChg chg="add del mod">
          <ac:chgData name="JEONG JAE EUN" userId="f1dde926-d302-47c6-a33e-c2a70fa1e541" providerId="ADAL" clId="{5CB350C4-60A1-4651-8E8B-5A62A58910D2}" dt="2021-06-02T02:05:23.731" v="1855" actId="165"/>
          <ac:grpSpMkLst>
            <pc:docMk/>
            <pc:sldMk cId="3210489080" sldId="261"/>
            <ac:grpSpMk id="417" creationId="{A591215E-F20A-44A1-AA9E-B9215102621E}"/>
          </ac:grpSpMkLst>
        </pc:grpChg>
        <pc:grpChg chg="add del mod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420" creationId="{0CE49737-F541-4A96-9630-5207C56640F5}"/>
          </ac:grpSpMkLst>
        </pc:grpChg>
        <pc:grpChg chg="add del mod">
          <ac:chgData name="JEONG JAE EUN" userId="f1dde926-d302-47c6-a33e-c2a70fa1e541" providerId="ADAL" clId="{5CB350C4-60A1-4651-8E8B-5A62A58910D2}" dt="2021-06-02T02:05:54.981" v="1864" actId="165"/>
          <ac:grpSpMkLst>
            <pc:docMk/>
            <pc:sldMk cId="3210489080" sldId="261"/>
            <ac:grpSpMk id="421" creationId="{A08AEB3D-28DD-4C59-B3DE-FBF6C1FFF861}"/>
          </ac:grpSpMkLst>
        </pc:grpChg>
        <pc:grpChg chg="add mod ord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431" creationId="{89B627D5-A4F0-4707-AF66-2F77E0B6EE67}"/>
          </ac:grpSpMkLst>
        </pc:grpChg>
        <pc:grpChg chg="add del mod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433" creationId="{31AF1E63-1751-493B-93FE-FE9B17E0A720}"/>
          </ac:grpSpMkLst>
        </pc:grpChg>
        <pc:grpChg chg="add del mod topLvl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435" creationId="{9AC6020D-B10E-4E2D-8BDE-774EF1E5CB99}"/>
          </ac:grpSpMkLst>
        </pc:grpChg>
        <pc:grpChg chg="add mod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436" creationId="{70F6CE69-0E13-4623-8D0A-D2A7E4BB2C01}"/>
          </ac:grpSpMkLst>
        </pc:grpChg>
        <pc:grpChg chg="add mod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439" creationId="{78E84293-4FDA-4ADB-9394-DB185D0BD16C}"/>
          </ac:grpSpMkLst>
        </pc:grpChg>
        <pc:grpChg chg="add mod topLvl">
          <ac:chgData name="JEONG JAE EUN" userId="f1dde926-d302-47c6-a33e-c2a70fa1e541" providerId="ADAL" clId="{5CB350C4-60A1-4651-8E8B-5A62A58910D2}" dt="2021-06-03T13:11:03.179" v="3841" actId="1035"/>
          <ac:grpSpMkLst>
            <pc:docMk/>
            <pc:sldMk cId="3210489080" sldId="261"/>
            <ac:grpSpMk id="441" creationId="{AC9F1DC2-394A-4838-875C-F5C188E537D8}"/>
          </ac:grpSpMkLst>
        </pc:grpChg>
        <pc:grpChg chg="add del mod topLvl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445" creationId="{4844536F-8595-450F-8E65-0F2981370CDF}"/>
          </ac:grpSpMkLst>
        </pc:grpChg>
        <pc:grpChg chg="add mod topLvl">
          <ac:chgData name="JEONG JAE EUN" userId="f1dde926-d302-47c6-a33e-c2a70fa1e541" providerId="ADAL" clId="{5CB350C4-60A1-4651-8E8B-5A62A58910D2}" dt="2021-06-03T13:07:46.181" v="3800" actId="1076"/>
          <ac:grpSpMkLst>
            <pc:docMk/>
            <pc:sldMk cId="3210489080" sldId="261"/>
            <ac:grpSpMk id="446" creationId="{31F6F01A-1E99-446A-9623-7BACBAE52056}"/>
          </ac:grpSpMkLst>
        </pc:grpChg>
        <pc:grpChg chg="add del mod topLvl">
          <ac:chgData name="JEONG JAE EUN" userId="f1dde926-d302-47c6-a33e-c2a70fa1e541" providerId="ADAL" clId="{5CB350C4-60A1-4651-8E8B-5A62A58910D2}" dt="2021-06-02T06:05:54.993" v="3314" actId="165"/>
          <ac:grpSpMkLst>
            <pc:docMk/>
            <pc:sldMk cId="3210489080" sldId="261"/>
            <ac:grpSpMk id="448" creationId="{5FA1A5C3-3BA1-47A0-AF27-6FF91BB71D4B}"/>
          </ac:grpSpMkLst>
        </pc:grpChg>
        <pc:grpChg chg="add del mod topLvl">
          <ac:chgData name="JEONG JAE EUN" userId="f1dde926-d302-47c6-a33e-c2a70fa1e541" providerId="ADAL" clId="{5CB350C4-60A1-4651-8E8B-5A62A58910D2}" dt="2021-06-02T05:12:10.705" v="3048" actId="165"/>
          <ac:grpSpMkLst>
            <pc:docMk/>
            <pc:sldMk cId="3210489080" sldId="261"/>
            <ac:grpSpMk id="452" creationId="{EB732587-ED60-48A2-BB3E-F49B5978BDE3}"/>
          </ac:grpSpMkLst>
        </pc:grpChg>
        <pc:grpChg chg="add del mod topLvl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453" creationId="{33583746-107C-4F30-AB0D-DC534F159A51}"/>
          </ac:grpSpMkLst>
        </pc:grpChg>
        <pc:grpChg chg="add del mod topLvl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467" creationId="{0C343C0B-D61C-43D8-BB17-C085A622FA54}"/>
          </ac:grpSpMkLst>
        </pc:grpChg>
        <pc:grpChg chg="add del mod topLvl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468" creationId="{B245E4D4-D972-4D30-8A13-CD5617540755}"/>
          </ac:grpSpMkLst>
        </pc:grpChg>
        <pc:grpChg chg="add del mod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474" creationId="{51DAE681-DAA8-4879-AAA6-D6D33A96C926}"/>
          </ac:grpSpMkLst>
        </pc:grpChg>
        <pc:grpChg chg="add del mod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480" creationId="{22C224B5-8485-4E56-A808-722EAC8BC193}"/>
          </ac:grpSpMkLst>
        </pc:grpChg>
        <pc:grpChg chg="add mod topLvl">
          <ac:chgData name="JEONG JAE EUN" userId="f1dde926-d302-47c6-a33e-c2a70fa1e541" providerId="ADAL" clId="{5CB350C4-60A1-4651-8E8B-5A62A58910D2}" dt="2021-06-03T13:06:37.691" v="3790" actId="1076"/>
          <ac:grpSpMkLst>
            <pc:docMk/>
            <pc:sldMk cId="3210489080" sldId="261"/>
            <ac:grpSpMk id="486" creationId="{363A4562-87D3-42A3-8258-CC0CF9E833F7}"/>
          </ac:grpSpMkLst>
        </pc:grpChg>
        <pc:grpChg chg="add mod topLvl">
          <ac:chgData name="JEONG JAE EUN" userId="f1dde926-d302-47c6-a33e-c2a70fa1e541" providerId="ADAL" clId="{5CB350C4-60A1-4651-8E8B-5A62A58910D2}" dt="2021-06-03T13:13:20.983" v="3853" actId="1035"/>
          <ac:grpSpMkLst>
            <pc:docMk/>
            <pc:sldMk cId="3210489080" sldId="261"/>
            <ac:grpSpMk id="492" creationId="{3639A9A0-F088-4957-961A-488F0E3F226E}"/>
          </ac:grpSpMkLst>
        </pc:grpChg>
        <pc:grpChg chg="add del mod topLvl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503" creationId="{3602BE95-8729-4A2E-BFAB-EEA5427C2824}"/>
          </ac:grpSpMkLst>
        </pc:grpChg>
        <pc:grpChg chg="add del mod topLvl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504" creationId="{CC7B67FB-D9D2-4F62-8694-17D75FF0DBEF}"/>
          </ac:grpSpMkLst>
        </pc:grpChg>
        <pc:grpChg chg="add mod">
          <ac:chgData name="JEONG JAE EUN" userId="f1dde926-d302-47c6-a33e-c2a70fa1e541" providerId="ADAL" clId="{5CB350C4-60A1-4651-8E8B-5A62A58910D2}" dt="2021-06-02T02:19:31.711" v="2062" actId="164"/>
          <ac:grpSpMkLst>
            <pc:docMk/>
            <pc:sldMk cId="3210489080" sldId="261"/>
            <ac:grpSpMk id="505" creationId="{BBFA0711-4081-4BD2-8487-0E53F254639E}"/>
          </ac:grpSpMkLst>
        </pc:grpChg>
        <pc:grpChg chg="add del mod">
          <ac:chgData name="JEONG JAE EUN" userId="f1dde926-d302-47c6-a33e-c2a70fa1e541" providerId="ADAL" clId="{5CB350C4-60A1-4651-8E8B-5A62A58910D2}" dt="2021-06-02T04:06:58.358" v="2192" actId="165"/>
          <ac:grpSpMkLst>
            <pc:docMk/>
            <pc:sldMk cId="3210489080" sldId="261"/>
            <ac:grpSpMk id="506" creationId="{5B2D1227-F708-46C1-B58D-018C987D7D58}"/>
          </ac:grpSpMkLst>
        </pc:grpChg>
        <pc:grpChg chg="add del mod">
          <ac:chgData name="JEONG JAE EUN" userId="f1dde926-d302-47c6-a33e-c2a70fa1e541" providerId="ADAL" clId="{5CB350C4-60A1-4651-8E8B-5A62A58910D2}" dt="2021-06-02T04:06:58.358" v="2192" actId="165"/>
          <ac:grpSpMkLst>
            <pc:docMk/>
            <pc:sldMk cId="3210489080" sldId="261"/>
            <ac:grpSpMk id="507" creationId="{0CCFFBDA-7F58-4B36-A23D-4EDD45C26854}"/>
          </ac:grpSpMkLst>
        </pc:grpChg>
        <pc:grpChg chg="add del mod">
          <ac:chgData name="JEONG JAE EUN" userId="f1dde926-d302-47c6-a33e-c2a70fa1e541" providerId="ADAL" clId="{5CB350C4-60A1-4651-8E8B-5A62A58910D2}" dt="2021-06-02T04:57:12.446" v="2798" actId="165"/>
          <ac:grpSpMkLst>
            <pc:docMk/>
            <pc:sldMk cId="3210489080" sldId="261"/>
            <ac:grpSpMk id="633" creationId="{ACD26074-AF15-47C9-806D-81FF638D9C63}"/>
          </ac:grpSpMkLst>
        </pc:grpChg>
        <pc:grpChg chg="add del mod">
          <ac:chgData name="JEONG JAE EUN" userId="f1dde926-d302-47c6-a33e-c2a70fa1e541" providerId="ADAL" clId="{5CB350C4-60A1-4651-8E8B-5A62A58910D2}" dt="2021-06-02T04:48:10.823" v="2637" actId="165"/>
          <ac:grpSpMkLst>
            <pc:docMk/>
            <pc:sldMk cId="3210489080" sldId="261"/>
            <ac:grpSpMk id="634" creationId="{DA6C98D4-651A-4A04-A1B1-13ADB82009D6}"/>
          </ac:grpSpMkLst>
        </pc:grpChg>
        <pc:grpChg chg="add del mod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740" creationId="{F83F2814-D3CF-4343-A403-7EC76E869751}"/>
          </ac:grpSpMkLst>
        </pc:grpChg>
        <pc:grpChg chg="add del mod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741" creationId="{9A5387A2-9D62-4ABF-A481-D2660343C392}"/>
          </ac:grpSpMkLst>
        </pc:grpChg>
        <pc:grpChg chg="add del mod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742" creationId="{01213D4F-6708-4AE8-97E6-92605F329C0C}"/>
          </ac:grpSpMkLst>
        </pc:grpChg>
        <pc:grpChg chg="add del mod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743" creationId="{CF6F65A5-0105-4617-921A-B123B7AA482E}"/>
          </ac:grpSpMkLst>
        </pc:grpChg>
        <pc:grpChg chg="add del mod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744" creationId="{219D23FD-A697-4FB0-B2C5-AC934EF96F9A}"/>
          </ac:grpSpMkLst>
        </pc:grpChg>
        <pc:grpChg chg="add del mod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745" creationId="{AB4903A3-A80E-452B-A5A6-90FE4A2EBFBA}"/>
          </ac:grpSpMkLst>
        </pc:grpChg>
        <pc:grpChg chg="add del mod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746" creationId="{79F0AE6E-6DE5-4696-A68A-84FB5F18D65D}"/>
          </ac:grpSpMkLst>
        </pc:grpChg>
        <pc:grpChg chg="add del mod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747" creationId="{09A72ECA-01A3-4C41-A9F0-9E5B4A1BD301}"/>
          </ac:grpSpMkLst>
        </pc:grpChg>
        <pc:grpChg chg="add del mod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748" creationId="{75666863-B034-4690-8AC9-037F1BF58575}"/>
          </ac:grpSpMkLst>
        </pc:grpChg>
        <pc:grpChg chg="add del mod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749" creationId="{CE8694F6-2D93-4F17-B7A3-F178F0866016}"/>
          </ac:grpSpMkLst>
        </pc:grpChg>
        <pc:grpChg chg="add del mod topLvl">
          <ac:chgData name="JEONG JAE EUN" userId="f1dde926-d302-47c6-a33e-c2a70fa1e541" providerId="ADAL" clId="{5CB350C4-60A1-4651-8E8B-5A62A58910D2}" dt="2021-06-03T12:44:29.880" v="3518" actId="165"/>
          <ac:grpSpMkLst>
            <pc:docMk/>
            <pc:sldMk cId="3210489080" sldId="261"/>
            <ac:grpSpMk id="750" creationId="{D3650D44-F96F-4FA1-9349-6DCBE73FB2EE}"/>
          </ac:grpSpMkLst>
        </pc:grpChg>
        <pc:grpChg chg="add del mod">
          <ac:chgData name="JEONG JAE EUN" userId="f1dde926-d302-47c6-a33e-c2a70fa1e541" providerId="ADAL" clId="{5CB350C4-60A1-4651-8E8B-5A62A58910D2}" dt="2021-06-02T04:58:28.359" v="2805" actId="165"/>
          <ac:grpSpMkLst>
            <pc:docMk/>
            <pc:sldMk cId="3210489080" sldId="261"/>
            <ac:grpSpMk id="755" creationId="{B39587EF-EB27-4A04-977B-F9BAD499CC79}"/>
          </ac:grpSpMkLst>
        </pc:grpChg>
        <pc:grpChg chg="add del mod">
          <ac:chgData name="JEONG JAE EUN" userId="f1dde926-d302-47c6-a33e-c2a70fa1e541" providerId="ADAL" clId="{5CB350C4-60A1-4651-8E8B-5A62A58910D2}" dt="2021-06-02T04:58:35.962" v="2807" actId="165"/>
          <ac:grpSpMkLst>
            <pc:docMk/>
            <pc:sldMk cId="3210489080" sldId="261"/>
            <ac:grpSpMk id="756" creationId="{981313D9-B241-428F-871A-71A4AEA8C859}"/>
          </ac:grpSpMkLst>
        </pc:grpChg>
        <pc:grpChg chg="add del mod">
          <ac:chgData name="JEONG JAE EUN" userId="f1dde926-d302-47c6-a33e-c2a70fa1e541" providerId="ADAL" clId="{5CB350C4-60A1-4651-8E8B-5A62A58910D2}" dt="2021-06-02T04:58:32.511" v="2806" actId="165"/>
          <ac:grpSpMkLst>
            <pc:docMk/>
            <pc:sldMk cId="3210489080" sldId="261"/>
            <ac:grpSpMk id="757" creationId="{41CCA039-0970-463C-B303-2253B5374853}"/>
          </ac:grpSpMkLst>
        </pc:grpChg>
        <pc:grpChg chg="add del mod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771" creationId="{5D33CC2D-B0A1-4E03-9206-A461282E3172}"/>
          </ac:grpSpMkLst>
        </pc:grpChg>
        <pc:grpChg chg="add del mod">
          <ac:chgData name="JEONG JAE EUN" userId="f1dde926-d302-47c6-a33e-c2a70fa1e541" providerId="ADAL" clId="{5CB350C4-60A1-4651-8E8B-5A62A58910D2}" dt="2021-06-02T05:03:25.075" v="2865" actId="165"/>
          <ac:grpSpMkLst>
            <pc:docMk/>
            <pc:sldMk cId="3210489080" sldId="261"/>
            <ac:grpSpMk id="772" creationId="{F037903A-7025-4ACC-B4B5-83745205E712}"/>
          </ac:grpSpMkLst>
        </pc:grpChg>
        <pc:grpChg chg="add del mod">
          <ac:chgData name="JEONG JAE EUN" userId="f1dde926-d302-47c6-a33e-c2a70fa1e541" providerId="ADAL" clId="{5CB350C4-60A1-4651-8E8B-5A62A58910D2}" dt="2021-06-02T05:06:18.124" v="2924" actId="478"/>
          <ac:grpSpMkLst>
            <pc:docMk/>
            <pc:sldMk cId="3210489080" sldId="261"/>
            <ac:grpSpMk id="918" creationId="{42293130-F090-40B2-B8B1-DD4DE4A7D3B3}"/>
          </ac:grpSpMkLst>
        </pc:grpChg>
        <pc:grpChg chg="add del mod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921" creationId="{C51847A5-C4AB-4BF1-A11C-D619DBCF94F8}"/>
          </ac:grpSpMkLst>
        </pc:grpChg>
        <pc:grpChg chg="add del mod">
          <ac:chgData name="JEONG JAE EUN" userId="f1dde926-d302-47c6-a33e-c2a70fa1e541" providerId="ADAL" clId="{5CB350C4-60A1-4651-8E8B-5A62A58910D2}" dt="2021-06-02T05:15:18.376" v="3065" actId="165"/>
          <ac:grpSpMkLst>
            <pc:docMk/>
            <pc:sldMk cId="3210489080" sldId="261"/>
            <ac:grpSpMk id="938" creationId="{4E2F56DA-D4F9-4665-BF15-F186ABDB1E49}"/>
          </ac:grpSpMkLst>
        </pc:grpChg>
        <pc:grpChg chg="add del mod topLvl">
          <ac:chgData name="JEONG JAE EUN" userId="f1dde926-d302-47c6-a33e-c2a70fa1e541" providerId="ADAL" clId="{5CB350C4-60A1-4651-8E8B-5A62A58910D2}" dt="2021-06-02T08:16:27.475" v="3411" actId="478"/>
          <ac:grpSpMkLst>
            <pc:docMk/>
            <pc:sldMk cId="3210489080" sldId="261"/>
            <ac:grpSpMk id="959" creationId="{C98E450D-2055-488C-9157-7CC9B6F54014}"/>
          </ac:grpSpMkLst>
        </pc:grpChg>
        <pc:grpChg chg="add mod">
          <ac:chgData name="JEONG JAE EUN" userId="f1dde926-d302-47c6-a33e-c2a70fa1e541" providerId="ADAL" clId="{5CB350C4-60A1-4651-8E8B-5A62A58910D2}" dt="2021-06-02T05:18:27.890" v="3104" actId="164"/>
          <ac:grpSpMkLst>
            <pc:docMk/>
            <pc:sldMk cId="3210489080" sldId="261"/>
            <ac:grpSpMk id="973" creationId="{23B969F7-EDE6-4813-9611-068F4204B8D8}"/>
          </ac:grpSpMkLst>
        </pc:grpChg>
        <pc:grpChg chg="add mod">
          <ac:chgData name="JEONG JAE EUN" userId="f1dde926-d302-47c6-a33e-c2a70fa1e541" providerId="ADAL" clId="{5CB350C4-60A1-4651-8E8B-5A62A58910D2}" dt="2021-06-02T05:18:25.955" v="3103" actId="571"/>
          <ac:grpSpMkLst>
            <pc:docMk/>
            <pc:sldMk cId="3210489080" sldId="261"/>
            <ac:grpSpMk id="974" creationId="{1E493B9A-10F8-4694-A922-6A929FDE91DF}"/>
          </ac:grpSpMkLst>
        </pc:grpChg>
        <pc:grpChg chg="mod">
          <ac:chgData name="JEONG JAE EUN" userId="f1dde926-d302-47c6-a33e-c2a70fa1e541" providerId="ADAL" clId="{5CB350C4-60A1-4651-8E8B-5A62A58910D2}" dt="2021-06-02T05:18:25.955" v="3103" actId="571"/>
          <ac:grpSpMkLst>
            <pc:docMk/>
            <pc:sldMk cId="3210489080" sldId="261"/>
            <ac:grpSpMk id="986" creationId="{6B624603-8A1C-4380-B8D3-3D268CF5C2AD}"/>
          </ac:grpSpMkLst>
        </pc:grpChg>
        <pc:grpChg chg="mod">
          <ac:chgData name="JEONG JAE EUN" userId="f1dde926-d302-47c6-a33e-c2a70fa1e541" providerId="ADAL" clId="{5CB350C4-60A1-4651-8E8B-5A62A58910D2}" dt="2021-06-02T05:18:25.955" v="3103" actId="571"/>
          <ac:grpSpMkLst>
            <pc:docMk/>
            <pc:sldMk cId="3210489080" sldId="261"/>
            <ac:grpSpMk id="988" creationId="{836FE943-C7D7-42E5-9A67-57CE213743DD}"/>
          </ac:grpSpMkLst>
        </pc:grpChg>
        <pc:grpChg chg="mod">
          <ac:chgData name="JEONG JAE EUN" userId="f1dde926-d302-47c6-a33e-c2a70fa1e541" providerId="ADAL" clId="{5CB350C4-60A1-4651-8E8B-5A62A58910D2}" dt="2021-06-02T05:18:25.955" v="3103" actId="571"/>
          <ac:grpSpMkLst>
            <pc:docMk/>
            <pc:sldMk cId="3210489080" sldId="261"/>
            <ac:grpSpMk id="989" creationId="{8937CD70-AA7D-4F93-AAA9-FD160194B9C9}"/>
          </ac:grpSpMkLst>
        </pc:grpChg>
        <pc:grpChg chg="mod">
          <ac:chgData name="JEONG JAE EUN" userId="f1dde926-d302-47c6-a33e-c2a70fa1e541" providerId="ADAL" clId="{5CB350C4-60A1-4651-8E8B-5A62A58910D2}" dt="2021-06-02T05:18:25.955" v="3103" actId="571"/>
          <ac:grpSpMkLst>
            <pc:docMk/>
            <pc:sldMk cId="3210489080" sldId="261"/>
            <ac:grpSpMk id="990" creationId="{E67E3BA3-E5B1-40D9-ADFB-830C6D82C8E5}"/>
          </ac:grpSpMkLst>
        </pc:grpChg>
        <pc:grpChg chg="mod">
          <ac:chgData name="JEONG JAE EUN" userId="f1dde926-d302-47c6-a33e-c2a70fa1e541" providerId="ADAL" clId="{5CB350C4-60A1-4651-8E8B-5A62A58910D2}" dt="2021-06-02T05:18:25.955" v="3103" actId="571"/>
          <ac:grpSpMkLst>
            <pc:docMk/>
            <pc:sldMk cId="3210489080" sldId="261"/>
            <ac:grpSpMk id="991" creationId="{0C611156-89A5-4B19-BF06-54998F9E5966}"/>
          </ac:grpSpMkLst>
        </pc:grpChg>
        <pc:grpChg chg="mod">
          <ac:chgData name="JEONG JAE EUN" userId="f1dde926-d302-47c6-a33e-c2a70fa1e541" providerId="ADAL" clId="{5CB350C4-60A1-4651-8E8B-5A62A58910D2}" dt="2021-06-02T05:18:25.955" v="3103" actId="571"/>
          <ac:grpSpMkLst>
            <pc:docMk/>
            <pc:sldMk cId="3210489080" sldId="261"/>
            <ac:grpSpMk id="995" creationId="{4F38C681-30CA-41DC-A4C3-9121B97BAC41}"/>
          </ac:grpSpMkLst>
        </pc:grpChg>
        <pc:grpChg chg="mod">
          <ac:chgData name="JEONG JAE EUN" userId="f1dde926-d302-47c6-a33e-c2a70fa1e541" providerId="ADAL" clId="{5CB350C4-60A1-4651-8E8B-5A62A58910D2}" dt="2021-06-02T05:18:25.955" v="3103" actId="571"/>
          <ac:grpSpMkLst>
            <pc:docMk/>
            <pc:sldMk cId="3210489080" sldId="261"/>
            <ac:grpSpMk id="996" creationId="{CF81E611-6720-4A6D-81A5-064BF4F6AE0E}"/>
          </ac:grpSpMkLst>
        </pc:grpChg>
        <pc:grpChg chg="mod">
          <ac:chgData name="JEONG JAE EUN" userId="f1dde926-d302-47c6-a33e-c2a70fa1e541" providerId="ADAL" clId="{5CB350C4-60A1-4651-8E8B-5A62A58910D2}" dt="2021-06-02T05:18:25.955" v="3103" actId="571"/>
          <ac:grpSpMkLst>
            <pc:docMk/>
            <pc:sldMk cId="3210489080" sldId="261"/>
            <ac:grpSpMk id="997" creationId="{B07FF05F-3EC2-48CD-B98A-69107344674B}"/>
          </ac:grpSpMkLst>
        </pc:grpChg>
        <pc:grpChg chg="mod">
          <ac:chgData name="JEONG JAE EUN" userId="f1dde926-d302-47c6-a33e-c2a70fa1e541" providerId="ADAL" clId="{5CB350C4-60A1-4651-8E8B-5A62A58910D2}" dt="2021-06-02T05:18:25.955" v="3103" actId="571"/>
          <ac:grpSpMkLst>
            <pc:docMk/>
            <pc:sldMk cId="3210489080" sldId="261"/>
            <ac:grpSpMk id="998" creationId="{44A50139-9CC8-44EE-B65B-6B1961642FEE}"/>
          </ac:grpSpMkLst>
        </pc:grpChg>
        <pc:grpChg chg="mod">
          <ac:chgData name="JEONG JAE EUN" userId="f1dde926-d302-47c6-a33e-c2a70fa1e541" providerId="ADAL" clId="{5CB350C4-60A1-4651-8E8B-5A62A58910D2}" dt="2021-06-02T05:18:25.955" v="3103" actId="571"/>
          <ac:grpSpMkLst>
            <pc:docMk/>
            <pc:sldMk cId="3210489080" sldId="261"/>
            <ac:grpSpMk id="1000" creationId="{270AE469-2BCC-419E-A926-6066736565C3}"/>
          </ac:grpSpMkLst>
        </pc:grpChg>
        <pc:grpChg chg="mod">
          <ac:chgData name="JEONG JAE EUN" userId="f1dde926-d302-47c6-a33e-c2a70fa1e541" providerId="ADAL" clId="{5CB350C4-60A1-4651-8E8B-5A62A58910D2}" dt="2021-06-02T05:18:25.955" v="3103" actId="571"/>
          <ac:grpSpMkLst>
            <pc:docMk/>
            <pc:sldMk cId="3210489080" sldId="261"/>
            <ac:grpSpMk id="1010" creationId="{10C10D30-6C74-4951-8895-946229069F4C}"/>
          </ac:grpSpMkLst>
        </pc:grpChg>
        <pc:grpChg chg="mod">
          <ac:chgData name="JEONG JAE EUN" userId="f1dde926-d302-47c6-a33e-c2a70fa1e541" providerId="ADAL" clId="{5CB350C4-60A1-4651-8E8B-5A62A58910D2}" dt="2021-06-02T05:18:25.955" v="3103" actId="571"/>
          <ac:grpSpMkLst>
            <pc:docMk/>
            <pc:sldMk cId="3210489080" sldId="261"/>
            <ac:grpSpMk id="1016" creationId="{1C549089-4A32-4CB9-9F01-21718A19688E}"/>
          </ac:grpSpMkLst>
        </pc:grpChg>
        <pc:grpChg chg="mod">
          <ac:chgData name="JEONG JAE EUN" userId="f1dde926-d302-47c6-a33e-c2a70fa1e541" providerId="ADAL" clId="{5CB350C4-60A1-4651-8E8B-5A62A58910D2}" dt="2021-06-02T05:18:25.955" v="3103" actId="571"/>
          <ac:grpSpMkLst>
            <pc:docMk/>
            <pc:sldMk cId="3210489080" sldId="261"/>
            <ac:grpSpMk id="1017" creationId="{E6C77E7A-123D-4A19-A7D0-679DDB3E8DB5}"/>
          </ac:grpSpMkLst>
        </pc:grpChg>
        <pc:grpChg chg="mod">
          <ac:chgData name="JEONG JAE EUN" userId="f1dde926-d302-47c6-a33e-c2a70fa1e541" providerId="ADAL" clId="{5CB350C4-60A1-4651-8E8B-5A62A58910D2}" dt="2021-06-02T05:18:25.955" v="3103" actId="571"/>
          <ac:grpSpMkLst>
            <pc:docMk/>
            <pc:sldMk cId="3210489080" sldId="261"/>
            <ac:grpSpMk id="1019" creationId="{D1DC8C55-1BD8-4F9E-81B2-9846323D86FD}"/>
          </ac:grpSpMkLst>
        </pc:grpChg>
        <pc:grpChg chg="mod">
          <ac:chgData name="JEONG JAE EUN" userId="f1dde926-d302-47c6-a33e-c2a70fa1e541" providerId="ADAL" clId="{5CB350C4-60A1-4651-8E8B-5A62A58910D2}" dt="2021-06-02T05:18:25.955" v="3103" actId="571"/>
          <ac:grpSpMkLst>
            <pc:docMk/>
            <pc:sldMk cId="3210489080" sldId="261"/>
            <ac:grpSpMk id="1030" creationId="{560DA9E3-C9EA-492D-A3B2-797AEAB9EB41}"/>
          </ac:grpSpMkLst>
        </pc:grpChg>
        <pc:grpChg chg="mod">
          <ac:chgData name="JEONG JAE EUN" userId="f1dde926-d302-47c6-a33e-c2a70fa1e541" providerId="ADAL" clId="{5CB350C4-60A1-4651-8E8B-5A62A58910D2}" dt="2021-06-02T05:18:25.955" v="3103" actId="571"/>
          <ac:grpSpMkLst>
            <pc:docMk/>
            <pc:sldMk cId="3210489080" sldId="261"/>
            <ac:grpSpMk id="1032" creationId="{04195FB7-6D50-4B70-BF88-3EF345EAE4EF}"/>
          </ac:grpSpMkLst>
        </pc:grpChg>
        <pc:grpChg chg="mod">
          <ac:chgData name="JEONG JAE EUN" userId="f1dde926-d302-47c6-a33e-c2a70fa1e541" providerId="ADAL" clId="{5CB350C4-60A1-4651-8E8B-5A62A58910D2}" dt="2021-06-02T05:18:25.955" v="3103" actId="571"/>
          <ac:grpSpMkLst>
            <pc:docMk/>
            <pc:sldMk cId="3210489080" sldId="261"/>
            <ac:grpSpMk id="1034" creationId="{A93C7C44-5E41-4DD4-9FDE-BCCA32D43131}"/>
          </ac:grpSpMkLst>
        </pc:grpChg>
        <pc:grpChg chg="mod">
          <ac:chgData name="JEONG JAE EUN" userId="f1dde926-d302-47c6-a33e-c2a70fa1e541" providerId="ADAL" clId="{5CB350C4-60A1-4651-8E8B-5A62A58910D2}" dt="2021-06-02T05:18:25.955" v="3103" actId="571"/>
          <ac:grpSpMkLst>
            <pc:docMk/>
            <pc:sldMk cId="3210489080" sldId="261"/>
            <ac:grpSpMk id="1036" creationId="{79F3D5DA-72BB-413D-904F-5655F6A3A36E}"/>
          </ac:grpSpMkLst>
        </pc:grpChg>
        <pc:grpChg chg="mod">
          <ac:chgData name="JEONG JAE EUN" userId="f1dde926-d302-47c6-a33e-c2a70fa1e541" providerId="ADAL" clId="{5CB350C4-60A1-4651-8E8B-5A62A58910D2}" dt="2021-06-02T05:18:25.955" v="3103" actId="571"/>
          <ac:grpSpMkLst>
            <pc:docMk/>
            <pc:sldMk cId="3210489080" sldId="261"/>
            <ac:grpSpMk id="1039" creationId="{8916B6FF-70C3-4A45-BE02-00A2CC6B2A3F}"/>
          </ac:grpSpMkLst>
        </pc:grpChg>
        <pc:grpChg chg="mod">
          <ac:chgData name="JEONG JAE EUN" userId="f1dde926-d302-47c6-a33e-c2a70fa1e541" providerId="ADAL" clId="{5CB350C4-60A1-4651-8E8B-5A62A58910D2}" dt="2021-06-02T05:18:25.955" v="3103" actId="571"/>
          <ac:grpSpMkLst>
            <pc:docMk/>
            <pc:sldMk cId="3210489080" sldId="261"/>
            <ac:grpSpMk id="1042" creationId="{0E23378A-E649-4136-AB1F-3B3498A5A9FD}"/>
          </ac:grpSpMkLst>
        </pc:grpChg>
        <pc:grpChg chg="mod">
          <ac:chgData name="JEONG JAE EUN" userId="f1dde926-d302-47c6-a33e-c2a70fa1e541" providerId="ADAL" clId="{5CB350C4-60A1-4651-8E8B-5A62A58910D2}" dt="2021-06-02T05:18:25.955" v="3103" actId="571"/>
          <ac:grpSpMkLst>
            <pc:docMk/>
            <pc:sldMk cId="3210489080" sldId="261"/>
            <ac:grpSpMk id="1046" creationId="{D7B5DF7F-2733-4AB7-BEF5-F4E6F31DBF63}"/>
          </ac:grpSpMkLst>
        </pc:grpChg>
        <pc:grpChg chg="mod">
          <ac:chgData name="JEONG JAE EUN" userId="f1dde926-d302-47c6-a33e-c2a70fa1e541" providerId="ADAL" clId="{5CB350C4-60A1-4651-8E8B-5A62A58910D2}" dt="2021-06-02T05:18:25.955" v="3103" actId="571"/>
          <ac:grpSpMkLst>
            <pc:docMk/>
            <pc:sldMk cId="3210489080" sldId="261"/>
            <ac:grpSpMk id="1049" creationId="{C5C2B4F0-FBB8-404B-9B09-116F68D23589}"/>
          </ac:grpSpMkLst>
        </pc:grpChg>
        <pc:grpChg chg="mod">
          <ac:chgData name="JEONG JAE EUN" userId="f1dde926-d302-47c6-a33e-c2a70fa1e541" providerId="ADAL" clId="{5CB350C4-60A1-4651-8E8B-5A62A58910D2}" dt="2021-06-02T05:18:25.955" v="3103" actId="571"/>
          <ac:grpSpMkLst>
            <pc:docMk/>
            <pc:sldMk cId="3210489080" sldId="261"/>
            <ac:grpSpMk id="1067" creationId="{E989BA64-9B19-4B9C-8D17-3DEF02BA8A49}"/>
          </ac:grpSpMkLst>
        </pc:grpChg>
        <pc:grpChg chg="add del mod">
          <ac:chgData name="JEONG JAE EUN" userId="f1dde926-d302-47c6-a33e-c2a70fa1e541" providerId="ADAL" clId="{5CB350C4-60A1-4651-8E8B-5A62A58910D2}" dt="2021-06-02T05:54:22.777" v="3236" actId="165"/>
          <ac:grpSpMkLst>
            <pc:docMk/>
            <pc:sldMk cId="3210489080" sldId="261"/>
            <ac:grpSpMk id="1071" creationId="{BDBB4B31-7B64-435C-B8F4-E885D43E159B}"/>
          </ac:grpSpMkLst>
        </pc:grpChg>
        <pc:grpChg chg="add del mod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1073" creationId="{91BF3BC5-1755-4C20-AAC3-7D2D02AC7DC7}"/>
          </ac:grpSpMkLst>
        </pc:grpChg>
        <pc:grpChg chg="add del mod">
          <ac:chgData name="JEONG JAE EUN" userId="f1dde926-d302-47c6-a33e-c2a70fa1e541" providerId="ADAL" clId="{5CB350C4-60A1-4651-8E8B-5A62A58910D2}" dt="2021-06-03T12:44:08.411" v="3509" actId="165"/>
          <ac:grpSpMkLst>
            <pc:docMk/>
            <pc:sldMk cId="3210489080" sldId="261"/>
            <ac:grpSpMk id="1151" creationId="{96774B91-5F56-41EF-86F6-AB927E04823A}"/>
          </ac:grpSpMkLst>
        </pc:grpChg>
        <pc:graphicFrameChg chg="add del mod">
          <ac:chgData name="JEONG JAE EUN" userId="f1dde926-d302-47c6-a33e-c2a70fa1e541" providerId="ADAL" clId="{5CB350C4-60A1-4651-8E8B-5A62A58910D2}" dt="2021-06-01T08:31:17.234" v="41" actId="478"/>
          <ac:graphicFrameMkLst>
            <pc:docMk/>
            <pc:sldMk cId="3210489080" sldId="261"/>
            <ac:graphicFrameMk id="2" creationId="{CDE40D91-6433-46BA-972D-1DFF2E34700E}"/>
          </ac:graphicFrameMkLst>
        </pc:graphicFrameChg>
        <pc:graphicFrameChg chg="add del mod">
          <ac:chgData name="JEONG JAE EUN" userId="f1dde926-d302-47c6-a33e-c2a70fa1e541" providerId="ADAL" clId="{5CB350C4-60A1-4651-8E8B-5A62A58910D2}" dt="2021-06-01T08:31:17.234" v="41" actId="478"/>
          <ac:graphicFrameMkLst>
            <pc:docMk/>
            <pc:sldMk cId="3210489080" sldId="261"/>
            <ac:graphicFrameMk id="6" creationId="{034C42D8-6D77-443B-9FAA-86C71496A873}"/>
          </ac:graphicFrameMkLst>
        </pc:graphicFrameChg>
        <pc:graphicFrameChg chg="add del mod">
          <ac:chgData name="JEONG JAE EUN" userId="f1dde926-d302-47c6-a33e-c2a70fa1e541" providerId="ADAL" clId="{5CB350C4-60A1-4651-8E8B-5A62A58910D2}" dt="2021-06-02T02:26:24.798" v="2108"/>
          <ac:graphicFrameMkLst>
            <pc:docMk/>
            <pc:sldMk cId="3210489080" sldId="261"/>
            <ac:graphicFrameMk id="525" creationId="{9E38B5E1-1231-4E5E-9C6C-96526694654E}"/>
          </ac:graphicFrameMkLst>
        </pc:graphicFrameChg>
        <pc:graphicFrameChg chg="add del mod">
          <ac:chgData name="JEONG JAE EUN" userId="f1dde926-d302-47c6-a33e-c2a70fa1e541" providerId="ADAL" clId="{5CB350C4-60A1-4651-8E8B-5A62A58910D2}" dt="2021-06-02T02:26:24.798" v="2108"/>
          <ac:graphicFrameMkLst>
            <pc:docMk/>
            <pc:sldMk cId="3210489080" sldId="261"/>
            <ac:graphicFrameMk id="528" creationId="{E7F9B7D0-C489-4AB6-80FE-A01F15EDA8C9}"/>
          </ac:graphicFrameMkLst>
        </pc:graphicFrameChg>
        <pc:graphicFrameChg chg="add del mod">
          <ac:chgData name="JEONG JAE EUN" userId="f1dde926-d302-47c6-a33e-c2a70fa1e541" providerId="ADAL" clId="{5CB350C4-60A1-4651-8E8B-5A62A58910D2}" dt="2021-06-02T02:26:24.798" v="2108"/>
          <ac:graphicFrameMkLst>
            <pc:docMk/>
            <pc:sldMk cId="3210489080" sldId="261"/>
            <ac:graphicFrameMk id="532" creationId="{D3436E1D-EEB0-4959-8BB9-F3ED4F9EC2E7}"/>
          </ac:graphicFrameMkLst>
        </pc:graphicFrameChg>
        <pc:graphicFrameChg chg="add del mod">
          <ac:chgData name="JEONG JAE EUN" userId="f1dde926-d302-47c6-a33e-c2a70fa1e541" providerId="ADAL" clId="{5CB350C4-60A1-4651-8E8B-5A62A58910D2}" dt="2021-06-02T02:26:24.798" v="2108"/>
          <ac:graphicFrameMkLst>
            <pc:docMk/>
            <pc:sldMk cId="3210489080" sldId="261"/>
            <ac:graphicFrameMk id="539" creationId="{27129647-BBFE-467F-B9D6-FB5FE85D87BE}"/>
          </ac:graphicFrameMkLst>
        </pc:graphicFrameChg>
        <pc:graphicFrameChg chg="add del mod">
          <ac:chgData name="JEONG JAE EUN" userId="f1dde926-d302-47c6-a33e-c2a70fa1e541" providerId="ADAL" clId="{5CB350C4-60A1-4651-8E8B-5A62A58910D2}" dt="2021-06-02T02:26:24.798" v="2108"/>
          <ac:graphicFrameMkLst>
            <pc:docMk/>
            <pc:sldMk cId="3210489080" sldId="261"/>
            <ac:graphicFrameMk id="540" creationId="{98C368BC-97A7-4956-9653-2DBBACE8CDEA}"/>
          </ac:graphicFrameMkLst>
        </pc:graphicFrameChg>
        <pc:graphicFrameChg chg="add del mod">
          <ac:chgData name="JEONG JAE EUN" userId="f1dde926-d302-47c6-a33e-c2a70fa1e541" providerId="ADAL" clId="{5CB350C4-60A1-4651-8E8B-5A62A58910D2}" dt="2021-06-02T02:26:24.798" v="2108"/>
          <ac:graphicFrameMkLst>
            <pc:docMk/>
            <pc:sldMk cId="3210489080" sldId="261"/>
            <ac:graphicFrameMk id="548" creationId="{EC2D57E8-51F9-4E3C-9B1E-73BC0B1876C6}"/>
          </ac:graphicFrameMkLst>
        </pc:graphicFrameChg>
        <pc:graphicFrameChg chg="add del mod">
          <ac:chgData name="JEONG JAE EUN" userId="f1dde926-d302-47c6-a33e-c2a70fa1e541" providerId="ADAL" clId="{5CB350C4-60A1-4651-8E8B-5A62A58910D2}" dt="2021-06-02T02:26:24.798" v="2108"/>
          <ac:graphicFrameMkLst>
            <pc:docMk/>
            <pc:sldMk cId="3210489080" sldId="261"/>
            <ac:graphicFrameMk id="551" creationId="{42559F01-8199-4773-9964-12B0622441B0}"/>
          </ac:graphicFrameMkLst>
        </pc:graphicFrameChg>
        <pc:graphicFrameChg chg="add del mod">
          <ac:chgData name="JEONG JAE EUN" userId="f1dde926-d302-47c6-a33e-c2a70fa1e541" providerId="ADAL" clId="{5CB350C4-60A1-4651-8E8B-5A62A58910D2}" dt="2021-06-02T02:26:36.706" v="2110"/>
          <ac:graphicFrameMkLst>
            <pc:docMk/>
            <pc:sldMk cId="3210489080" sldId="261"/>
            <ac:graphicFrameMk id="563" creationId="{B1DAC223-6721-4668-92BC-A8FB0BF9DD36}"/>
          </ac:graphicFrameMkLst>
        </pc:graphicFrameChg>
        <pc:graphicFrameChg chg="add del mod">
          <ac:chgData name="JEONG JAE EUN" userId="f1dde926-d302-47c6-a33e-c2a70fa1e541" providerId="ADAL" clId="{5CB350C4-60A1-4651-8E8B-5A62A58910D2}" dt="2021-06-02T02:26:36.706" v="2110"/>
          <ac:graphicFrameMkLst>
            <pc:docMk/>
            <pc:sldMk cId="3210489080" sldId="261"/>
            <ac:graphicFrameMk id="566" creationId="{35DABDF1-403C-4F4C-A407-06052469F81F}"/>
          </ac:graphicFrameMkLst>
        </pc:graphicFrameChg>
        <pc:graphicFrameChg chg="add del mod">
          <ac:chgData name="JEONG JAE EUN" userId="f1dde926-d302-47c6-a33e-c2a70fa1e541" providerId="ADAL" clId="{5CB350C4-60A1-4651-8E8B-5A62A58910D2}" dt="2021-06-02T02:26:36.706" v="2110"/>
          <ac:graphicFrameMkLst>
            <pc:docMk/>
            <pc:sldMk cId="3210489080" sldId="261"/>
            <ac:graphicFrameMk id="570" creationId="{45A2E4C1-5FDD-4AD8-AF0B-2463B1EA3A2F}"/>
          </ac:graphicFrameMkLst>
        </pc:graphicFrameChg>
        <pc:graphicFrameChg chg="add del mod">
          <ac:chgData name="JEONG JAE EUN" userId="f1dde926-d302-47c6-a33e-c2a70fa1e541" providerId="ADAL" clId="{5CB350C4-60A1-4651-8E8B-5A62A58910D2}" dt="2021-06-02T02:26:36.706" v="2110"/>
          <ac:graphicFrameMkLst>
            <pc:docMk/>
            <pc:sldMk cId="3210489080" sldId="261"/>
            <ac:graphicFrameMk id="577" creationId="{A17567C2-D16B-4F8B-A6E1-830EBC32C679}"/>
          </ac:graphicFrameMkLst>
        </pc:graphicFrameChg>
        <pc:graphicFrameChg chg="add del mod">
          <ac:chgData name="JEONG JAE EUN" userId="f1dde926-d302-47c6-a33e-c2a70fa1e541" providerId="ADAL" clId="{5CB350C4-60A1-4651-8E8B-5A62A58910D2}" dt="2021-06-02T02:26:36.706" v="2110"/>
          <ac:graphicFrameMkLst>
            <pc:docMk/>
            <pc:sldMk cId="3210489080" sldId="261"/>
            <ac:graphicFrameMk id="578" creationId="{784477C3-510C-4D8B-8228-F5F9045ACB04}"/>
          </ac:graphicFrameMkLst>
        </pc:graphicFrameChg>
        <pc:graphicFrameChg chg="add del mod">
          <ac:chgData name="JEONG JAE EUN" userId="f1dde926-d302-47c6-a33e-c2a70fa1e541" providerId="ADAL" clId="{5CB350C4-60A1-4651-8E8B-5A62A58910D2}" dt="2021-06-02T02:26:36.706" v="2110"/>
          <ac:graphicFrameMkLst>
            <pc:docMk/>
            <pc:sldMk cId="3210489080" sldId="261"/>
            <ac:graphicFrameMk id="586" creationId="{65B22C3D-6372-455C-A480-0FFAAF396BED}"/>
          </ac:graphicFrameMkLst>
        </pc:graphicFrameChg>
        <pc:graphicFrameChg chg="add del mod">
          <ac:chgData name="JEONG JAE EUN" userId="f1dde926-d302-47c6-a33e-c2a70fa1e541" providerId="ADAL" clId="{5CB350C4-60A1-4651-8E8B-5A62A58910D2}" dt="2021-06-02T02:26:36.706" v="2110"/>
          <ac:graphicFrameMkLst>
            <pc:docMk/>
            <pc:sldMk cId="3210489080" sldId="261"/>
            <ac:graphicFrameMk id="589" creationId="{7B24E195-88BD-4976-9F71-D3575C9E9A40}"/>
          </ac:graphicFrameMkLst>
        </pc:graphicFrameChg>
        <pc:graphicFrameChg chg="add mod">
          <ac:chgData name="JEONG JAE EUN" userId="f1dde926-d302-47c6-a33e-c2a70fa1e541" providerId="ADAL" clId="{5CB350C4-60A1-4651-8E8B-5A62A58910D2}" dt="2021-06-03T13:13:51.796" v="3854" actId="1076"/>
          <ac:graphicFrameMkLst>
            <pc:docMk/>
            <pc:sldMk cId="3210489080" sldId="261"/>
            <ac:graphicFrameMk id="601" creationId="{A516B60D-0468-42BD-977B-BB1D53AAD94E}"/>
          </ac:graphicFrameMkLst>
        </pc:graphicFrameChg>
        <pc:graphicFrameChg chg="add mod">
          <ac:chgData name="JEONG JAE EUN" userId="f1dde926-d302-47c6-a33e-c2a70fa1e541" providerId="ADAL" clId="{5CB350C4-60A1-4651-8E8B-5A62A58910D2}" dt="2021-06-03T13:13:51.796" v="3854" actId="1076"/>
          <ac:graphicFrameMkLst>
            <pc:docMk/>
            <pc:sldMk cId="3210489080" sldId="261"/>
            <ac:graphicFrameMk id="604" creationId="{50D0CA3B-52D4-4F9F-A5F7-2F30A45C401A}"/>
          </ac:graphicFrameMkLst>
        </pc:graphicFrameChg>
        <pc:graphicFrameChg chg="add mod">
          <ac:chgData name="JEONG JAE EUN" userId="f1dde926-d302-47c6-a33e-c2a70fa1e541" providerId="ADAL" clId="{5CB350C4-60A1-4651-8E8B-5A62A58910D2}" dt="2021-06-03T13:13:51.796" v="3854" actId="1076"/>
          <ac:graphicFrameMkLst>
            <pc:docMk/>
            <pc:sldMk cId="3210489080" sldId="261"/>
            <ac:graphicFrameMk id="608" creationId="{A3BB0AC0-E956-4BA6-90DC-2FC18F1B76F9}"/>
          </ac:graphicFrameMkLst>
        </pc:graphicFrameChg>
        <pc:graphicFrameChg chg="add mod">
          <ac:chgData name="JEONG JAE EUN" userId="f1dde926-d302-47c6-a33e-c2a70fa1e541" providerId="ADAL" clId="{5CB350C4-60A1-4651-8E8B-5A62A58910D2}" dt="2021-06-03T13:13:51.796" v="3854" actId="1076"/>
          <ac:graphicFrameMkLst>
            <pc:docMk/>
            <pc:sldMk cId="3210489080" sldId="261"/>
            <ac:graphicFrameMk id="615" creationId="{A26449B1-79EB-418B-8543-60BAAC52A49A}"/>
          </ac:graphicFrameMkLst>
        </pc:graphicFrameChg>
        <pc:graphicFrameChg chg="add mod">
          <ac:chgData name="JEONG JAE EUN" userId="f1dde926-d302-47c6-a33e-c2a70fa1e541" providerId="ADAL" clId="{5CB350C4-60A1-4651-8E8B-5A62A58910D2}" dt="2021-06-03T13:13:51.796" v="3854" actId="1076"/>
          <ac:graphicFrameMkLst>
            <pc:docMk/>
            <pc:sldMk cId="3210489080" sldId="261"/>
            <ac:graphicFrameMk id="616" creationId="{352D7DD0-5E18-432F-A813-DFE9D3470FFB}"/>
          </ac:graphicFrameMkLst>
        </pc:graphicFrameChg>
        <pc:graphicFrameChg chg="add mod">
          <ac:chgData name="JEONG JAE EUN" userId="f1dde926-d302-47c6-a33e-c2a70fa1e541" providerId="ADAL" clId="{5CB350C4-60A1-4651-8E8B-5A62A58910D2}" dt="2021-06-03T13:13:51.796" v="3854" actId="1076"/>
          <ac:graphicFrameMkLst>
            <pc:docMk/>
            <pc:sldMk cId="3210489080" sldId="261"/>
            <ac:graphicFrameMk id="624" creationId="{F2432FD2-BD06-45B9-B402-DB5AD12AB3BB}"/>
          </ac:graphicFrameMkLst>
        </pc:graphicFrameChg>
        <pc:graphicFrameChg chg="add mod">
          <ac:chgData name="JEONG JAE EUN" userId="f1dde926-d302-47c6-a33e-c2a70fa1e541" providerId="ADAL" clId="{5CB350C4-60A1-4651-8E8B-5A62A58910D2}" dt="2021-06-03T13:13:51.796" v="3854" actId="1076"/>
          <ac:graphicFrameMkLst>
            <pc:docMk/>
            <pc:sldMk cId="3210489080" sldId="261"/>
            <ac:graphicFrameMk id="627" creationId="{3E123061-AE3F-4794-AA72-A429ECDA787A}"/>
          </ac:graphicFrameMkLst>
        </pc:graphicFrameChg>
        <pc:graphicFrameChg chg="add del mod modGraphic">
          <ac:chgData name="JEONG JAE EUN" userId="f1dde926-d302-47c6-a33e-c2a70fa1e541" providerId="ADAL" clId="{5CB350C4-60A1-4651-8E8B-5A62A58910D2}" dt="2021-06-02T05:14:21.207" v="3060" actId="478"/>
          <ac:graphicFrameMkLst>
            <pc:docMk/>
            <pc:sldMk cId="3210489080" sldId="261"/>
            <ac:graphicFrameMk id="773" creationId="{DA057A6C-0B0A-4636-9825-9CFA3A5E1159}"/>
          </ac:graphicFrameMkLst>
        </pc:graphicFrameChg>
        <pc:cxnChg chg="add del">
          <ac:chgData name="JEONG JAE EUN" userId="f1dde926-d302-47c6-a33e-c2a70fa1e541" providerId="ADAL" clId="{5CB350C4-60A1-4651-8E8B-5A62A58910D2}" dt="2021-06-01T08:41:04.591" v="422" actId="478"/>
          <ac:cxnSpMkLst>
            <pc:docMk/>
            <pc:sldMk cId="3210489080" sldId="261"/>
            <ac:cxnSpMk id="53" creationId="{F1935FE7-BFC8-484B-8B5D-8788382BD80D}"/>
          </ac:cxnSpMkLst>
        </pc:cxnChg>
        <pc:cxnChg chg="add del mod">
          <ac:chgData name="JEONG JAE EUN" userId="f1dde926-d302-47c6-a33e-c2a70fa1e541" providerId="ADAL" clId="{5CB350C4-60A1-4651-8E8B-5A62A58910D2}" dt="2021-06-02T04:38:38.630" v="2554" actId="478"/>
          <ac:cxnSpMkLst>
            <pc:docMk/>
            <pc:sldMk cId="3210489080" sldId="261"/>
            <ac:cxnSpMk id="55" creationId="{1289139B-121E-487D-974F-FEDC67EAD87D}"/>
          </ac:cxnSpMkLst>
        </pc:cxnChg>
        <pc:cxnChg chg="add del mod">
          <ac:chgData name="JEONG JAE EUN" userId="f1dde926-d302-47c6-a33e-c2a70fa1e541" providerId="ADAL" clId="{5CB350C4-60A1-4651-8E8B-5A62A58910D2}" dt="2021-06-02T05:41:05.670" v="3160" actId="478"/>
          <ac:cxnSpMkLst>
            <pc:docMk/>
            <pc:sldMk cId="3210489080" sldId="261"/>
            <ac:cxnSpMk id="69" creationId="{BA92150A-B3F2-4469-8FEF-1321FC2F9734}"/>
          </ac:cxnSpMkLst>
        </pc:cxnChg>
        <pc:cxnChg chg="add del mod">
          <ac:chgData name="JEONG JAE EUN" userId="f1dde926-d302-47c6-a33e-c2a70fa1e541" providerId="ADAL" clId="{5CB350C4-60A1-4651-8E8B-5A62A58910D2}" dt="2021-06-02T05:41:04.599" v="3159" actId="478"/>
          <ac:cxnSpMkLst>
            <pc:docMk/>
            <pc:sldMk cId="3210489080" sldId="261"/>
            <ac:cxnSpMk id="72" creationId="{52BF4CB2-BFDF-49AB-BC49-D6635C0B0226}"/>
          </ac:cxnSpMkLst>
        </pc:cxnChg>
        <pc:cxnChg chg="add del mod">
          <ac:chgData name="JEONG JAE EUN" userId="f1dde926-d302-47c6-a33e-c2a70fa1e541" providerId="ADAL" clId="{5CB350C4-60A1-4651-8E8B-5A62A58910D2}" dt="2021-06-02T04:38:36.358" v="2553" actId="478"/>
          <ac:cxnSpMkLst>
            <pc:docMk/>
            <pc:sldMk cId="3210489080" sldId="261"/>
            <ac:cxnSpMk id="78" creationId="{D478CF99-80F7-4BF1-84F1-8F6B4939F52F}"/>
          </ac:cxnSpMkLst>
        </pc:cxnChg>
        <pc:cxnChg chg="add del mod">
          <ac:chgData name="JEONG JAE EUN" userId="f1dde926-d302-47c6-a33e-c2a70fa1e541" providerId="ADAL" clId="{5CB350C4-60A1-4651-8E8B-5A62A58910D2}" dt="2021-06-02T05:41:02.106" v="3158" actId="478"/>
          <ac:cxnSpMkLst>
            <pc:docMk/>
            <pc:sldMk cId="3210489080" sldId="261"/>
            <ac:cxnSpMk id="81" creationId="{7E08F2BF-2766-478C-81B1-BB78D17DEC08}"/>
          </ac:cxnSpMkLst>
        </pc:cxnChg>
        <pc:cxnChg chg="add del mod">
          <ac:chgData name="JEONG JAE EUN" userId="f1dde926-d302-47c6-a33e-c2a70fa1e541" providerId="ADAL" clId="{5CB350C4-60A1-4651-8E8B-5A62A58910D2}" dt="2021-06-02T05:41:10.322" v="3162" actId="478"/>
          <ac:cxnSpMkLst>
            <pc:docMk/>
            <pc:sldMk cId="3210489080" sldId="261"/>
            <ac:cxnSpMk id="84" creationId="{A372044F-9E10-480B-BDA6-31932F6E2F11}"/>
          </ac:cxnSpMkLst>
        </pc:cxnChg>
        <pc:cxnChg chg="add mod">
          <ac:chgData name="JEONG JAE EUN" userId="f1dde926-d302-47c6-a33e-c2a70fa1e541" providerId="ADAL" clId="{5CB350C4-60A1-4651-8E8B-5A62A58910D2}" dt="2021-06-03T12:59:34.895" v="3742" actId="1038"/>
          <ac:cxnSpMkLst>
            <pc:docMk/>
            <pc:sldMk cId="3210489080" sldId="261"/>
            <ac:cxnSpMk id="88" creationId="{C4FF8AD6-89D9-4B28-818B-67BD88046A23}"/>
          </ac:cxnSpMkLst>
        </pc:cxnChg>
        <pc:cxnChg chg="add del mod">
          <ac:chgData name="JEONG JAE EUN" userId="f1dde926-d302-47c6-a33e-c2a70fa1e541" providerId="ADAL" clId="{5CB350C4-60A1-4651-8E8B-5A62A58910D2}" dt="2021-06-02T05:41:07.776" v="3161" actId="478"/>
          <ac:cxnSpMkLst>
            <pc:docMk/>
            <pc:sldMk cId="3210489080" sldId="261"/>
            <ac:cxnSpMk id="91" creationId="{796E5C0F-BD30-4D88-83CC-8F91DC5E9C3B}"/>
          </ac:cxnSpMkLst>
        </pc:cxnChg>
        <pc:cxnChg chg="add mod">
          <ac:chgData name="JEONG JAE EUN" userId="f1dde926-d302-47c6-a33e-c2a70fa1e541" providerId="ADAL" clId="{5CB350C4-60A1-4651-8E8B-5A62A58910D2}" dt="2021-06-03T13:00:03.755" v="3745" actId="1076"/>
          <ac:cxnSpMkLst>
            <pc:docMk/>
            <pc:sldMk cId="3210489080" sldId="261"/>
            <ac:cxnSpMk id="112" creationId="{0EC22312-D7E2-4FC8-8730-F67673333A66}"/>
          </ac:cxnSpMkLst>
        </pc:cxnChg>
        <pc:cxnChg chg="add del mod">
          <ac:chgData name="JEONG JAE EUN" userId="f1dde926-d302-47c6-a33e-c2a70fa1e541" providerId="ADAL" clId="{5CB350C4-60A1-4651-8E8B-5A62A58910D2}" dt="2021-06-03T12:59:34.895" v="3742" actId="1038"/>
          <ac:cxnSpMkLst>
            <pc:docMk/>
            <pc:sldMk cId="3210489080" sldId="261"/>
            <ac:cxnSpMk id="118" creationId="{190D1835-06F6-4086-ABD7-788831647C4A}"/>
          </ac:cxnSpMkLst>
        </pc:cxnChg>
        <pc:cxnChg chg="add del mod">
          <ac:chgData name="JEONG JAE EUN" userId="f1dde926-d302-47c6-a33e-c2a70fa1e541" providerId="ADAL" clId="{5CB350C4-60A1-4651-8E8B-5A62A58910D2}" dt="2021-06-02T04:37:12.013" v="2542" actId="478"/>
          <ac:cxnSpMkLst>
            <pc:docMk/>
            <pc:sldMk cId="3210489080" sldId="261"/>
            <ac:cxnSpMk id="124" creationId="{CC464CE0-60B6-4F18-9C22-25500C00D235}"/>
          </ac:cxnSpMkLst>
        </pc:cxnChg>
        <pc:cxnChg chg="add mod topLvl">
          <ac:chgData name="JEONG JAE EUN" userId="f1dde926-d302-47c6-a33e-c2a70fa1e541" providerId="ADAL" clId="{5CB350C4-60A1-4651-8E8B-5A62A58910D2}" dt="2021-06-03T12:59:34.895" v="3742" actId="1038"/>
          <ac:cxnSpMkLst>
            <pc:docMk/>
            <pc:sldMk cId="3210489080" sldId="261"/>
            <ac:cxnSpMk id="170" creationId="{A6798C83-368C-4B8D-A0A1-72B591E9A21E}"/>
          </ac:cxnSpMkLst>
        </pc:cxnChg>
        <pc:cxnChg chg="add mod topLvl">
          <ac:chgData name="JEONG JAE EUN" userId="f1dde926-d302-47c6-a33e-c2a70fa1e541" providerId="ADAL" clId="{5CB350C4-60A1-4651-8E8B-5A62A58910D2}" dt="2021-06-03T13:09:51.723" v="3810" actId="1036"/>
          <ac:cxnSpMkLst>
            <pc:docMk/>
            <pc:sldMk cId="3210489080" sldId="261"/>
            <ac:cxnSpMk id="191" creationId="{9C284F65-FC0D-40CD-9424-F927A762B031}"/>
          </ac:cxnSpMkLst>
        </pc:cxnChg>
        <pc:cxnChg chg="add mod topLvl">
          <ac:chgData name="JEONG JAE EUN" userId="f1dde926-d302-47c6-a33e-c2a70fa1e541" providerId="ADAL" clId="{5CB350C4-60A1-4651-8E8B-5A62A58910D2}" dt="2021-06-03T13:07:46.181" v="3800" actId="1076"/>
          <ac:cxnSpMkLst>
            <pc:docMk/>
            <pc:sldMk cId="3210489080" sldId="261"/>
            <ac:cxnSpMk id="197" creationId="{2921ED10-4BF8-494F-A9C8-C78797FB7C75}"/>
          </ac:cxnSpMkLst>
        </pc:cxnChg>
        <pc:cxnChg chg="add mod topLvl">
          <ac:chgData name="JEONG JAE EUN" userId="f1dde926-d302-47c6-a33e-c2a70fa1e541" providerId="ADAL" clId="{5CB350C4-60A1-4651-8E8B-5A62A58910D2}" dt="2021-06-03T13:07:46.181" v="3800" actId="1076"/>
          <ac:cxnSpMkLst>
            <pc:docMk/>
            <pc:sldMk cId="3210489080" sldId="261"/>
            <ac:cxnSpMk id="200" creationId="{35151684-A0C9-455E-8BF2-0E3CBD059AD7}"/>
          </ac:cxnSpMkLst>
        </pc:cxnChg>
        <pc:cxnChg chg="add del mod">
          <ac:chgData name="JEONG JAE EUN" userId="f1dde926-d302-47c6-a33e-c2a70fa1e541" providerId="ADAL" clId="{5CB350C4-60A1-4651-8E8B-5A62A58910D2}" dt="2021-06-02T02:05:40.037" v="1860" actId="478"/>
          <ac:cxnSpMkLst>
            <pc:docMk/>
            <pc:sldMk cId="3210489080" sldId="261"/>
            <ac:cxnSpMk id="207" creationId="{29B6A4F1-295E-42AA-A3F7-FAA1E6C03ADB}"/>
          </ac:cxnSpMkLst>
        </pc:cxnChg>
        <pc:cxnChg chg="add mod topLvl">
          <ac:chgData name="JEONG JAE EUN" userId="f1dde926-d302-47c6-a33e-c2a70fa1e541" providerId="ADAL" clId="{5CB350C4-60A1-4651-8E8B-5A62A58910D2}" dt="2021-06-03T13:07:46.181" v="3800" actId="1076"/>
          <ac:cxnSpMkLst>
            <pc:docMk/>
            <pc:sldMk cId="3210489080" sldId="261"/>
            <ac:cxnSpMk id="213" creationId="{4CBB0D6A-7A04-4B3F-960F-45A5F4517982}"/>
          </ac:cxnSpMkLst>
        </pc:cxnChg>
        <pc:cxnChg chg="add mod topLvl">
          <ac:chgData name="JEONG JAE EUN" userId="f1dde926-d302-47c6-a33e-c2a70fa1e541" providerId="ADAL" clId="{5CB350C4-60A1-4651-8E8B-5A62A58910D2}" dt="2021-06-03T13:11:03.179" v="3841" actId="1035"/>
          <ac:cxnSpMkLst>
            <pc:docMk/>
            <pc:sldMk cId="3210489080" sldId="261"/>
            <ac:cxnSpMk id="217" creationId="{62CB5267-0722-4B31-94DB-C6E10300D3D0}"/>
          </ac:cxnSpMkLst>
        </pc:cxnChg>
        <pc:cxnChg chg="add del mod topLvl">
          <ac:chgData name="JEONG JAE EUN" userId="f1dde926-d302-47c6-a33e-c2a70fa1e541" providerId="ADAL" clId="{5CB350C4-60A1-4651-8E8B-5A62A58910D2}" dt="2021-06-02T05:16:59.941" v="3086" actId="478"/>
          <ac:cxnSpMkLst>
            <pc:docMk/>
            <pc:sldMk cId="3210489080" sldId="261"/>
            <ac:cxnSpMk id="220" creationId="{9368431D-EC56-46C1-B287-48A5470591E3}"/>
          </ac:cxnSpMkLst>
        </pc:cxnChg>
        <pc:cxnChg chg="add del mod">
          <ac:chgData name="JEONG JAE EUN" userId="f1dde926-d302-47c6-a33e-c2a70fa1e541" providerId="ADAL" clId="{5CB350C4-60A1-4651-8E8B-5A62A58910D2}" dt="2021-06-02T01:33:25.899" v="1441" actId="478"/>
          <ac:cxnSpMkLst>
            <pc:docMk/>
            <pc:sldMk cId="3210489080" sldId="261"/>
            <ac:cxnSpMk id="243" creationId="{C33E6239-863A-4B9D-971B-AE28A4242958}"/>
          </ac:cxnSpMkLst>
        </pc:cxnChg>
        <pc:cxnChg chg="add mod topLvl">
          <ac:chgData name="JEONG JAE EUN" userId="f1dde926-d302-47c6-a33e-c2a70fa1e541" providerId="ADAL" clId="{5CB350C4-60A1-4651-8E8B-5A62A58910D2}" dt="2021-06-03T13:13:20.983" v="3853" actId="1035"/>
          <ac:cxnSpMkLst>
            <pc:docMk/>
            <pc:sldMk cId="3210489080" sldId="261"/>
            <ac:cxnSpMk id="246" creationId="{5BE80119-C254-4A54-ADA0-8C77DA9A6F49}"/>
          </ac:cxnSpMkLst>
        </pc:cxnChg>
        <pc:cxnChg chg="add mod topLvl">
          <ac:chgData name="JEONG JAE EUN" userId="f1dde926-d302-47c6-a33e-c2a70fa1e541" providerId="ADAL" clId="{5CB350C4-60A1-4651-8E8B-5A62A58910D2}" dt="2021-06-03T13:13:20.983" v="3853" actId="1035"/>
          <ac:cxnSpMkLst>
            <pc:docMk/>
            <pc:sldMk cId="3210489080" sldId="261"/>
            <ac:cxnSpMk id="249" creationId="{8D434DEC-D3E6-4034-8817-DB1E94DBAD12}"/>
          </ac:cxnSpMkLst>
        </pc:cxnChg>
        <pc:cxnChg chg="add mod topLvl">
          <ac:chgData name="JEONG JAE EUN" userId="f1dde926-d302-47c6-a33e-c2a70fa1e541" providerId="ADAL" clId="{5CB350C4-60A1-4651-8E8B-5A62A58910D2}" dt="2021-06-03T13:13:20.983" v="3853" actId="1035"/>
          <ac:cxnSpMkLst>
            <pc:docMk/>
            <pc:sldMk cId="3210489080" sldId="261"/>
            <ac:cxnSpMk id="254" creationId="{9C8D4A13-D735-4BBB-99F4-490E81DD8ABC}"/>
          </ac:cxnSpMkLst>
        </pc:cxnChg>
        <pc:cxnChg chg="add del mod topLvl">
          <ac:chgData name="JEONG JAE EUN" userId="f1dde926-d302-47c6-a33e-c2a70fa1e541" providerId="ADAL" clId="{5CB350C4-60A1-4651-8E8B-5A62A58910D2}" dt="2021-06-02T04:48:24.741" v="2640" actId="478"/>
          <ac:cxnSpMkLst>
            <pc:docMk/>
            <pc:sldMk cId="3210489080" sldId="261"/>
            <ac:cxnSpMk id="257" creationId="{5C0B78C8-57F7-425B-8528-564A84EE68A6}"/>
          </ac:cxnSpMkLst>
        </pc:cxnChg>
        <pc:cxnChg chg="add mod topLvl">
          <ac:chgData name="JEONG JAE EUN" userId="f1dde926-d302-47c6-a33e-c2a70fa1e541" providerId="ADAL" clId="{5CB350C4-60A1-4651-8E8B-5A62A58910D2}" dt="2021-06-03T13:13:20.983" v="3853" actId="1035"/>
          <ac:cxnSpMkLst>
            <pc:docMk/>
            <pc:sldMk cId="3210489080" sldId="261"/>
            <ac:cxnSpMk id="263" creationId="{AD00F5A8-A2F6-4513-9A74-461F4BFE01BE}"/>
          </ac:cxnSpMkLst>
        </pc:cxnChg>
        <pc:cxnChg chg="add mod topLvl">
          <ac:chgData name="JEONG JAE EUN" userId="f1dde926-d302-47c6-a33e-c2a70fa1e541" providerId="ADAL" clId="{5CB350C4-60A1-4651-8E8B-5A62A58910D2}" dt="2021-06-03T13:13:20.983" v="3853" actId="1035"/>
          <ac:cxnSpMkLst>
            <pc:docMk/>
            <pc:sldMk cId="3210489080" sldId="261"/>
            <ac:cxnSpMk id="267" creationId="{D287EDD0-1DF4-4FBB-812D-FAB7F5AA7F1E}"/>
          </ac:cxnSpMkLst>
        </pc:cxnChg>
        <pc:cxnChg chg="add mod topLvl">
          <ac:chgData name="JEONG JAE EUN" userId="f1dde926-d302-47c6-a33e-c2a70fa1e541" providerId="ADAL" clId="{5CB350C4-60A1-4651-8E8B-5A62A58910D2}" dt="2021-06-03T13:13:20.983" v="3853" actId="1035"/>
          <ac:cxnSpMkLst>
            <pc:docMk/>
            <pc:sldMk cId="3210489080" sldId="261"/>
            <ac:cxnSpMk id="270" creationId="{14B45D26-8ACF-469F-B862-3BC39A842011}"/>
          </ac:cxnSpMkLst>
        </pc:cxnChg>
        <pc:cxnChg chg="add mod topLvl">
          <ac:chgData name="JEONG JAE EUN" userId="f1dde926-d302-47c6-a33e-c2a70fa1e541" providerId="ADAL" clId="{5CB350C4-60A1-4651-8E8B-5A62A58910D2}" dt="2021-06-03T13:13:20.983" v="3853" actId="1035"/>
          <ac:cxnSpMkLst>
            <pc:docMk/>
            <pc:sldMk cId="3210489080" sldId="261"/>
            <ac:cxnSpMk id="273" creationId="{6B2ECAD7-7534-4554-9CF1-5B90E468B1A8}"/>
          </ac:cxnSpMkLst>
        </pc:cxnChg>
        <pc:cxnChg chg="add mod topLvl">
          <ac:chgData name="JEONG JAE EUN" userId="f1dde926-d302-47c6-a33e-c2a70fa1e541" providerId="ADAL" clId="{5CB350C4-60A1-4651-8E8B-5A62A58910D2}" dt="2021-06-03T13:13:20.983" v="3853" actId="1035"/>
          <ac:cxnSpMkLst>
            <pc:docMk/>
            <pc:sldMk cId="3210489080" sldId="261"/>
            <ac:cxnSpMk id="276" creationId="{BD83FA3C-3F5E-41B7-B66B-1B0B024D8BA2}"/>
          </ac:cxnSpMkLst>
        </pc:cxnChg>
        <pc:cxnChg chg="add mod topLvl">
          <ac:chgData name="JEONG JAE EUN" userId="f1dde926-d302-47c6-a33e-c2a70fa1e541" providerId="ADAL" clId="{5CB350C4-60A1-4651-8E8B-5A62A58910D2}" dt="2021-06-03T13:13:20.983" v="3853" actId="1035"/>
          <ac:cxnSpMkLst>
            <pc:docMk/>
            <pc:sldMk cId="3210489080" sldId="261"/>
            <ac:cxnSpMk id="279" creationId="{ECB6B7C2-C7F1-40AC-B5BE-BA4CD8C7EF97}"/>
          </ac:cxnSpMkLst>
        </pc:cxnChg>
        <pc:cxnChg chg="add mod topLvl">
          <ac:chgData name="JEONG JAE EUN" userId="f1dde926-d302-47c6-a33e-c2a70fa1e541" providerId="ADAL" clId="{5CB350C4-60A1-4651-8E8B-5A62A58910D2}" dt="2021-06-03T13:03:23.227" v="3788" actId="1035"/>
          <ac:cxnSpMkLst>
            <pc:docMk/>
            <pc:sldMk cId="3210489080" sldId="261"/>
            <ac:cxnSpMk id="287" creationId="{B0A6A382-0044-4BA6-92B6-132E01C64CC9}"/>
          </ac:cxnSpMkLst>
        </pc:cxnChg>
        <pc:cxnChg chg="add mod topLvl">
          <ac:chgData name="JEONG JAE EUN" userId="f1dde926-d302-47c6-a33e-c2a70fa1e541" providerId="ADAL" clId="{5CB350C4-60A1-4651-8E8B-5A62A58910D2}" dt="2021-06-03T13:03:23.227" v="3788" actId="1035"/>
          <ac:cxnSpMkLst>
            <pc:docMk/>
            <pc:sldMk cId="3210489080" sldId="261"/>
            <ac:cxnSpMk id="290" creationId="{71FF192A-B801-4B2F-BCC5-1A1D526B2F30}"/>
          </ac:cxnSpMkLst>
        </pc:cxnChg>
        <pc:cxnChg chg="add mod topLvl">
          <ac:chgData name="JEONG JAE EUN" userId="f1dde926-d302-47c6-a33e-c2a70fa1e541" providerId="ADAL" clId="{5CB350C4-60A1-4651-8E8B-5A62A58910D2}" dt="2021-06-03T13:07:05.252" v="3794" actId="14100"/>
          <ac:cxnSpMkLst>
            <pc:docMk/>
            <pc:sldMk cId="3210489080" sldId="261"/>
            <ac:cxnSpMk id="293" creationId="{A3884D7D-0602-4070-947F-02006C985352}"/>
          </ac:cxnSpMkLst>
        </pc:cxnChg>
        <pc:cxnChg chg="add mod topLvl">
          <ac:chgData name="JEONG JAE EUN" userId="f1dde926-d302-47c6-a33e-c2a70fa1e541" providerId="ADAL" clId="{5CB350C4-60A1-4651-8E8B-5A62A58910D2}" dt="2021-06-03T13:06:46.776" v="3791" actId="1076"/>
          <ac:cxnSpMkLst>
            <pc:docMk/>
            <pc:sldMk cId="3210489080" sldId="261"/>
            <ac:cxnSpMk id="296" creationId="{05E415A6-89B0-4E69-B82C-DF66743D4A7F}"/>
          </ac:cxnSpMkLst>
        </pc:cxnChg>
        <pc:cxnChg chg="add mod">
          <ac:chgData name="JEONG JAE EUN" userId="f1dde926-d302-47c6-a33e-c2a70fa1e541" providerId="ADAL" clId="{5CB350C4-60A1-4651-8E8B-5A62A58910D2}" dt="2021-06-02T04:08:03.466" v="2207" actId="1076"/>
          <ac:cxnSpMkLst>
            <pc:docMk/>
            <pc:sldMk cId="3210489080" sldId="261"/>
            <ac:cxnSpMk id="299" creationId="{EB0481DF-ED82-4BD0-A43F-A3D04C144202}"/>
          </ac:cxnSpMkLst>
        </pc:cxnChg>
        <pc:cxnChg chg="add del mod">
          <ac:chgData name="JEONG JAE EUN" userId="f1dde926-d302-47c6-a33e-c2a70fa1e541" providerId="ADAL" clId="{5CB350C4-60A1-4651-8E8B-5A62A58910D2}" dt="2021-06-02T01:38:23.222" v="1541"/>
          <ac:cxnSpMkLst>
            <pc:docMk/>
            <pc:sldMk cId="3210489080" sldId="261"/>
            <ac:cxnSpMk id="302" creationId="{8DEAF8E6-5492-4A79-A6F9-22D6911E84B6}"/>
          </ac:cxnSpMkLst>
        </pc:cxnChg>
        <pc:cxnChg chg="add mod">
          <ac:chgData name="JEONG JAE EUN" userId="f1dde926-d302-47c6-a33e-c2a70fa1e541" providerId="ADAL" clId="{5CB350C4-60A1-4651-8E8B-5A62A58910D2}" dt="2021-06-02T04:08:03.466" v="2207" actId="1076"/>
          <ac:cxnSpMkLst>
            <pc:docMk/>
            <pc:sldMk cId="3210489080" sldId="261"/>
            <ac:cxnSpMk id="303" creationId="{CBF5C627-C62B-46E5-864D-0E1E794F1EAC}"/>
          </ac:cxnSpMkLst>
        </pc:cxnChg>
        <pc:cxnChg chg="add mod">
          <ac:chgData name="JEONG JAE EUN" userId="f1dde926-d302-47c6-a33e-c2a70fa1e541" providerId="ADAL" clId="{5CB350C4-60A1-4651-8E8B-5A62A58910D2}" dt="2021-06-03T12:42:27.959" v="3502" actId="14100"/>
          <ac:cxnSpMkLst>
            <pc:docMk/>
            <pc:sldMk cId="3210489080" sldId="261"/>
            <ac:cxnSpMk id="306" creationId="{6600228B-0D04-47C3-989F-726392E72BFA}"/>
          </ac:cxnSpMkLst>
        </pc:cxnChg>
        <pc:cxnChg chg="add mod">
          <ac:chgData name="JEONG JAE EUN" userId="f1dde926-d302-47c6-a33e-c2a70fa1e541" providerId="ADAL" clId="{5CB350C4-60A1-4651-8E8B-5A62A58910D2}" dt="2021-06-03T13:03:23.227" v="3788" actId="1035"/>
          <ac:cxnSpMkLst>
            <pc:docMk/>
            <pc:sldMk cId="3210489080" sldId="261"/>
            <ac:cxnSpMk id="309" creationId="{A3F61A6D-E6CE-4B15-A49B-42740F4AA7AF}"/>
          </ac:cxnSpMkLst>
        </pc:cxnChg>
        <pc:cxnChg chg="add mod">
          <ac:chgData name="JEONG JAE EUN" userId="f1dde926-d302-47c6-a33e-c2a70fa1e541" providerId="ADAL" clId="{5CB350C4-60A1-4651-8E8B-5A62A58910D2}" dt="2021-06-03T13:13:20.983" v="3853" actId="1035"/>
          <ac:cxnSpMkLst>
            <pc:docMk/>
            <pc:sldMk cId="3210489080" sldId="261"/>
            <ac:cxnSpMk id="313" creationId="{EA0B95F6-1EB6-4FCD-B5A4-9F0CAD5EB9D6}"/>
          </ac:cxnSpMkLst>
        </pc:cxnChg>
        <pc:cxnChg chg="add mod topLvl">
          <ac:chgData name="JEONG JAE EUN" userId="f1dde926-d302-47c6-a33e-c2a70fa1e541" providerId="ADAL" clId="{5CB350C4-60A1-4651-8E8B-5A62A58910D2}" dt="2021-06-03T13:13:20.983" v="3853" actId="1035"/>
          <ac:cxnSpMkLst>
            <pc:docMk/>
            <pc:sldMk cId="3210489080" sldId="261"/>
            <ac:cxnSpMk id="318" creationId="{F7A9503C-B80A-4CFA-9FFB-A54403B3D2AC}"/>
          </ac:cxnSpMkLst>
        </pc:cxnChg>
        <pc:cxnChg chg="add mod topLvl">
          <ac:chgData name="JEONG JAE EUN" userId="f1dde926-d302-47c6-a33e-c2a70fa1e541" providerId="ADAL" clId="{5CB350C4-60A1-4651-8E8B-5A62A58910D2}" dt="2021-06-03T13:06:46.776" v="3791" actId="1076"/>
          <ac:cxnSpMkLst>
            <pc:docMk/>
            <pc:sldMk cId="3210489080" sldId="261"/>
            <ac:cxnSpMk id="375" creationId="{3754D5F1-9DE1-40E8-A345-11EC784C8DC2}"/>
          </ac:cxnSpMkLst>
        </pc:cxnChg>
        <pc:cxnChg chg="add mod">
          <ac:chgData name="JEONG JAE EUN" userId="f1dde926-d302-47c6-a33e-c2a70fa1e541" providerId="ADAL" clId="{5CB350C4-60A1-4651-8E8B-5A62A58910D2}" dt="2021-06-03T13:07:46.181" v="3800" actId="1076"/>
          <ac:cxnSpMkLst>
            <pc:docMk/>
            <pc:sldMk cId="3210489080" sldId="261"/>
            <ac:cxnSpMk id="416" creationId="{FA4D6B82-BEC3-48D6-99BB-2470682F58D4}"/>
          </ac:cxnSpMkLst>
        </pc:cxnChg>
        <pc:cxnChg chg="add mod">
          <ac:chgData name="JEONG JAE EUN" userId="f1dde926-d302-47c6-a33e-c2a70fa1e541" providerId="ADAL" clId="{5CB350C4-60A1-4651-8E8B-5A62A58910D2}" dt="2021-06-03T12:52:04.444" v="3598" actId="1076"/>
          <ac:cxnSpMkLst>
            <pc:docMk/>
            <pc:sldMk cId="3210489080" sldId="261"/>
            <ac:cxnSpMk id="417" creationId="{BC780400-4737-42C3-9374-6DE52547E115}"/>
          </ac:cxnSpMkLst>
        </pc:cxnChg>
        <pc:cxnChg chg="add mod topLvl">
          <ac:chgData name="JEONG JAE EUN" userId="f1dde926-d302-47c6-a33e-c2a70fa1e541" providerId="ADAL" clId="{5CB350C4-60A1-4651-8E8B-5A62A58910D2}" dt="2021-06-03T13:11:03.179" v="3841" actId="1035"/>
          <ac:cxnSpMkLst>
            <pc:docMk/>
            <pc:sldMk cId="3210489080" sldId="261"/>
            <ac:cxnSpMk id="422" creationId="{502D23DC-C4C1-4B4F-AF16-A37A1BEB1E9E}"/>
          </ac:cxnSpMkLst>
        </pc:cxnChg>
        <pc:cxnChg chg="add mod">
          <ac:chgData name="JEONG JAE EUN" userId="f1dde926-d302-47c6-a33e-c2a70fa1e541" providerId="ADAL" clId="{5CB350C4-60A1-4651-8E8B-5A62A58910D2}" dt="2021-06-03T13:07:46.181" v="3800" actId="1076"/>
          <ac:cxnSpMkLst>
            <pc:docMk/>
            <pc:sldMk cId="3210489080" sldId="261"/>
            <ac:cxnSpMk id="424" creationId="{21281C8C-68BD-4DF0-BC67-87F3F0670B87}"/>
          </ac:cxnSpMkLst>
        </pc:cxnChg>
        <pc:cxnChg chg="add del mod">
          <ac:chgData name="JEONG JAE EUN" userId="f1dde926-d302-47c6-a33e-c2a70fa1e541" providerId="ADAL" clId="{5CB350C4-60A1-4651-8E8B-5A62A58910D2}" dt="2021-06-02T02:08:06.776" v="1891"/>
          <ac:cxnSpMkLst>
            <pc:docMk/>
            <pc:sldMk cId="3210489080" sldId="261"/>
            <ac:cxnSpMk id="437" creationId="{B832B729-89CE-4FBA-8FAD-65DE0CBF4A94}"/>
          </ac:cxnSpMkLst>
        </pc:cxnChg>
        <pc:cxnChg chg="add mod">
          <ac:chgData name="JEONG JAE EUN" userId="f1dde926-d302-47c6-a33e-c2a70fa1e541" providerId="ADAL" clId="{5CB350C4-60A1-4651-8E8B-5A62A58910D2}" dt="2021-06-03T13:11:03.179" v="3841" actId="1035"/>
          <ac:cxnSpMkLst>
            <pc:docMk/>
            <pc:sldMk cId="3210489080" sldId="261"/>
            <ac:cxnSpMk id="452" creationId="{EA045335-3EEA-40FE-BFC5-82A36BACA74C}"/>
          </ac:cxnSpMkLst>
        </pc:cxnChg>
        <pc:cxnChg chg="add del mod">
          <ac:chgData name="JEONG JAE EUN" userId="f1dde926-d302-47c6-a33e-c2a70fa1e541" providerId="ADAL" clId="{5CB350C4-60A1-4651-8E8B-5A62A58910D2}" dt="2021-06-02T02:26:24.798" v="2108"/>
          <ac:cxnSpMkLst>
            <pc:docMk/>
            <pc:sldMk cId="3210489080" sldId="261"/>
            <ac:cxnSpMk id="529" creationId="{ED0B60D8-215A-4103-A69B-FA4E077C4461}"/>
          </ac:cxnSpMkLst>
        </pc:cxnChg>
        <pc:cxnChg chg="add del mod">
          <ac:chgData name="JEONG JAE EUN" userId="f1dde926-d302-47c6-a33e-c2a70fa1e541" providerId="ADAL" clId="{5CB350C4-60A1-4651-8E8B-5A62A58910D2}" dt="2021-06-02T02:26:24.798" v="2108"/>
          <ac:cxnSpMkLst>
            <pc:docMk/>
            <pc:sldMk cId="3210489080" sldId="261"/>
            <ac:cxnSpMk id="530" creationId="{B87BC941-6980-475B-A6C7-47FDDC0E1989}"/>
          </ac:cxnSpMkLst>
        </pc:cxnChg>
        <pc:cxnChg chg="add del mod">
          <ac:chgData name="JEONG JAE EUN" userId="f1dde926-d302-47c6-a33e-c2a70fa1e541" providerId="ADAL" clId="{5CB350C4-60A1-4651-8E8B-5A62A58910D2}" dt="2021-06-02T02:26:24.798" v="2108"/>
          <ac:cxnSpMkLst>
            <pc:docMk/>
            <pc:sldMk cId="3210489080" sldId="261"/>
            <ac:cxnSpMk id="531" creationId="{AF94F7E4-F48D-4C20-9E3E-E41AFF70EE8E}"/>
          </ac:cxnSpMkLst>
        </pc:cxnChg>
        <pc:cxnChg chg="add del mod">
          <ac:chgData name="JEONG JAE EUN" userId="f1dde926-d302-47c6-a33e-c2a70fa1e541" providerId="ADAL" clId="{5CB350C4-60A1-4651-8E8B-5A62A58910D2}" dt="2021-06-02T02:26:24.798" v="2108"/>
          <ac:cxnSpMkLst>
            <pc:docMk/>
            <pc:sldMk cId="3210489080" sldId="261"/>
            <ac:cxnSpMk id="533" creationId="{9C14B108-86BA-4B31-BAFB-D1590EDDE68D}"/>
          </ac:cxnSpMkLst>
        </pc:cxnChg>
        <pc:cxnChg chg="add del mod">
          <ac:chgData name="JEONG JAE EUN" userId="f1dde926-d302-47c6-a33e-c2a70fa1e541" providerId="ADAL" clId="{5CB350C4-60A1-4651-8E8B-5A62A58910D2}" dt="2021-06-02T02:26:24.798" v="2108"/>
          <ac:cxnSpMkLst>
            <pc:docMk/>
            <pc:sldMk cId="3210489080" sldId="261"/>
            <ac:cxnSpMk id="536" creationId="{D0DE5C93-7CB2-4604-A34E-69CD2E4D455F}"/>
          </ac:cxnSpMkLst>
        </pc:cxnChg>
        <pc:cxnChg chg="add del mod">
          <ac:chgData name="JEONG JAE EUN" userId="f1dde926-d302-47c6-a33e-c2a70fa1e541" providerId="ADAL" clId="{5CB350C4-60A1-4651-8E8B-5A62A58910D2}" dt="2021-06-02T02:26:24.798" v="2108"/>
          <ac:cxnSpMkLst>
            <pc:docMk/>
            <pc:sldMk cId="3210489080" sldId="261"/>
            <ac:cxnSpMk id="537" creationId="{CA6BBC4A-C588-4F1C-A947-847B815780B3}"/>
          </ac:cxnSpMkLst>
        </pc:cxnChg>
        <pc:cxnChg chg="add del mod">
          <ac:chgData name="JEONG JAE EUN" userId="f1dde926-d302-47c6-a33e-c2a70fa1e541" providerId="ADAL" clId="{5CB350C4-60A1-4651-8E8B-5A62A58910D2}" dt="2021-06-02T02:26:24.798" v="2108"/>
          <ac:cxnSpMkLst>
            <pc:docMk/>
            <pc:sldMk cId="3210489080" sldId="261"/>
            <ac:cxnSpMk id="538" creationId="{ADC43E61-5FC0-4E8C-B978-57B1B8C6B0ED}"/>
          </ac:cxnSpMkLst>
        </pc:cxnChg>
        <pc:cxnChg chg="add del mod">
          <ac:chgData name="JEONG JAE EUN" userId="f1dde926-d302-47c6-a33e-c2a70fa1e541" providerId="ADAL" clId="{5CB350C4-60A1-4651-8E8B-5A62A58910D2}" dt="2021-06-02T02:26:24.798" v="2108"/>
          <ac:cxnSpMkLst>
            <pc:docMk/>
            <pc:sldMk cId="3210489080" sldId="261"/>
            <ac:cxnSpMk id="547" creationId="{62FC54FC-3B72-4132-84B5-7C60AFAFD200}"/>
          </ac:cxnSpMkLst>
        </pc:cxnChg>
        <pc:cxnChg chg="add del mod">
          <ac:chgData name="JEONG JAE EUN" userId="f1dde926-d302-47c6-a33e-c2a70fa1e541" providerId="ADAL" clId="{5CB350C4-60A1-4651-8E8B-5A62A58910D2}" dt="2021-06-02T02:26:24.798" v="2108"/>
          <ac:cxnSpMkLst>
            <pc:docMk/>
            <pc:sldMk cId="3210489080" sldId="261"/>
            <ac:cxnSpMk id="556" creationId="{F36D7D8C-AE5C-424B-BFA8-C31FAB7B02D9}"/>
          </ac:cxnSpMkLst>
        </pc:cxnChg>
        <pc:cxnChg chg="add del mod">
          <ac:chgData name="JEONG JAE EUN" userId="f1dde926-d302-47c6-a33e-c2a70fa1e541" providerId="ADAL" clId="{5CB350C4-60A1-4651-8E8B-5A62A58910D2}" dt="2021-06-02T02:26:36.706" v="2110"/>
          <ac:cxnSpMkLst>
            <pc:docMk/>
            <pc:sldMk cId="3210489080" sldId="261"/>
            <ac:cxnSpMk id="567" creationId="{72CBD534-7DDE-4E79-B7F0-0E6B877F4CF3}"/>
          </ac:cxnSpMkLst>
        </pc:cxnChg>
        <pc:cxnChg chg="add del mod">
          <ac:chgData name="JEONG JAE EUN" userId="f1dde926-d302-47c6-a33e-c2a70fa1e541" providerId="ADAL" clId="{5CB350C4-60A1-4651-8E8B-5A62A58910D2}" dt="2021-06-02T02:26:36.706" v="2110"/>
          <ac:cxnSpMkLst>
            <pc:docMk/>
            <pc:sldMk cId="3210489080" sldId="261"/>
            <ac:cxnSpMk id="568" creationId="{64FA27C2-967E-447C-8223-2D6818951BCB}"/>
          </ac:cxnSpMkLst>
        </pc:cxnChg>
        <pc:cxnChg chg="add del mod">
          <ac:chgData name="JEONG JAE EUN" userId="f1dde926-d302-47c6-a33e-c2a70fa1e541" providerId="ADAL" clId="{5CB350C4-60A1-4651-8E8B-5A62A58910D2}" dt="2021-06-02T02:26:36.706" v="2110"/>
          <ac:cxnSpMkLst>
            <pc:docMk/>
            <pc:sldMk cId="3210489080" sldId="261"/>
            <ac:cxnSpMk id="569" creationId="{2C4C8DAB-A1A7-4118-BC11-B6D63302C5AA}"/>
          </ac:cxnSpMkLst>
        </pc:cxnChg>
        <pc:cxnChg chg="add del mod">
          <ac:chgData name="JEONG JAE EUN" userId="f1dde926-d302-47c6-a33e-c2a70fa1e541" providerId="ADAL" clId="{5CB350C4-60A1-4651-8E8B-5A62A58910D2}" dt="2021-06-02T02:26:36.706" v="2110"/>
          <ac:cxnSpMkLst>
            <pc:docMk/>
            <pc:sldMk cId="3210489080" sldId="261"/>
            <ac:cxnSpMk id="571" creationId="{4AFD19D2-A88B-486D-ABB8-D1CE08B33492}"/>
          </ac:cxnSpMkLst>
        </pc:cxnChg>
        <pc:cxnChg chg="add del mod">
          <ac:chgData name="JEONG JAE EUN" userId="f1dde926-d302-47c6-a33e-c2a70fa1e541" providerId="ADAL" clId="{5CB350C4-60A1-4651-8E8B-5A62A58910D2}" dt="2021-06-02T02:26:36.706" v="2110"/>
          <ac:cxnSpMkLst>
            <pc:docMk/>
            <pc:sldMk cId="3210489080" sldId="261"/>
            <ac:cxnSpMk id="574" creationId="{A4D0449A-BD24-4914-9128-9F5224F0B43B}"/>
          </ac:cxnSpMkLst>
        </pc:cxnChg>
        <pc:cxnChg chg="add del mod">
          <ac:chgData name="JEONG JAE EUN" userId="f1dde926-d302-47c6-a33e-c2a70fa1e541" providerId="ADAL" clId="{5CB350C4-60A1-4651-8E8B-5A62A58910D2}" dt="2021-06-02T02:26:36.706" v="2110"/>
          <ac:cxnSpMkLst>
            <pc:docMk/>
            <pc:sldMk cId="3210489080" sldId="261"/>
            <ac:cxnSpMk id="575" creationId="{1660C8C8-DB03-4724-B442-1DF09882224F}"/>
          </ac:cxnSpMkLst>
        </pc:cxnChg>
        <pc:cxnChg chg="add del mod">
          <ac:chgData name="JEONG JAE EUN" userId="f1dde926-d302-47c6-a33e-c2a70fa1e541" providerId="ADAL" clId="{5CB350C4-60A1-4651-8E8B-5A62A58910D2}" dt="2021-06-02T02:26:36.706" v="2110"/>
          <ac:cxnSpMkLst>
            <pc:docMk/>
            <pc:sldMk cId="3210489080" sldId="261"/>
            <ac:cxnSpMk id="576" creationId="{2066219E-6B40-4BEE-8D6B-6B415579EFE8}"/>
          </ac:cxnSpMkLst>
        </pc:cxnChg>
        <pc:cxnChg chg="add del mod">
          <ac:chgData name="JEONG JAE EUN" userId="f1dde926-d302-47c6-a33e-c2a70fa1e541" providerId="ADAL" clId="{5CB350C4-60A1-4651-8E8B-5A62A58910D2}" dt="2021-06-02T02:26:36.706" v="2110"/>
          <ac:cxnSpMkLst>
            <pc:docMk/>
            <pc:sldMk cId="3210489080" sldId="261"/>
            <ac:cxnSpMk id="585" creationId="{6D27508B-7F1E-4B46-AC36-6C08F168D882}"/>
          </ac:cxnSpMkLst>
        </pc:cxnChg>
        <pc:cxnChg chg="add del mod">
          <ac:chgData name="JEONG JAE EUN" userId="f1dde926-d302-47c6-a33e-c2a70fa1e541" providerId="ADAL" clId="{5CB350C4-60A1-4651-8E8B-5A62A58910D2}" dt="2021-06-02T02:26:36.706" v="2110"/>
          <ac:cxnSpMkLst>
            <pc:docMk/>
            <pc:sldMk cId="3210489080" sldId="261"/>
            <ac:cxnSpMk id="594" creationId="{5E07983C-D57D-4975-97A1-9EF3C8293C18}"/>
          </ac:cxnSpMkLst>
        </pc:cxnChg>
        <pc:cxnChg chg="add mod">
          <ac:chgData name="JEONG JAE EUN" userId="f1dde926-d302-47c6-a33e-c2a70fa1e541" providerId="ADAL" clId="{5CB350C4-60A1-4651-8E8B-5A62A58910D2}" dt="2021-06-03T13:13:51.796" v="3854" actId="1076"/>
          <ac:cxnSpMkLst>
            <pc:docMk/>
            <pc:sldMk cId="3210489080" sldId="261"/>
            <ac:cxnSpMk id="605" creationId="{31319521-9A40-4310-AE37-F987BCEFCD7C}"/>
          </ac:cxnSpMkLst>
        </pc:cxnChg>
        <pc:cxnChg chg="add mod">
          <ac:chgData name="JEONG JAE EUN" userId="f1dde926-d302-47c6-a33e-c2a70fa1e541" providerId="ADAL" clId="{5CB350C4-60A1-4651-8E8B-5A62A58910D2}" dt="2021-06-03T13:13:51.796" v="3854" actId="1076"/>
          <ac:cxnSpMkLst>
            <pc:docMk/>
            <pc:sldMk cId="3210489080" sldId="261"/>
            <ac:cxnSpMk id="606" creationId="{65F37040-7274-456A-9882-8CC1285BEBE5}"/>
          </ac:cxnSpMkLst>
        </pc:cxnChg>
        <pc:cxnChg chg="add mod">
          <ac:chgData name="JEONG JAE EUN" userId="f1dde926-d302-47c6-a33e-c2a70fa1e541" providerId="ADAL" clId="{5CB350C4-60A1-4651-8E8B-5A62A58910D2}" dt="2021-06-03T13:13:51.796" v="3854" actId="1076"/>
          <ac:cxnSpMkLst>
            <pc:docMk/>
            <pc:sldMk cId="3210489080" sldId="261"/>
            <ac:cxnSpMk id="607" creationId="{1FA315A0-1E3C-4B2D-B47E-33252DD11A17}"/>
          </ac:cxnSpMkLst>
        </pc:cxnChg>
        <pc:cxnChg chg="add mod">
          <ac:chgData name="JEONG JAE EUN" userId="f1dde926-d302-47c6-a33e-c2a70fa1e541" providerId="ADAL" clId="{5CB350C4-60A1-4651-8E8B-5A62A58910D2}" dt="2021-06-03T13:13:51.796" v="3854" actId="1076"/>
          <ac:cxnSpMkLst>
            <pc:docMk/>
            <pc:sldMk cId="3210489080" sldId="261"/>
            <ac:cxnSpMk id="609" creationId="{CBF2BCB5-1445-401C-893C-BC5429985E37}"/>
          </ac:cxnSpMkLst>
        </pc:cxnChg>
        <pc:cxnChg chg="add mod">
          <ac:chgData name="JEONG JAE EUN" userId="f1dde926-d302-47c6-a33e-c2a70fa1e541" providerId="ADAL" clId="{5CB350C4-60A1-4651-8E8B-5A62A58910D2}" dt="2021-06-03T13:13:51.796" v="3854" actId="1076"/>
          <ac:cxnSpMkLst>
            <pc:docMk/>
            <pc:sldMk cId="3210489080" sldId="261"/>
            <ac:cxnSpMk id="612" creationId="{292BF85C-B502-48D8-99EF-6AC3F278ABC9}"/>
          </ac:cxnSpMkLst>
        </pc:cxnChg>
        <pc:cxnChg chg="add mod">
          <ac:chgData name="JEONG JAE EUN" userId="f1dde926-d302-47c6-a33e-c2a70fa1e541" providerId="ADAL" clId="{5CB350C4-60A1-4651-8E8B-5A62A58910D2}" dt="2021-06-03T13:13:51.796" v="3854" actId="1076"/>
          <ac:cxnSpMkLst>
            <pc:docMk/>
            <pc:sldMk cId="3210489080" sldId="261"/>
            <ac:cxnSpMk id="613" creationId="{485CC77B-8E3A-4B89-B069-7A35B639CEC5}"/>
          </ac:cxnSpMkLst>
        </pc:cxnChg>
        <pc:cxnChg chg="add mod">
          <ac:chgData name="JEONG JAE EUN" userId="f1dde926-d302-47c6-a33e-c2a70fa1e541" providerId="ADAL" clId="{5CB350C4-60A1-4651-8E8B-5A62A58910D2}" dt="2021-06-03T13:13:51.796" v="3854" actId="1076"/>
          <ac:cxnSpMkLst>
            <pc:docMk/>
            <pc:sldMk cId="3210489080" sldId="261"/>
            <ac:cxnSpMk id="614" creationId="{1DEC316E-8464-4D64-ABFB-FC331798FA01}"/>
          </ac:cxnSpMkLst>
        </pc:cxnChg>
        <pc:cxnChg chg="add mod">
          <ac:chgData name="JEONG JAE EUN" userId="f1dde926-d302-47c6-a33e-c2a70fa1e541" providerId="ADAL" clId="{5CB350C4-60A1-4651-8E8B-5A62A58910D2}" dt="2021-06-03T13:13:51.796" v="3854" actId="1076"/>
          <ac:cxnSpMkLst>
            <pc:docMk/>
            <pc:sldMk cId="3210489080" sldId="261"/>
            <ac:cxnSpMk id="623" creationId="{E9629D57-9CCF-41BB-A567-961575ADFD4E}"/>
          </ac:cxnSpMkLst>
        </pc:cxnChg>
        <pc:cxnChg chg="add mod">
          <ac:chgData name="JEONG JAE EUN" userId="f1dde926-d302-47c6-a33e-c2a70fa1e541" providerId="ADAL" clId="{5CB350C4-60A1-4651-8E8B-5A62A58910D2}" dt="2021-06-03T13:13:51.796" v="3854" actId="1076"/>
          <ac:cxnSpMkLst>
            <pc:docMk/>
            <pc:sldMk cId="3210489080" sldId="261"/>
            <ac:cxnSpMk id="632" creationId="{999F3817-C04A-4B3E-9F55-020DEF692A07}"/>
          </ac:cxnSpMkLst>
        </pc:cxnChg>
        <pc:cxnChg chg="add mod">
          <ac:chgData name="JEONG JAE EUN" userId="f1dde926-d302-47c6-a33e-c2a70fa1e541" providerId="ADAL" clId="{5CB350C4-60A1-4651-8E8B-5A62A58910D2}" dt="2021-06-03T13:00:03.755" v="3745" actId="1076"/>
          <ac:cxnSpMkLst>
            <pc:docMk/>
            <pc:sldMk cId="3210489080" sldId="261"/>
            <ac:cxnSpMk id="635" creationId="{C362DADD-D608-4AF0-8689-0B8E000F6016}"/>
          </ac:cxnSpMkLst>
        </pc:cxnChg>
        <pc:cxnChg chg="add mod">
          <ac:chgData name="JEONG JAE EUN" userId="f1dde926-d302-47c6-a33e-c2a70fa1e541" providerId="ADAL" clId="{5CB350C4-60A1-4651-8E8B-5A62A58910D2}" dt="2021-06-03T13:00:03.755" v="3745" actId="1076"/>
          <ac:cxnSpMkLst>
            <pc:docMk/>
            <pc:sldMk cId="3210489080" sldId="261"/>
            <ac:cxnSpMk id="638" creationId="{3D67DB9B-851F-4B5A-87A1-6A491C308122}"/>
          </ac:cxnSpMkLst>
        </pc:cxnChg>
        <pc:cxnChg chg="add mod">
          <ac:chgData name="JEONG JAE EUN" userId="f1dde926-d302-47c6-a33e-c2a70fa1e541" providerId="ADAL" clId="{5CB350C4-60A1-4651-8E8B-5A62A58910D2}" dt="2021-06-03T13:00:03.755" v="3745" actId="1076"/>
          <ac:cxnSpMkLst>
            <pc:docMk/>
            <pc:sldMk cId="3210489080" sldId="261"/>
            <ac:cxnSpMk id="641" creationId="{026C17A9-F910-4693-AD7A-5ACB3931C9A1}"/>
          </ac:cxnSpMkLst>
        </pc:cxnChg>
        <pc:cxnChg chg="add mod">
          <ac:chgData name="JEONG JAE EUN" userId="f1dde926-d302-47c6-a33e-c2a70fa1e541" providerId="ADAL" clId="{5CB350C4-60A1-4651-8E8B-5A62A58910D2}" dt="2021-06-03T13:00:03.755" v="3745" actId="1076"/>
          <ac:cxnSpMkLst>
            <pc:docMk/>
            <pc:sldMk cId="3210489080" sldId="261"/>
            <ac:cxnSpMk id="644" creationId="{9DF7DEBF-C0B8-475F-996D-BD605D296BFE}"/>
          </ac:cxnSpMkLst>
        </pc:cxnChg>
        <pc:cxnChg chg="add mod">
          <ac:chgData name="JEONG JAE EUN" userId="f1dde926-d302-47c6-a33e-c2a70fa1e541" providerId="ADAL" clId="{5CB350C4-60A1-4651-8E8B-5A62A58910D2}" dt="2021-06-03T13:00:03.755" v="3745" actId="1076"/>
          <ac:cxnSpMkLst>
            <pc:docMk/>
            <pc:sldMk cId="3210489080" sldId="261"/>
            <ac:cxnSpMk id="647" creationId="{F16EE5CA-A971-4382-8CFD-6472FE01AAE4}"/>
          </ac:cxnSpMkLst>
        </pc:cxnChg>
        <pc:cxnChg chg="add mod">
          <ac:chgData name="JEONG JAE EUN" userId="f1dde926-d302-47c6-a33e-c2a70fa1e541" providerId="ADAL" clId="{5CB350C4-60A1-4651-8E8B-5A62A58910D2}" dt="2021-06-03T12:42:27.959" v="3502" actId="14100"/>
          <ac:cxnSpMkLst>
            <pc:docMk/>
            <pc:sldMk cId="3210489080" sldId="261"/>
            <ac:cxnSpMk id="650" creationId="{F359AAE7-93DD-4E82-8F58-D336AC05BA5E}"/>
          </ac:cxnSpMkLst>
        </pc:cxnChg>
        <pc:cxnChg chg="add mod">
          <ac:chgData name="JEONG JAE EUN" userId="f1dde926-d302-47c6-a33e-c2a70fa1e541" providerId="ADAL" clId="{5CB350C4-60A1-4651-8E8B-5A62A58910D2}" dt="2021-06-03T12:42:27.959" v="3502" actId="14100"/>
          <ac:cxnSpMkLst>
            <pc:docMk/>
            <pc:sldMk cId="3210489080" sldId="261"/>
            <ac:cxnSpMk id="653" creationId="{81E8C314-1718-45C1-8ECB-CBDC5059C322}"/>
          </ac:cxnSpMkLst>
        </pc:cxnChg>
        <pc:cxnChg chg="add mod">
          <ac:chgData name="JEONG JAE EUN" userId="f1dde926-d302-47c6-a33e-c2a70fa1e541" providerId="ADAL" clId="{5CB350C4-60A1-4651-8E8B-5A62A58910D2}" dt="2021-06-03T13:00:03.755" v="3745" actId="1076"/>
          <ac:cxnSpMkLst>
            <pc:docMk/>
            <pc:sldMk cId="3210489080" sldId="261"/>
            <ac:cxnSpMk id="657" creationId="{5623A9C9-7920-4E72-A9CF-63B9A7D98409}"/>
          </ac:cxnSpMkLst>
        </pc:cxnChg>
        <pc:cxnChg chg="add mod">
          <ac:chgData name="JEONG JAE EUN" userId="f1dde926-d302-47c6-a33e-c2a70fa1e541" providerId="ADAL" clId="{5CB350C4-60A1-4651-8E8B-5A62A58910D2}" dt="2021-06-03T13:00:03.755" v="3745" actId="1076"/>
          <ac:cxnSpMkLst>
            <pc:docMk/>
            <pc:sldMk cId="3210489080" sldId="261"/>
            <ac:cxnSpMk id="660" creationId="{4212785D-C22B-48CA-89F4-90A9B65C6A2A}"/>
          </ac:cxnSpMkLst>
        </pc:cxnChg>
        <pc:cxnChg chg="add mod">
          <ac:chgData name="JEONG JAE EUN" userId="f1dde926-d302-47c6-a33e-c2a70fa1e541" providerId="ADAL" clId="{5CB350C4-60A1-4651-8E8B-5A62A58910D2}" dt="2021-06-03T13:00:03.755" v="3745" actId="1076"/>
          <ac:cxnSpMkLst>
            <pc:docMk/>
            <pc:sldMk cId="3210489080" sldId="261"/>
            <ac:cxnSpMk id="663" creationId="{B3EB0960-989C-436D-8588-2CF512303D38}"/>
          </ac:cxnSpMkLst>
        </pc:cxnChg>
        <pc:cxnChg chg="add mod">
          <ac:chgData name="JEONG JAE EUN" userId="f1dde926-d302-47c6-a33e-c2a70fa1e541" providerId="ADAL" clId="{5CB350C4-60A1-4651-8E8B-5A62A58910D2}" dt="2021-06-03T13:00:03.755" v="3745" actId="1076"/>
          <ac:cxnSpMkLst>
            <pc:docMk/>
            <pc:sldMk cId="3210489080" sldId="261"/>
            <ac:cxnSpMk id="666" creationId="{AF87F598-F7A9-4F27-A8C2-036D2E1C75C7}"/>
          </ac:cxnSpMkLst>
        </pc:cxnChg>
        <pc:cxnChg chg="add mod">
          <ac:chgData name="JEONG JAE EUN" userId="f1dde926-d302-47c6-a33e-c2a70fa1e541" providerId="ADAL" clId="{5CB350C4-60A1-4651-8E8B-5A62A58910D2}" dt="2021-06-03T13:00:03.755" v="3745" actId="1076"/>
          <ac:cxnSpMkLst>
            <pc:docMk/>
            <pc:sldMk cId="3210489080" sldId="261"/>
            <ac:cxnSpMk id="669" creationId="{1C81F630-9A49-47DD-A357-0DCDCF1D1CF8}"/>
          </ac:cxnSpMkLst>
        </pc:cxnChg>
        <pc:cxnChg chg="add del mod">
          <ac:chgData name="JEONG JAE EUN" userId="f1dde926-d302-47c6-a33e-c2a70fa1e541" providerId="ADAL" clId="{5CB350C4-60A1-4651-8E8B-5A62A58910D2}" dt="2021-06-03T12:56:55.647" v="3716" actId="478"/>
          <ac:cxnSpMkLst>
            <pc:docMk/>
            <pc:sldMk cId="3210489080" sldId="261"/>
            <ac:cxnSpMk id="672" creationId="{203D2304-B8EF-4811-8C73-BBFAD30C5CC7}"/>
          </ac:cxnSpMkLst>
        </pc:cxnChg>
        <pc:cxnChg chg="add mod">
          <ac:chgData name="JEONG JAE EUN" userId="f1dde926-d302-47c6-a33e-c2a70fa1e541" providerId="ADAL" clId="{5CB350C4-60A1-4651-8E8B-5A62A58910D2}" dt="2021-06-03T13:00:03.755" v="3745" actId="1076"/>
          <ac:cxnSpMkLst>
            <pc:docMk/>
            <pc:sldMk cId="3210489080" sldId="261"/>
            <ac:cxnSpMk id="689" creationId="{4E807C67-0DA9-4B1F-A7CF-641137DD22F1}"/>
          </ac:cxnSpMkLst>
        </pc:cxnChg>
        <pc:cxnChg chg="add mod">
          <ac:chgData name="JEONG JAE EUN" userId="f1dde926-d302-47c6-a33e-c2a70fa1e541" providerId="ADAL" clId="{5CB350C4-60A1-4651-8E8B-5A62A58910D2}" dt="2021-06-03T13:00:03.755" v="3745" actId="1076"/>
          <ac:cxnSpMkLst>
            <pc:docMk/>
            <pc:sldMk cId="3210489080" sldId="261"/>
            <ac:cxnSpMk id="692" creationId="{6B5191B1-D3A8-43DC-A746-3F7F9F8C3358}"/>
          </ac:cxnSpMkLst>
        </pc:cxnChg>
        <pc:cxnChg chg="add mod">
          <ac:chgData name="JEONG JAE EUN" userId="f1dde926-d302-47c6-a33e-c2a70fa1e541" providerId="ADAL" clId="{5CB350C4-60A1-4651-8E8B-5A62A58910D2}" dt="2021-06-03T13:00:03.755" v="3745" actId="1076"/>
          <ac:cxnSpMkLst>
            <pc:docMk/>
            <pc:sldMk cId="3210489080" sldId="261"/>
            <ac:cxnSpMk id="695" creationId="{FE8DC820-6354-4AB3-AE4A-CBFAC68619F2}"/>
          </ac:cxnSpMkLst>
        </pc:cxnChg>
        <pc:cxnChg chg="add mod">
          <ac:chgData name="JEONG JAE EUN" userId="f1dde926-d302-47c6-a33e-c2a70fa1e541" providerId="ADAL" clId="{5CB350C4-60A1-4651-8E8B-5A62A58910D2}" dt="2021-06-03T13:00:03.755" v="3745" actId="1076"/>
          <ac:cxnSpMkLst>
            <pc:docMk/>
            <pc:sldMk cId="3210489080" sldId="261"/>
            <ac:cxnSpMk id="698" creationId="{0A6B25AF-23C9-4A0A-9AEF-C91B509240FF}"/>
          </ac:cxnSpMkLst>
        </pc:cxnChg>
        <pc:cxnChg chg="add mod">
          <ac:chgData name="JEONG JAE EUN" userId="f1dde926-d302-47c6-a33e-c2a70fa1e541" providerId="ADAL" clId="{5CB350C4-60A1-4651-8E8B-5A62A58910D2}" dt="2021-06-03T13:00:03.755" v="3745" actId="1076"/>
          <ac:cxnSpMkLst>
            <pc:docMk/>
            <pc:sldMk cId="3210489080" sldId="261"/>
            <ac:cxnSpMk id="701" creationId="{4FED8EFC-9C5D-44D7-A9DF-924E2BECACE9}"/>
          </ac:cxnSpMkLst>
        </pc:cxnChg>
        <pc:cxnChg chg="add mod">
          <ac:chgData name="JEONG JAE EUN" userId="f1dde926-d302-47c6-a33e-c2a70fa1e541" providerId="ADAL" clId="{5CB350C4-60A1-4651-8E8B-5A62A58910D2}" dt="2021-06-03T13:00:03.755" v="3745" actId="1076"/>
          <ac:cxnSpMkLst>
            <pc:docMk/>
            <pc:sldMk cId="3210489080" sldId="261"/>
            <ac:cxnSpMk id="704" creationId="{3E512DF2-1222-4ADE-BCFB-7E07065B2A4F}"/>
          </ac:cxnSpMkLst>
        </pc:cxnChg>
        <pc:cxnChg chg="add mod">
          <ac:chgData name="JEONG JAE EUN" userId="f1dde926-d302-47c6-a33e-c2a70fa1e541" providerId="ADAL" clId="{5CB350C4-60A1-4651-8E8B-5A62A58910D2}" dt="2021-06-03T13:00:03.755" v="3745" actId="1076"/>
          <ac:cxnSpMkLst>
            <pc:docMk/>
            <pc:sldMk cId="3210489080" sldId="261"/>
            <ac:cxnSpMk id="716" creationId="{EAAF875A-528A-4348-981C-92C9FA0726FA}"/>
          </ac:cxnSpMkLst>
        </pc:cxnChg>
        <pc:cxnChg chg="add mod">
          <ac:chgData name="JEONG JAE EUN" userId="f1dde926-d302-47c6-a33e-c2a70fa1e541" providerId="ADAL" clId="{5CB350C4-60A1-4651-8E8B-5A62A58910D2}" dt="2021-06-03T13:00:03.755" v="3745" actId="1076"/>
          <ac:cxnSpMkLst>
            <pc:docMk/>
            <pc:sldMk cId="3210489080" sldId="261"/>
            <ac:cxnSpMk id="727" creationId="{41E9C713-70EF-4C8B-A3EE-A9A6546BEE93}"/>
          </ac:cxnSpMkLst>
        </pc:cxnChg>
        <pc:cxnChg chg="add del mod">
          <ac:chgData name="JEONG JAE EUN" userId="f1dde926-d302-47c6-a33e-c2a70fa1e541" providerId="ADAL" clId="{5CB350C4-60A1-4651-8E8B-5A62A58910D2}" dt="2021-06-02T04:39:56.908" v="2565" actId="478"/>
          <ac:cxnSpMkLst>
            <pc:docMk/>
            <pc:sldMk cId="3210489080" sldId="261"/>
            <ac:cxnSpMk id="779" creationId="{898FD492-B5E9-4B84-99F4-81DFE057445B}"/>
          </ac:cxnSpMkLst>
        </pc:cxnChg>
        <pc:cxnChg chg="add mod">
          <ac:chgData name="JEONG JAE EUN" userId="f1dde926-d302-47c6-a33e-c2a70fa1e541" providerId="ADAL" clId="{5CB350C4-60A1-4651-8E8B-5A62A58910D2}" dt="2021-06-03T12:59:34.895" v="3742" actId="1038"/>
          <ac:cxnSpMkLst>
            <pc:docMk/>
            <pc:sldMk cId="3210489080" sldId="261"/>
            <ac:cxnSpMk id="789" creationId="{BC89689C-54C8-4FFD-A01B-8794A8493B6C}"/>
          </ac:cxnSpMkLst>
        </pc:cxnChg>
        <pc:cxnChg chg="add mod">
          <ac:chgData name="JEONG JAE EUN" userId="f1dde926-d302-47c6-a33e-c2a70fa1e541" providerId="ADAL" clId="{5CB350C4-60A1-4651-8E8B-5A62A58910D2}" dt="2021-06-03T12:59:34.895" v="3742" actId="1038"/>
          <ac:cxnSpMkLst>
            <pc:docMk/>
            <pc:sldMk cId="3210489080" sldId="261"/>
            <ac:cxnSpMk id="795" creationId="{A96B3101-30B8-4986-8EE2-4DE1D0E0BD39}"/>
          </ac:cxnSpMkLst>
        </pc:cxnChg>
        <pc:cxnChg chg="add mod">
          <ac:chgData name="JEONG JAE EUN" userId="f1dde926-d302-47c6-a33e-c2a70fa1e541" providerId="ADAL" clId="{5CB350C4-60A1-4651-8E8B-5A62A58910D2}" dt="2021-06-03T13:14:37.781" v="3856" actId="1582"/>
          <ac:cxnSpMkLst>
            <pc:docMk/>
            <pc:sldMk cId="3210489080" sldId="261"/>
            <ac:cxnSpMk id="812" creationId="{B089DCD9-D79B-4753-870A-C7DB8E7DC77C}"/>
          </ac:cxnSpMkLst>
        </pc:cxnChg>
        <pc:cxnChg chg="add mod">
          <ac:chgData name="JEONG JAE EUN" userId="f1dde926-d302-47c6-a33e-c2a70fa1e541" providerId="ADAL" clId="{5CB350C4-60A1-4651-8E8B-5A62A58910D2}" dt="2021-06-03T13:15:01.346" v="3857" actId="1582"/>
          <ac:cxnSpMkLst>
            <pc:docMk/>
            <pc:sldMk cId="3210489080" sldId="261"/>
            <ac:cxnSpMk id="830" creationId="{7139A83D-BA82-490A-9687-BA411DA0D40B}"/>
          </ac:cxnSpMkLst>
        </pc:cxnChg>
        <pc:cxnChg chg="add del mod">
          <ac:chgData name="JEONG JAE EUN" userId="f1dde926-d302-47c6-a33e-c2a70fa1e541" providerId="ADAL" clId="{5CB350C4-60A1-4651-8E8B-5A62A58910D2}" dt="2021-06-02T05:07:38.819" v="3001" actId="478"/>
          <ac:cxnSpMkLst>
            <pc:docMk/>
            <pc:sldMk cId="3210489080" sldId="261"/>
            <ac:cxnSpMk id="834" creationId="{1BEFB891-21F2-4BE1-88C6-BC98D2601213}"/>
          </ac:cxnSpMkLst>
        </pc:cxnChg>
        <pc:cxnChg chg="add mod topLvl">
          <ac:chgData name="JEONG JAE EUN" userId="f1dde926-d302-47c6-a33e-c2a70fa1e541" providerId="ADAL" clId="{5CB350C4-60A1-4651-8E8B-5A62A58910D2}" dt="2021-06-03T13:13:20.983" v="3853" actId="1035"/>
          <ac:cxnSpMkLst>
            <pc:docMk/>
            <pc:sldMk cId="3210489080" sldId="261"/>
            <ac:cxnSpMk id="840" creationId="{27C36896-2EA8-4E4B-902D-D62F1A2E4827}"/>
          </ac:cxnSpMkLst>
        </pc:cxnChg>
        <pc:cxnChg chg="add mod topLvl">
          <ac:chgData name="JEONG JAE EUN" userId="f1dde926-d302-47c6-a33e-c2a70fa1e541" providerId="ADAL" clId="{5CB350C4-60A1-4651-8E8B-5A62A58910D2}" dt="2021-06-03T13:13:20.983" v="3853" actId="1035"/>
          <ac:cxnSpMkLst>
            <pc:docMk/>
            <pc:sldMk cId="3210489080" sldId="261"/>
            <ac:cxnSpMk id="853" creationId="{44C04344-418A-4FAF-BDAF-CF2722DB2057}"/>
          </ac:cxnSpMkLst>
        </pc:cxnChg>
        <pc:cxnChg chg="add mod">
          <ac:chgData name="JEONG JAE EUN" userId="f1dde926-d302-47c6-a33e-c2a70fa1e541" providerId="ADAL" clId="{5CB350C4-60A1-4651-8E8B-5A62A58910D2}" dt="2021-06-03T12:59:34.895" v="3742" actId="1038"/>
          <ac:cxnSpMkLst>
            <pc:docMk/>
            <pc:sldMk cId="3210489080" sldId="261"/>
            <ac:cxnSpMk id="924" creationId="{F121474E-70F1-47B7-BD7D-C6EEF1AF03FF}"/>
          </ac:cxnSpMkLst>
        </pc:cxnChg>
        <pc:cxnChg chg="add del mod topLvl">
          <ac:chgData name="JEONG JAE EUN" userId="f1dde926-d302-47c6-a33e-c2a70fa1e541" providerId="ADAL" clId="{5CB350C4-60A1-4651-8E8B-5A62A58910D2}" dt="2021-06-02T06:02:58.102" v="3254" actId="478"/>
          <ac:cxnSpMkLst>
            <pc:docMk/>
            <pc:sldMk cId="3210489080" sldId="261"/>
            <ac:cxnSpMk id="942" creationId="{DCCE2EF1-C8C7-4CA0-BACF-2E1FF8BCF0BA}"/>
          </ac:cxnSpMkLst>
        </pc:cxnChg>
        <pc:cxnChg chg="add mod topLvl">
          <ac:chgData name="JEONG JAE EUN" userId="f1dde926-d302-47c6-a33e-c2a70fa1e541" providerId="ADAL" clId="{5CB350C4-60A1-4651-8E8B-5A62A58910D2}" dt="2021-06-03T13:11:03.179" v="3841" actId="1035"/>
          <ac:cxnSpMkLst>
            <pc:docMk/>
            <pc:sldMk cId="3210489080" sldId="261"/>
            <ac:cxnSpMk id="946" creationId="{D4B367C4-BE32-4945-8194-5F5E250251D1}"/>
          </ac:cxnSpMkLst>
        </pc:cxnChg>
        <pc:cxnChg chg="add mod topLvl">
          <ac:chgData name="JEONG JAE EUN" userId="f1dde926-d302-47c6-a33e-c2a70fa1e541" providerId="ADAL" clId="{5CB350C4-60A1-4651-8E8B-5A62A58910D2}" dt="2021-06-03T13:11:03.179" v="3841" actId="1035"/>
          <ac:cxnSpMkLst>
            <pc:docMk/>
            <pc:sldMk cId="3210489080" sldId="261"/>
            <ac:cxnSpMk id="962" creationId="{33CFF36E-B771-4002-B964-4C026A68C3B2}"/>
          </ac:cxnSpMkLst>
        </pc:cxnChg>
        <pc:cxnChg chg="add del mod">
          <ac:chgData name="JEONG JAE EUN" userId="f1dde926-d302-47c6-a33e-c2a70fa1e541" providerId="ADAL" clId="{5CB350C4-60A1-4651-8E8B-5A62A58910D2}" dt="2021-06-02T08:16:28.438" v="3412" actId="478"/>
          <ac:cxnSpMkLst>
            <pc:docMk/>
            <pc:sldMk cId="3210489080" sldId="261"/>
            <ac:cxnSpMk id="967" creationId="{4CE377D8-1635-4C7E-914C-6AD0E2A442B3}"/>
          </ac:cxnSpMkLst>
        </pc:cxnChg>
        <pc:cxnChg chg="mod">
          <ac:chgData name="JEONG JAE EUN" userId="f1dde926-d302-47c6-a33e-c2a70fa1e541" providerId="ADAL" clId="{5CB350C4-60A1-4651-8E8B-5A62A58910D2}" dt="2021-06-02T05:18:25.955" v="3103" actId="571"/>
          <ac:cxnSpMkLst>
            <pc:docMk/>
            <pc:sldMk cId="3210489080" sldId="261"/>
            <ac:cxnSpMk id="975" creationId="{F3DBE105-B226-4ABF-A6BF-3A156E888771}"/>
          </ac:cxnSpMkLst>
        </pc:cxnChg>
        <pc:cxnChg chg="mod">
          <ac:chgData name="JEONG JAE EUN" userId="f1dde926-d302-47c6-a33e-c2a70fa1e541" providerId="ADAL" clId="{5CB350C4-60A1-4651-8E8B-5A62A58910D2}" dt="2021-06-02T05:18:25.955" v="3103" actId="571"/>
          <ac:cxnSpMkLst>
            <pc:docMk/>
            <pc:sldMk cId="3210489080" sldId="261"/>
            <ac:cxnSpMk id="976" creationId="{017F73DE-7D4E-47AB-977D-49C6516571DD}"/>
          </ac:cxnSpMkLst>
        </pc:cxnChg>
        <pc:cxnChg chg="mod">
          <ac:chgData name="JEONG JAE EUN" userId="f1dde926-d302-47c6-a33e-c2a70fa1e541" providerId="ADAL" clId="{5CB350C4-60A1-4651-8E8B-5A62A58910D2}" dt="2021-06-02T05:18:25.955" v="3103" actId="571"/>
          <ac:cxnSpMkLst>
            <pc:docMk/>
            <pc:sldMk cId="3210489080" sldId="261"/>
            <ac:cxnSpMk id="977" creationId="{5D9E2DCD-11AC-425F-B501-9690E78E5E56}"/>
          </ac:cxnSpMkLst>
        </pc:cxnChg>
        <pc:cxnChg chg="mod">
          <ac:chgData name="JEONG JAE EUN" userId="f1dde926-d302-47c6-a33e-c2a70fa1e541" providerId="ADAL" clId="{5CB350C4-60A1-4651-8E8B-5A62A58910D2}" dt="2021-06-02T05:18:25.955" v="3103" actId="571"/>
          <ac:cxnSpMkLst>
            <pc:docMk/>
            <pc:sldMk cId="3210489080" sldId="261"/>
            <ac:cxnSpMk id="978" creationId="{571F61E2-0F47-46DE-B301-0A0A2563F25F}"/>
          </ac:cxnSpMkLst>
        </pc:cxnChg>
        <pc:cxnChg chg="mod">
          <ac:chgData name="JEONG JAE EUN" userId="f1dde926-d302-47c6-a33e-c2a70fa1e541" providerId="ADAL" clId="{5CB350C4-60A1-4651-8E8B-5A62A58910D2}" dt="2021-06-02T05:18:25.955" v="3103" actId="571"/>
          <ac:cxnSpMkLst>
            <pc:docMk/>
            <pc:sldMk cId="3210489080" sldId="261"/>
            <ac:cxnSpMk id="979" creationId="{57A5223F-6F51-4B6D-B029-B30FA170710E}"/>
          </ac:cxnSpMkLst>
        </pc:cxnChg>
        <pc:cxnChg chg="mod">
          <ac:chgData name="JEONG JAE EUN" userId="f1dde926-d302-47c6-a33e-c2a70fa1e541" providerId="ADAL" clId="{5CB350C4-60A1-4651-8E8B-5A62A58910D2}" dt="2021-06-02T05:18:25.955" v="3103" actId="571"/>
          <ac:cxnSpMkLst>
            <pc:docMk/>
            <pc:sldMk cId="3210489080" sldId="261"/>
            <ac:cxnSpMk id="980" creationId="{A3D54913-1E1C-48B4-8B28-CBE3BDE7E06B}"/>
          </ac:cxnSpMkLst>
        </pc:cxnChg>
        <pc:cxnChg chg="mod">
          <ac:chgData name="JEONG JAE EUN" userId="f1dde926-d302-47c6-a33e-c2a70fa1e541" providerId="ADAL" clId="{5CB350C4-60A1-4651-8E8B-5A62A58910D2}" dt="2021-06-02T05:18:25.955" v="3103" actId="571"/>
          <ac:cxnSpMkLst>
            <pc:docMk/>
            <pc:sldMk cId="3210489080" sldId="261"/>
            <ac:cxnSpMk id="981" creationId="{FD0CEA51-756F-40EE-A7E6-73CCFD49E30F}"/>
          </ac:cxnSpMkLst>
        </pc:cxnChg>
        <pc:cxnChg chg="mod">
          <ac:chgData name="JEONG JAE EUN" userId="f1dde926-d302-47c6-a33e-c2a70fa1e541" providerId="ADAL" clId="{5CB350C4-60A1-4651-8E8B-5A62A58910D2}" dt="2021-06-02T05:18:25.955" v="3103" actId="571"/>
          <ac:cxnSpMkLst>
            <pc:docMk/>
            <pc:sldMk cId="3210489080" sldId="261"/>
            <ac:cxnSpMk id="982" creationId="{132DBD5C-38C3-4678-8002-E84CBED5D435}"/>
          </ac:cxnSpMkLst>
        </pc:cxnChg>
        <pc:cxnChg chg="mod">
          <ac:chgData name="JEONG JAE EUN" userId="f1dde926-d302-47c6-a33e-c2a70fa1e541" providerId="ADAL" clId="{5CB350C4-60A1-4651-8E8B-5A62A58910D2}" dt="2021-06-02T05:18:25.955" v="3103" actId="571"/>
          <ac:cxnSpMkLst>
            <pc:docMk/>
            <pc:sldMk cId="3210489080" sldId="261"/>
            <ac:cxnSpMk id="983" creationId="{BC07922B-D7FA-4DF2-BFCF-F4B7B694ED3C}"/>
          </ac:cxnSpMkLst>
        </pc:cxnChg>
        <pc:cxnChg chg="mod">
          <ac:chgData name="JEONG JAE EUN" userId="f1dde926-d302-47c6-a33e-c2a70fa1e541" providerId="ADAL" clId="{5CB350C4-60A1-4651-8E8B-5A62A58910D2}" dt="2021-06-02T05:18:25.955" v="3103" actId="571"/>
          <ac:cxnSpMkLst>
            <pc:docMk/>
            <pc:sldMk cId="3210489080" sldId="261"/>
            <ac:cxnSpMk id="994" creationId="{174DE335-DE4D-4859-AE45-9EB33C204E8E}"/>
          </ac:cxnSpMkLst>
        </pc:cxnChg>
        <pc:cxnChg chg="mod">
          <ac:chgData name="JEONG JAE EUN" userId="f1dde926-d302-47c6-a33e-c2a70fa1e541" providerId="ADAL" clId="{5CB350C4-60A1-4651-8E8B-5A62A58910D2}" dt="2021-06-02T05:18:25.955" v="3103" actId="571"/>
          <ac:cxnSpMkLst>
            <pc:docMk/>
            <pc:sldMk cId="3210489080" sldId="261"/>
            <ac:cxnSpMk id="1002" creationId="{515968C8-AE7F-4786-974B-E58BC14CFB1C}"/>
          </ac:cxnSpMkLst>
        </pc:cxnChg>
        <pc:cxnChg chg="mod">
          <ac:chgData name="JEONG JAE EUN" userId="f1dde926-d302-47c6-a33e-c2a70fa1e541" providerId="ADAL" clId="{5CB350C4-60A1-4651-8E8B-5A62A58910D2}" dt="2021-06-02T05:18:25.955" v="3103" actId="571"/>
          <ac:cxnSpMkLst>
            <pc:docMk/>
            <pc:sldMk cId="3210489080" sldId="261"/>
            <ac:cxnSpMk id="1003" creationId="{D70E113F-F3AB-4D3E-B6D3-969A94A186F2}"/>
          </ac:cxnSpMkLst>
        </pc:cxnChg>
        <pc:cxnChg chg="mod">
          <ac:chgData name="JEONG JAE EUN" userId="f1dde926-d302-47c6-a33e-c2a70fa1e541" providerId="ADAL" clId="{5CB350C4-60A1-4651-8E8B-5A62A58910D2}" dt="2021-06-02T05:18:25.955" v="3103" actId="571"/>
          <ac:cxnSpMkLst>
            <pc:docMk/>
            <pc:sldMk cId="3210489080" sldId="261"/>
            <ac:cxnSpMk id="1011" creationId="{8B574709-D7BF-4A6F-A062-C195F07FD172}"/>
          </ac:cxnSpMkLst>
        </pc:cxnChg>
        <pc:cxnChg chg="mod">
          <ac:chgData name="JEONG JAE EUN" userId="f1dde926-d302-47c6-a33e-c2a70fa1e541" providerId="ADAL" clId="{5CB350C4-60A1-4651-8E8B-5A62A58910D2}" dt="2021-06-02T05:18:25.955" v="3103" actId="571"/>
          <ac:cxnSpMkLst>
            <pc:docMk/>
            <pc:sldMk cId="3210489080" sldId="261"/>
            <ac:cxnSpMk id="1012" creationId="{E12B0DA0-20D5-426D-AF4D-755AF7E3EECF}"/>
          </ac:cxnSpMkLst>
        </pc:cxnChg>
        <pc:cxnChg chg="add del mod">
          <ac:chgData name="JEONG JAE EUN" userId="f1dde926-d302-47c6-a33e-c2a70fa1e541" providerId="ADAL" clId="{5CB350C4-60A1-4651-8E8B-5A62A58910D2}" dt="2021-06-02T05:40:44.126" v="3151" actId="478"/>
          <ac:cxnSpMkLst>
            <pc:docMk/>
            <pc:sldMk cId="3210489080" sldId="261"/>
            <ac:cxnSpMk id="1107" creationId="{B576FC8B-575B-4A1C-80C5-8F6AB3653194}"/>
          </ac:cxnSpMkLst>
        </pc:cxnChg>
        <pc:cxnChg chg="add mod">
          <ac:chgData name="JEONG JAE EUN" userId="f1dde926-d302-47c6-a33e-c2a70fa1e541" providerId="ADAL" clId="{5CB350C4-60A1-4651-8E8B-5A62A58910D2}" dt="2021-06-03T12:59:34.895" v="3742" actId="1038"/>
          <ac:cxnSpMkLst>
            <pc:docMk/>
            <pc:sldMk cId="3210489080" sldId="261"/>
            <ac:cxnSpMk id="1117" creationId="{AEB26553-3003-44A9-B8C3-AB26157F09E9}"/>
          </ac:cxnSpMkLst>
        </pc:cxnChg>
        <pc:cxnChg chg="add del mod">
          <ac:chgData name="JEONG JAE EUN" userId="f1dde926-d302-47c6-a33e-c2a70fa1e541" providerId="ADAL" clId="{5CB350C4-60A1-4651-8E8B-5A62A58910D2}" dt="2021-06-03T12:36:37.650" v="3428" actId="478"/>
          <ac:cxnSpMkLst>
            <pc:docMk/>
            <pc:sldMk cId="3210489080" sldId="261"/>
            <ac:cxnSpMk id="1122" creationId="{3B6DBD78-A040-426B-8C84-6A08B3782549}"/>
          </ac:cxnSpMkLst>
        </pc:cxnChg>
        <pc:cxnChg chg="add mod">
          <ac:chgData name="JEONG JAE EUN" userId="f1dde926-d302-47c6-a33e-c2a70fa1e541" providerId="ADAL" clId="{5CB350C4-60A1-4651-8E8B-5A62A58910D2}" dt="2021-06-03T12:52:04.444" v="3598" actId="1076"/>
          <ac:cxnSpMkLst>
            <pc:docMk/>
            <pc:sldMk cId="3210489080" sldId="261"/>
            <ac:cxnSpMk id="1136" creationId="{4ED54441-54DC-462D-8F9C-143842497C23}"/>
          </ac:cxnSpMkLst>
        </pc:cxnChg>
        <pc:cxnChg chg="add mod">
          <ac:chgData name="JEONG JAE EUN" userId="f1dde926-d302-47c6-a33e-c2a70fa1e541" providerId="ADAL" clId="{5CB350C4-60A1-4651-8E8B-5A62A58910D2}" dt="2021-06-03T12:52:04.444" v="3598" actId="1076"/>
          <ac:cxnSpMkLst>
            <pc:docMk/>
            <pc:sldMk cId="3210489080" sldId="261"/>
            <ac:cxnSpMk id="1139" creationId="{6CA88223-FAB5-4332-897F-3DF0F3461F5F}"/>
          </ac:cxnSpMkLst>
        </pc:cxnChg>
        <pc:cxnChg chg="add mod">
          <ac:chgData name="JEONG JAE EUN" userId="f1dde926-d302-47c6-a33e-c2a70fa1e541" providerId="ADAL" clId="{5CB350C4-60A1-4651-8E8B-5A62A58910D2}" dt="2021-06-02T05:43:15.871" v="3193" actId="1036"/>
          <ac:cxnSpMkLst>
            <pc:docMk/>
            <pc:sldMk cId="3210489080" sldId="261"/>
            <ac:cxnSpMk id="1142" creationId="{D92F35A3-69D7-4E98-9B7F-F106D48199F4}"/>
          </ac:cxnSpMkLst>
        </pc:cxnChg>
        <pc:cxnChg chg="add mod">
          <ac:chgData name="JEONG JAE EUN" userId="f1dde926-d302-47c6-a33e-c2a70fa1e541" providerId="ADAL" clId="{5CB350C4-60A1-4651-8E8B-5A62A58910D2}" dt="2021-06-03T12:52:04.444" v="3598" actId="1076"/>
          <ac:cxnSpMkLst>
            <pc:docMk/>
            <pc:sldMk cId="3210489080" sldId="261"/>
            <ac:cxnSpMk id="1154" creationId="{44F7CC87-F6F6-4628-8F6C-7287E98AE171}"/>
          </ac:cxnSpMkLst>
        </pc:cxnChg>
      </pc:sldChg>
      <pc:sldChg chg="addSp delSp modSp new del mod ord">
        <pc:chgData name="JEONG JAE EUN" userId="f1dde926-d302-47c6-a33e-c2a70fa1e541" providerId="ADAL" clId="{5CB350C4-60A1-4651-8E8B-5A62A58910D2}" dt="2021-06-06T05:04:42.393" v="4876" actId="47"/>
        <pc:sldMkLst>
          <pc:docMk/>
          <pc:sldMk cId="3286461809" sldId="262"/>
        </pc:sldMkLst>
        <pc:picChg chg="add mod">
          <ac:chgData name="JEONG JAE EUN" userId="f1dde926-d302-47c6-a33e-c2a70fa1e541" providerId="ADAL" clId="{5CB350C4-60A1-4651-8E8B-5A62A58910D2}" dt="2021-06-03T13:17:18.284" v="3877" actId="1076"/>
          <ac:picMkLst>
            <pc:docMk/>
            <pc:sldMk cId="3286461809" sldId="262"/>
            <ac:picMk id="2" creationId="{876ED878-CD7D-4BD4-AED3-0CCD3889DEF0}"/>
          </ac:picMkLst>
        </pc:picChg>
        <pc:picChg chg="add del mod">
          <ac:chgData name="JEONG JAE EUN" userId="f1dde926-d302-47c6-a33e-c2a70fa1e541" providerId="ADAL" clId="{5CB350C4-60A1-4651-8E8B-5A62A58910D2}" dt="2021-06-06T05:04:39.408" v="4875" actId="478"/>
          <ac:picMkLst>
            <pc:docMk/>
            <pc:sldMk cId="3286461809" sldId="262"/>
            <ac:picMk id="3" creationId="{74BB60D6-4D05-4C14-9CAB-D83EA03F4A3F}"/>
          </ac:picMkLst>
        </pc:picChg>
        <pc:picChg chg="add del mod">
          <ac:chgData name="JEONG JAE EUN" userId="f1dde926-d302-47c6-a33e-c2a70fa1e541" providerId="ADAL" clId="{5CB350C4-60A1-4651-8E8B-5A62A58910D2}" dt="2021-06-03T13:19:46.400" v="3906" actId="478"/>
          <ac:picMkLst>
            <pc:docMk/>
            <pc:sldMk cId="3286461809" sldId="262"/>
            <ac:picMk id="3" creationId="{91945D6B-DC99-483B-B2E1-D86E2CABC400}"/>
          </ac:picMkLst>
        </pc:picChg>
        <pc:picChg chg="add del mod">
          <ac:chgData name="JEONG JAE EUN" userId="f1dde926-d302-47c6-a33e-c2a70fa1e541" providerId="ADAL" clId="{5CB350C4-60A1-4651-8E8B-5A62A58910D2}" dt="2021-06-04T05:05:09.815" v="3925" actId="478"/>
          <ac:picMkLst>
            <pc:docMk/>
            <pc:sldMk cId="3286461809" sldId="262"/>
            <ac:picMk id="4" creationId="{EFF1D1FE-7CDB-44C7-B2E4-060626557D08}"/>
          </ac:picMkLst>
        </pc:picChg>
      </pc:sldChg>
      <pc:sldChg chg="addSp delSp modSp new mod">
        <pc:chgData name="JEONG JAE EUN" userId="f1dde926-d302-47c6-a33e-c2a70fa1e541" providerId="ADAL" clId="{5CB350C4-60A1-4651-8E8B-5A62A58910D2}" dt="2021-06-06T05:04:30.538" v="4874" actId="1076"/>
        <pc:sldMkLst>
          <pc:docMk/>
          <pc:sldMk cId="3471543113" sldId="263"/>
        </pc:sldMkLst>
        <pc:spChg chg="add mod topLvl">
          <ac:chgData name="JEONG JAE EUN" userId="f1dde926-d302-47c6-a33e-c2a70fa1e541" providerId="ADAL" clId="{5CB350C4-60A1-4651-8E8B-5A62A58910D2}" dt="2021-06-06T05:04:30.538" v="4874" actId="1076"/>
          <ac:spMkLst>
            <pc:docMk/>
            <pc:sldMk cId="3471543113" sldId="263"/>
            <ac:spMk id="3" creationId="{4B94EF16-EFAD-45C2-8288-A3D9EF5375A0}"/>
          </ac:spMkLst>
        </pc:spChg>
        <pc:spChg chg="add mod topLvl">
          <ac:chgData name="JEONG JAE EUN" userId="f1dde926-d302-47c6-a33e-c2a70fa1e541" providerId="ADAL" clId="{5CB350C4-60A1-4651-8E8B-5A62A58910D2}" dt="2021-06-06T05:04:30.538" v="4874" actId="1076"/>
          <ac:spMkLst>
            <pc:docMk/>
            <pc:sldMk cId="3471543113" sldId="263"/>
            <ac:spMk id="4" creationId="{661DB08D-D4C9-4B50-A00F-AC059F0CF656}"/>
          </ac:spMkLst>
        </pc:spChg>
        <pc:spChg chg="add mod topLvl">
          <ac:chgData name="JEONG JAE EUN" userId="f1dde926-d302-47c6-a33e-c2a70fa1e541" providerId="ADAL" clId="{5CB350C4-60A1-4651-8E8B-5A62A58910D2}" dt="2021-06-06T05:04:30.538" v="4874" actId="1076"/>
          <ac:spMkLst>
            <pc:docMk/>
            <pc:sldMk cId="3471543113" sldId="263"/>
            <ac:spMk id="5" creationId="{A33FFFCE-445B-4596-9AD7-D6EF7B54B050}"/>
          </ac:spMkLst>
        </pc:spChg>
        <pc:spChg chg="add mod topLvl">
          <ac:chgData name="JEONG JAE EUN" userId="f1dde926-d302-47c6-a33e-c2a70fa1e541" providerId="ADAL" clId="{5CB350C4-60A1-4651-8E8B-5A62A58910D2}" dt="2021-06-06T05:04:30.538" v="4874" actId="1076"/>
          <ac:spMkLst>
            <pc:docMk/>
            <pc:sldMk cId="3471543113" sldId="263"/>
            <ac:spMk id="6" creationId="{A9BE84AC-122C-44B3-AF59-483EB354CAE6}"/>
          </ac:spMkLst>
        </pc:spChg>
        <pc:spChg chg="add del mod">
          <ac:chgData name="JEONG JAE EUN" userId="f1dde926-d302-47c6-a33e-c2a70fa1e541" providerId="ADAL" clId="{5CB350C4-60A1-4651-8E8B-5A62A58910D2}" dt="2021-06-06T02:41:13.665" v="4064" actId="478"/>
          <ac:spMkLst>
            <pc:docMk/>
            <pc:sldMk cId="3471543113" sldId="263"/>
            <ac:spMk id="7" creationId="{FE6F7FC2-0A08-4294-80BF-862BAE51163B}"/>
          </ac:spMkLst>
        </pc:spChg>
        <pc:spChg chg="add mod topLvl">
          <ac:chgData name="JEONG JAE EUN" userId="f1dde926-d302-47c6-a33e-c2a70fa1e541" providerId="ADAL" clId="{5CB350C4-60A1-4651-8E8B-5A62A58910D2}" dt="2021-06-06T05:04:30.538" v="4874" actId="1076"/>
          <ac:spMkLst>
            <pc:docMk/>
            <pc:sldMk cId="3471543113" sldId="263"/>
            <ac:spMk id="8" creationId="{B080A5C0-E555-4C89-B23F-822DE15EAFBA}"/>
          </ac:spMkLst>
        </pc:spChg>
        <pc:spChg chg="add mod topLvl">
          <ac:chgData name="JEONG JAE EUN" userId="f1dde926-d302-47c6-a33e-c2a70fa1e541" providerId="ADAL" clId="{5CB350C4-60A1-4651-8E8B-5A62A58910D2}" dt="2021-06-06T05:04:30.538" v="4874" actId="1076"/>
          <ac:spMkLst>
            <pc:docMk/>
            <pc:sldMk cId="3471543113" sldId="263"/>
            <ac:spMk id="9" creationId="{84881002-150C-42BB-98FF-D66F143A2442}"/>
          </ac:spMkLst>
        </pc:spChg>
        <pc:spChg chg="add mod topLvl">
          <ac:chgData name="JEONG JAE EUN" userId="f1dde926-d302-47c6-a33e-c2a70fa1e541" providerId="ADAL" clId="{5CB350C4-60A1-4651-8E8B-5A62A58910D2}" dt="2021-06-06T05:04:30.538" v="4874" actId="1076"/>
          <ac:spMkLst>
            <pc:docMk/>
            <pc:sldMk cId="3471543113" sldId="263"/>
            <ac:spMk id="10" creationId="{895BD5E7-79FC-4D3D-9408-AB6A941C72A1}"/>
          </ac:spMkLst>
        </pc:spChg>
        <pc:spChg chg="add mod topLvl">
          <ac:chgData name="JEONG JAE EUN" userId="f1dde926-d302-47c6-a33e-c2a70fa1e541" providerId="ADAL" clId="{5CB350C4-60A1-4651-8E8B-5A62A58910D2}" dt="2021-06-06T05:04:30.538" v="4874" actId="1076"/>
          <ac:spMkLst>
            <pc:docMk/>
            <pc:sldMk cId="3471543113" sldId="263"/>
            <ac:spMk id="11" creationId="{E96FE46B-6801-4CDC-87F3-CEEFA4BB1E4B}"/>
          </ac:spMkLst>
        </pc:spChg>
        <pc:spChg chg="add mod topLvl">
          <ac:chgData name="JEONG JAE EUN" userId="f1dde926-d302-47c6-a33e-c2a70fa1e541" providerId="ADAL" clId="{5CB350C4-60A1-4651-8E8B-5A62A58910D2}" dt="2021-06-06T05:04:30.538" v="4874" actId="1076"/>
          <ac:spMkLst>
            <pc:docMk/>
            <pc:sldMk cId="3471543113" sldId="263"/>
            <ac:spMk id="12" creationId="{DEBA8C7B-2866-4E88-9A1D-C1785E14602D}"/>
          </ac:spMkLst>
        </pc:spChg>
        <pc:spChg chg="add mod topLvl">
          <ac:chgData name="JEONG JAE EUN" userId="f1dde926-d302-47c6-a33e-c2a70fa1e541" providerId="ADAL" clId="{5CB350C4-60A1-4651-8E8B-5A62A58910D2}" dt="2021-06-06T05:04:30.538" v="4874" actId="1076"/>
          <ac:spMkLst>
            <pc:docMk/>
            <pc:sldMk cId="3471543113" sldId="263"/>
            <ac:spMk id="13" creationId="{97F518F4-A212-4371-A0AC-8B2A146882F2}"/>
          </ac:spMkLst>
        </pc:spChg>
        <pc:spChg chg="add mod topLvl">
          <ac:chgData name="JEONG JAE EUN" userId="f1dde926-d302-47c6-a33e-c2a70fa1e541" providerId="ADAL" clId="{5CB350C4-60A1-4651-8E8B-5A62A58910D2}" dt="2021-06-06T05:04:30.538" v="4874" actId="1076"/>
          <ac:spMkLst>
            <pc:docMk/>
            <pc:sldMk cId="3471543113" sldId="263"/>
            <ac:spMk id="33" creationId="{224D0A9F-CDC8-4F81-828F-CEC4A21FA92A}"/>
          </ac:spMkLst>
        </pc:spChg>
        <pc:spChg chg="add mod topLvl">
          <ac:chgData name="JEONG JAE EUN" userId="f1dde926-d302-47c6-a33e-c2a70fa1e541" providerId="ADAL" clId="{5CB350C4-60A1-4651-8E8B-5A62A58910D2}" dt="2021-06-06T05:04:30.538" v="4874" actId="1076"/>
          <ac:spMkLst>
            <pc:docMk/>
            <pc:sldMk cId="3471543113" sldId="263"/>
            <ac:spMk id="34" creationId="{82DFDA70-9049-4157-B86A-2E5884D046F9}"/>
          </ac:spMkLst>
        </pc:spChg>
        <pc:spChg chg="add mod topLvl">
          <ac:chgData name="JEONG JAE EUN" userId="f1dde926-d302-47c6-a33e-c2a70fa1e541" providerId="ADAL" clId="{5CB350C4-60A1-4651-8E8B-5A62A58910D2}" dt="2021-06-06T05:04:30.538" v="4874" actId="1076"/>
          <ac:spMkLst>
            <pc:docMk/>
            <pc:sldMk cId="3471543113" sldId="263"/>
            <ac:spMk id="35" creationId="{D6600453-62F2-44AD-81CC-1F0AE41AEEEE}"/>
          </ac:spMkLst>
        </pc:spChg>
        <pc:spChg chg="add mod topLvl">
          <ac:chgData name="JEONG JAE EUN" userId="f1dde926-d302-47c6-a33e-c2a70fa1e541" providerId="ADAL" clId="{5CB350C4-60A1-4651-8E8B-5A62A58910D2}" dt="2021-06-06T05:04:30.538" v="4874" actId="1076"/>
          <ac:spMkLst>
            <pc:docMk/>
            <pc:sldMk cId="3471543113" sldId="263"/>
            <ac:spMk id="36" creationId="{D7A4D370-6F35-4658-B801-AD887CC01159}"/>
          </ac:spMkLst>
        </pc:spChg>
        <pc:spChg chg="add mod topLvl">
          <ac:chgData name="JEONG JAE EUN" userId="f1dde926-d302-47c6-a33e-c2a70fa1e541" providerId="ADAL" clId="{5CB350C4-60A1-4651-8E8B-5A62A58910D2}" dt="2021-06-06T05:04:30.538" v="4874" actId="1076"/>
          <ac:spMkLst>
            <pc:docMk/>
            <pc:sldMk cId="3471543113" sldId="263"/>
            <ac:spMk id="37" creationId="{4F637EDD-1F58-4EA5-82F7-5EBC3C35487D}"/>
          </ac:spMkLst>
        </pc:spChg>
        <pc:spChg chg="add mod topLvl">
          <ac:chgData name="JEONG JAE EUN" userId="f1dde926-d302-47c6-a33e-c2a70fa1e541" providerId="ADAL" clId="{5CB350C4-60A1-4651-8E8B-5A62A58910D2}" dt="2021-06-06T05:04:30.538" v="4874" actId="1076"/>
          <ac:spMkLst>
            <pc:docMk/>
            <pc:sldMk cId="3471543113" sldId="263"/>
            <ac:spMk id="38" creationId="{38022C0A-248F-4ECB-97F5-D58E14B47068}"/>
          </ac:spMkLst>
        </pc:spChg>
        <pc:spChg chg="add mod topLvl">
          <ac:chgData name="JEONG JAE EUN" userId="f1dde926-d302-47c6-a33e-c2a70fa1e541" providerId="ADAL" clId="{5CB350C4-60A1-4651-8E8B-5A62A58910D2}" dt="2021-06-06T05:04:30.538" v="4874" actId="1076"/>
          <ac:spMkLst>
            <pc:docMk/>
            <pc:sldMk cId="3471543113" sldId="263"/>
            <ac:spMk id="39" creationId="{58A19653-14D5-4916-AABF-CFA96B1DE5AA}"/>
          </ac:spMkLst>
        </pc:spChg>
        <pc:spChg chg="add mod topLvl">
          <ac:chgData name="JEONG JAE EUN" userId="f1dde926-d302-47c6-a33e-c2a70fa1e541" providerId="ADAL" clId="{5CB350C4-60A1-4651-8E8B-5A62A58910D2}" dt="2021-06-06T05:04:30.538" v="4874" actId="1076"/>
          <ac:spMkLst>
            <pc:docMk/>
            <pc:sldMk cId="3471543113" sldId="263"/>
            <ac:spMk id="40" creationId="{419C7127-13F4-4DE7-A3F9-52D3C96DD553}"/>
          </ac:spMkLst>
        </pc:spChg>
        <pc:spChg chg="add mod">
          <ac:chgData name="JEONG JAE EUN" userId="f1dde926-d302-47c6-a33e-c2a70fa1e541" providerId="ADAL" clId="{5CB350C4-60A1-4651-8E8B-5A62A58910D2}" dt="2021-06-06T05:04:30.538" v="4874" actId="1076"/>
          <ac:spMkLst>
            <pc:docMk/>
            <pc:sldMk cId="3471543113" sldId="263"/>
            <ac:spMk id="41" creationId="{E8C44DD0-BFCC-43E8-AE8A-783EB2CC044A}"/>
          </ac:spMkLst>
        </pc:spChg>
        <pc:spChg chg="add mod">
          <ac:chgData name="JEONG JAE EUN" userId="f1dde926-d302-47c6-a33e-c2a70fa1e541" providerId="ADAL" clId="{5CB350C4-60A1-4651-8E8B-5A62A58910D2}" dt="2021-06-06T05:04:30.538" v="4874" actId="1076"/>
          <ac:spMkLst>
            <pc:docMk/>
            <pc:sldMk cId="3471543113" sldId="263"/>
            <ac:spMk id="85" creationId="{255B69A1-9F2C-4887-AC90-73DF363594D9}"/>
          </ac:spMkLst>
        </pc:spChg>
        <pc:spChg chg="add mod">
          <ac:chgData name="JEONG JAE EUN" userId="f1dde926-d302-47c6-a33e-c2a70fa1e541" providerId="ADAL" clId="{5CB350C4-60A1-4651-8E8B-5A62A58910D2}" dt="2021-06-06T05:04:30.538" v="4874" actId="1076"/>
          <ac:spMkLst>
            <pc:docMk/>
            <pc:sldMk cId="3471543113" sldId="263"/>
            <ac:spMk id="86" creationId="{96469D7E-EBB3-44C8-96F0-3FE3A3EB844B}"/>
          </ac:spMkLst>
        </pc:spChg>
        <pc:spChg chg="add mod">
          <ac:chgData name="JEONG JAE EUN" userId="f1dde926-d302-47c6-a33e-c2a70fa1e541" providerId="ADAL" clId="{5CB350C4-60A1-4651-8E8B-5A62A58910D2}" dt="2021-06-06T05:04:30.538" v="4874" actId="1076"/>
          <ac:spMkLst>
            <pc:docMk/>
            <pc:sldMk cId="3471543113" sldId="263"/>
            <ac:spMk id="87" creationId="{2549D8DB-5266-4A27-8E45-0F4B587295BD}"/>
          </ac:spMkLst>
        </pc:spChg>
        <pc:spChg chg="add mod">
          <ac:chgData name="JEONG JAE EUN" userId="f1dde926-d302-47c6-a33e-c2a70fa1e541" providerId="ADAL" clId="{5CB350C4-60A1-4651-8E8B-5A62A58910D2}" dt="2021-06-06T02:56:12.313" v="4692" actId="571"/>
          <ac:spMkLst>
            <pc:docMk/>
            <pc:sldMk cId="3471543113" sldId="263"/>
            <ac:spMk id="88" creationId="{75F8F30A-C27D-4085-B3EB-55D7CDDE92F9}"/>
          </ac:spMkLst>
        </pc:spChg>
        <pc:spChg chg="add mod">
          <ac:chgData name="JEONG JAE EUN" userId="f1dde926-d302-47c6-a33e-c2a70fa1e541" providerId="ADAL" clId="{5CB350C4-60A1-4651-8E8B-5A62A58910D2}" dt="2021-06-06T05:04:30.538" v="4874" actId="1076"/>
          <ac:spMkLst>
            <pc:docMk/>
            <pc:sldMk cId="3471543113" sldId="263"/>
            <ac:spMk id="89" creationId="{A01C9FC3-9B58-4DDE-B197-BDE3216A092A}"/>
          </ac:spMkLst>
        </pc:spChg>
        <pc:spChg chg="add mod">
          <ac:chgData name="JEONG JAE EUN" userId="f1dde926-d302-47c6-a33e-c2a70fa1e541" providerId="ADAL" clId="{5CB350C4-60A1-4651-8E8B-5A62A58910D2}" dt="2021-06-06T05:04:30.538" v="4874" actId="1076"/>
          <ac:spMkLst>
            <pc:docMk/>
            <pc:sldMk cId="3471543113" sldId="263"/>
            <ac:spMk id="90" creationId="{183294FE-CEC8-4124-96E8-A6E4D6117A58}"/>
          </ac:spMkLst>
        </pc:spChg>
        <pc:spChg chg="add mod">
          <ac:chgData name="JEONG JAE EUN" userId="f1dde926-d302-47c6-a33e-c2a70fa1e541" providerId="ADAL" clId="{5CB350C4-60A1-4651-8E8B-5A62A58910D2}" dt="2021-06-06T05:04:30.538" v="4874" actId="1076"/>
          <ac:spMkLst>
            <pc:docMk/>
            <pc:sldMk cId="3471543113" sldId="263"/>
            <ac:spMk id="91" creationId="{B3C927CC-72CB-49E5-AD44-AEB460AF82AE}"/>
          </ac:spMkLst>
        </pc:spChg>
        <pc:grpChg chg="add del mod">
          <ac:chgData name="JEONG JAE EUN" userId="f1dde926-d302-47c6-a33e-c2a70fa1e541" providerId="ADAL" clId="{5CB350C4-60A1-4651-8E8B-5A62A58910D2}" dt="2021-06-06T02:54:46.015" v="4626" actId="165"/>
          <ac:grpSpMkLst>
            <pc:docMk/>
            <pc:sldMk cId="3471543113" sldId="263"/>
            <ac:grpSpMk id="42" creationId="{3A895868-491F-4851-A46F-E9227C39CA69}"/>
          </ac:grpSpMkLst>
        </pc:grpChg>
        <pc:picChg chg="add del mod">
          <ac:chgData name="JEONG JAE EUN" userId="f1dde926-d302-47c6-a33e-c2a70fa1e541" providerId="ADAL" clId="{5CB350C4-60A1-4651-8E8B-5A62A58910D2}" dt="2021-06-06T05:04:27.761" v="4873" actId="478"/>
          <ac:picMkLst>
            <pc:docMk/>
            <pc:sldMk cId="3471543113" sldId="263"/>
            <ac:picMk id="2" creationId="{D6012013-788A-4AC5-82BB-7FFC11DDA33F}"/>
          </ac:picMkLst>
        </pc:picChg>
        <pc:cxnChg chg="add del mod">
          <ac:chgData name="JEONG JAE EUN" userId="f1dde926-d302-47c6-a33e-c2a70fa1e541" providerId="ADAL" clId="{5CB350C4-60A1-4651-8E8B-5A62A58910D2}" dt="2021-06-06T02:42:21.358" v="4162" actId="478"/>
          <ac:cxnSpMkLst>
            <pc:docMk/>
            <pc:sldMk cId="3471543113" sldId="263"/>
            <ac:cxnSpMk id="15" creationId="{9DFFCDC9-831C-4501-9C80-3CB31EB61667}"/>
          </ac:cxnSpMkLst>
        </pc:cxnChg>
        <pc:cxnChg chg="add mod topLvl">
          <ac:chgData name="JEONG JAE EUN" userId="f1dde926-d302-47c6-a33e-c2a70fa1e541" providerId="ADAL" clId="{5CB350C4-60A1-4651-8E8B-5A62A58910D2}" dt="2021-06-06T05:04:30.538" v="4874" actId="1076"/>
          <ac:cxnSpMkLst>
            <pc:docMk/>
            <pc:sldMk cId="3471543113" sldId="263"/>
            <ac:cxnSpMk id="17" creationId="{D729F1A2-BCD0-4D51-BD86-1F852E93DEE1}"/>
          </ac:cxnSpMkLst>
        </pc:cxnChg>
        <pc:cxnChg chg="add mod topLvl">
          <ac:chgData name="JEONG JAE EUN" userId="f1dde926-d302-47c6-a33e-c2a70fa1e541" providerId="ADAL" clId="{5CB350C4-60A1-4651-8E8B-5A62A58910D2}" dt="2021-06-06T05:04:30.538" v="4874" actId="1076"/>
          <ac:cxnSpMkLst>
            <pc:docMk/>
            <pc:sldMk cId="3471543113" sldId="263"/>
            <ac:cxnSpMk id="23" creationId="{E67D4E76-7A39-488E-AB63-C64208C8A863}"/>
          </ac:cxnSpMkLst>
        </pc:cxnChg>
        <pc:cxnChg chg="add del mod">
          <ac:chgData name="JEONG JAE EUN" userId="f1dde926-d302-47c6-a33e-c2a70fa1e541" providerId="ADAL" clId="{5CB350C4-60A1-4651-8E8B-5A62A58910D2}" dt="2021-06-06T02:43:43.535" v="4181"/>
          <ac:cxnSpMkLst>
            <pc:docMk/>
            <pc:sldMk cId="3471543113" sldId="263"/>
            <ac:cxnSpMk id="25" creationId="{4DAAB347-1609-4216-BA88-AE96BF493ACC}"/>
          </ac:cxnSpMkLst>
        </pc:cxnChg>
        <pc:cxnChg chg="add mod topLvl">
          <ac:chgData name="JEONG JAE EUN" userId="f1dde926-d302-47c6-a33e-c2a70fa1e541" providerId="ADAL" clId="{5CB350C4-60A1-4651-8E8B-5A62A58910D2}" dt="2021-06-06T05:04:30.538" v="4874" actId="1076"/>
          <ac:cxnSpMkLst>
            <pc:docMk/>
            <pc:sldMk cId="3471543113" sldId="263"/>
            <ac:cxnSpMk id="26" creationId="{A0C5B211-793F-4F99-9F88-57A53BC85356}"/>
          </ac:cxnSpMkLst>
        </pc:cxnChg>
        <pc:cxnChg chg="add mod topLvl">
          <ac:chgData name="JEONG JAE EUN" userId="f1dde926-d302-47c6-a33e-c2a70fa1e541" providerId="ADAL" clId="{5CB350C4-60A1-4651-8E8B-5A62A58910D2}" dt="2021-06-06T05:04:30.538" v="4874" actId="1076"/>
          <ac:cxnSpMkLst>
            <pc:docMk/>
            <pc:sldMk cId="3471543113" sldId="263"/>
            <ac:cxnSpMk id="27" creationId="{52F3DEA3-4205-4CA2-9CBB-2C2D99A607B3}"/>
          </ac:cxnSpMkLst>
        </pc:cxnChg>
        <pc:cxnChg chg="add mod topLvl">
          <ac:chgData name="JEONG JAE EUN" userId="f1dde926-d302-47c6-a33e-c2a70fa1e541" providerId="ADAL" clId="{5CB350C4-60A1-4651-8E8B-5A62A58910D2}" dt="2021-06-06T05:04:30.538" v="4874" actId="1076"/>
          <ac:cxnSpMkLst>
            <pc:docMk/>
            <pc:sldMk cId="3471543113" sldId="263"/>
            <ac:cxnSpMk id="28" creationId="{A5469F48-6C49-47A9-959E-30A4C8119435}"/>
          </ac:cxnSpMkLst>
        </pc:cxnChg>
        <pc:cxnChg chg="add mod topLvl">
          <ac:chgData name="JEONG JAE EUN" userId="f1dde926-d302-47c6-a33e-c2a70fa1e541" providerId="ADAL" clId="{5CB350C4-60A1-4651-8E8B-5A62A58910D2}" dt="2021-06-06T05:04:30.538" v="4874" actId="1076"/>
          <ac:cxnSpMkLst>
            <pc:docMk/>
            <pc:sldMk cId="3471543113" sldId="263"/>
            <ac:cxnSpMk id="29" creationId="{44B3F338-FF5E-4137-95F4-5DF20EF66E95}"/>
          </ac:cxnSpMkLst>
        </pc:cxnChg>
        <pc:cxnChg chg="add mod topLvl">
          <ac:chgData name="JEONG JAE EUN" userId="f1dde926-d302-47c6-a33e-c2a70fa1e541" providerId="ADAL" clId="{5CB350C4-60A1-4651-8E8B-5A62A58910D2}" dt="2021-06-06T05:04:30.538" v="4874" actId="1076"/>
          <ac:cxnSpMkLst>
            <pc:docMk/>
            <pc:sldMk cId="3471543113" sldId="263"/>
            <ac:cxnSpMk id="30" creationId="{B32280A6-969E-4471-9A37-C852CF2F49FF}"/>
          </ac:cxnSpMkLst>
        </pc:cxnChg>
        <pc:cxnChg chg="add mod topLvl">
          <ac:chgData name="JEONG JAE EUN" userId="f1dde926-d302-47c6-a33e-c2a70fa1e541" providerId="ADAL" clId="{5CB350C4-60A1-4651-8E8B-5A62A58910D2}" dt="2021-06-06T05:04:30.538" v="4874" actId="1076"/>
          <ac:cxnSpMkLst>
            <pc:docMk/>
            <pc:sldMk cId="3471543113" sldId="263"/>
            <ac:cxnSpMk id="31" creationId="{85CAF1BE-07FD-4926-ADC4-EB8A7A61C7B7}"/>
          </ac:cxnSpMkLst>
        </pc:cxnChg>
        <pc:cxnChg chg="add mod topLvl">
          <ac:chgData name="JEONG JAE EUN" userId="f1dde926-d302-47c6-a33e-c2a70fa1e541" providerId="ADAL" clId="{5CB350C4-60A1-4651-8E8B-5A62A58910D2}" dt="2021-06-06T05:04:30.538" v="4874" actId="1076"/>
          <ac:cxnSpMkLst>
            <pc:docMk/>
            <pc:sldMk cId="3471543113" sldId="263"/>
            <ac:cxnSpMk id="32" creationId="{FFCDB05E-378D-4D1B-BD68-DE2B0FB408A6}"/>
          </ac:cxnSpMkLst>
        </pc:cxnChg>
        <pc:cxnChg chg="add mod">
          <ac:chgData name="JEONG JAE EUN" userId="f1dde926-d302-47c6-a33e-c2a70fa1e541" providerId="ADAL" clId="{5CB350C4-60A1-4651-8E8B-5A62A58910D2}" dt="2021-06-06T05:04:30.538" v="4874" actId="1076"/>
          <ac:cxnSpMkLst>
            <pc:docMk/>
            <pc:sldMk cId="3471543113" sldId="263"/>
            <ac:cxnSpMk id="44" creationId="{1BF1339E-25D4-4B39-B5B4-3CF57AE3A56D}"/>
          </ac:cxnSpMkLst>
        </pc:cxnChg>
        <pc:cxnChg chg="add mod">
          <ac:chgData name="JEONG JAE EUN" userId="f1dde926-d302-47c6-a33e-c2a70fa1e541" providerId="ADAL" clId="{5CB350C4-60A1-4651-8E8B-5A62A58910D2}" dt="2021-06-06T05:04:30.538" v="4874" actId="1076"/>
          <ac:cxnSpMkLst>
            <pc:docMk/>
            <pc:sldMk cId="3471543113" sldId="263"/>
            <ac:cxnSpMk id="46" creationId="{02BBB6B3-FD09-4A81-88B8-62AAD999C80C}"/>
          </ac:cxnSpMkLst>
        </pc:cxnChg>
        <pc:cxnChg chg="add mod">
          <ac:chgData name="JEONG JAE EUN" userId="f1dde926-d302-47c6-a33e-c2a70fa1e541" providerId="ADAL" clId="{5CB350C4-60A1-4651-8E8B-5A62A58910D2}" dt="2021-06-06T05:04:30.538" v="4874" actId="1076"/>
          <ac:cxnSpMkLst>
            <pc:docMk/>
            <pc:sldMk cId="3471543113" sldId="263"/>
            <ac:cxnSpMk id="50" creationId="{6F817429-758C-4002-B7DF-029ED174CBDC}"/>
          </ac:cxnSpMkLst>
        </pc:cxnChg>
        <pc:cxnChg chg="add mod">
          <ac:chgData name="JEONG JAE EUN" userId="f1dde926-d302-47c6-a33e-c2a70fa1e541" providerId="ADAL" clId="{5CB350C4-60A1-4651-8E8B-5A62A58910D2}" dt="2021-06-06T05:04:30.538" v="4874" actId="1076"/>
          <ac:cxnSpMkLst>
            <pc:docMk/>
            <pc:sldMk cId="3471543113" sldId="263"/>
            <ac:cxnSpMk id="54" creationId="{210850C8-393C-4BC1-92E0-C1CBEE69763D}"/>
          </ac:cxnSpMkLst>
        </pc:cxnChg>
        <pc:cxnChg chg="add mod">
          <ac:chgData name="JEONG JAE EUN" userId="f1dde926-d302-47c6-a33e-c2a70fa1e541" providerId="ADAL" clId="{5CB350C4-60A1-4651-8E8B-5A62A58910D2}" dt="2021-06-06T05:04:30.538" v="4874" actId="1076"/>
          <ac:cxnSpMkLst>
            <pc:docMk/>
            <pc:sldMk cId="3471543113" sldId="263"/>
            <ac:cxnSpMk id="57" creationId="{A0422AB7-D176-4168-A7E3-31DA984A9071}"/>
          </ac:cxnSpMkLst>
        </pc:cxnChg>
        <pc:cxnChg chg="add mod">
          <ac:chgData name="JEONG JAE EUN" userId="f1dde926-d302-47c6-a33e-c2a70fa1e541" providerId="ADAL" clId="{5CB350C4-60A1-4651-8E8B-5A62A58910D2}" dt="2021-06-06T05:04:30.538" v="4874" actId="1076"/>
          <ac:cxnSpMkLst>
            <pc:docMk/>
            <pc:sldMk cId="3471543113" sldId="263"/>
            <ac:cxnSpMk id="60" creationId="{83217E8E-1AD3-47D2-9B73-15E998ED74E5}"/>
          </ac:cxnSpMkLst>
        </pc:cxnChg>
        <pc:cxnChg chg="add mod">
          <ac:chgData name="JEONG JAE EUN" userId="f1dde926-d302-47c6-a33e-c2a70fa1e541" providerId="ADAL" clId="{5CB350C4-60A1-4651-8E8B-5A62A58910D2}" dt="2021-06-06T05:04:30.538" v="4874" actId="1076"/>
          <ac:cxnSpMkLst>
            <pc:docMk/>
            <pc:sldMk cId="3471543113" sldId="263"/>
            <ac:cxnSpMk id="63" creationId="{D3BFB098-F123-4629-ACD1-E12759B7A628}"/>
          </ac:cxnSpMkLst>
        </pc:cxnChg>
        <pc:cxnChg chg="add mod">
          <ac:chgData name="JEONG JAE EUN" userId="f1dde926-d302-47c6-a33e-c2a70fa1e541" providerId="ADAL" clId="{5CB350C4-60A1-4651-8E8B-5A62A58910D2}" dt="2021-06-06T05:04:30.538" v="4874" actId="1076"/>
          <ac:cxnSpMkLst>
            <pc:docMk/>
            <pc:sldMk cId="3471543113" sldId="263"/>
            <ac:cxnSpMk id="66" creationId="{86C25B65-FA23-436A-933D-B47C90A02FA5}"/>
          </ac:cxnSpMkLst>
        </pc:cxnChg>
        <pc:cxnChg chg="add mod">
          <ac:chgData name="JEONG JAE EUN" userId="f1dde926-d302-47c6-a33e-c2a70fa1e541" providerId="ADAL" clId="{5CB350C4-60A1-4651-8E8B-5A62A58910D2}" dt="2021-06-06T05:04:30.538" v="4874" actId="1076"/>
          <ac:cxnSpMkLst>
            <pc:docMk/>
            <pc:sldMk cId="3471543113" sldId="263"/>
            <ac:cxnSpMk id="69" creationId="{B15173D1-C7BE-4F39-B903-DE3DAC2FB1E9}"/>
          </ac:cxnSpMkLst>
        </pc:cxnChg>
        <pc:cxnChg chg="add mod">
          <ac:chgData name="JEONG JAE EUN" userId="f1dde926-d302-47c6-a33e-c2a70fa1e541" providerId="ADAL" clId="{5CB350C4-60A1-4651-8E8B-5A62A58910D2}" dt="2021-06-06T05:04:30.538" v="4874" actId="1076"/>
          <ac:cxnSpMkLst>
            <pc:docMk/>
            <pc:sldMk cId="3471543113" sldId="263"/>
            <ac:cxnSpMk id="72" creationId="{96947DE3-752A-4F7A-8848-F996FC1A8C1A}"/>
          </ac:cxnSpMkLst>
        </pc:cxnChg>
      </pc:sldChg>
      <pc:sldChg chg="addSp delSp modSp new del mod">
        <pc:chgData name="JEONG JAE EUN" userId="f1dde926-d302-47c6-a33e-c2a70fa1e541" providerId="ADAL" clId="{5CB350C4-60A1-4651-8E8B-5A62A58910D2}" dt="2021-06-06T05:35:50.458" v="5255" actId="47"/>
        <pc:sldMkLst>
          <pc:docMk/>
          <pc:sldMk cId="1338678050" sldId="264"/>
        </pc:sldMkLst>
        <pc:spChg chg="add mod">
          <ac:chgData name="JEONG JAE EUN" userId="f1dde926-d302-47c6-a33e-c2a70fa1e541" providerId="ADAL" clId="{5CB350C4-60A1-4651-8E8B-5A62A58910D2}" dt="2021-06-06T05:17:26.542" v="4967" actId="165"/>
          <ac:spMkLst>
            <pc:docMk/>
            <pc:sldMk cId="1338678050" sldId="264"/>
            <ac:spMk id="25" creationId="{37773FE7-904B-457A-A7D9-95EBC7C52C5C}"/>
          </ac:spMkLst>
        </pc:spChg>
        <pc:spChg chg="add mod">
          <ac:chgData name="JEONG JAE EUN" userId="f1dde926-d302-47c6-a33e-c2a70fa1e541" providerId="ADAL" clId="{5CB350C4-60A1-4651-8E8B-5A62A58910D2}" dt="2021-06-06T05:17:26.542" v="4967" actId="165"/>
          <ac:spMkLst>
            <pc:docMk/>
            <pc:sldMk cId="1338678050" sldId="264"/>
            <ac:spMk id="26" creationId="{32711819-8F66-4405-9882-93E550A8EC7C}"/>
          </ac:spMkLst>
        </pc:spChg>
        <pc:spChg chg="mod">
          <ac:chgData name="JEONG JAE EUN" userId="f1dde926-d302-47c6-a33e-c2a70fa1e541" providerId="ADAL" clId="{5CB350C4-60A1-4651-8E8B-5A62A58910D2}" dt="2021-06-06T05:17:32.762" v="4968"/>
          <ac:spMkLst>
            <pc:docMk/>
            <pc:sldMk cId="1338678050" sldId="264"/>
            <ac:spMk id="34" creationId="{5F63EFDF-3E39-42AF-BF4D-56EB813E4047}"/>
          </ac:spMkLst>
        </pc:spChg>
        <pc:spChg chg="mod">
          <ac:chgData name="JEONG JAE EUN" userId="f1dde926-d302-47c6-a33e-c2a70fa1e541" providerId="ADAL" clId="{5CB350C4-60A1-4651-8E8B-5A62A58910D2}" dt="2021-06-06T05:17:32.762" v="4968"/>
          <ac:spMkLst>
            <pc:docMk/>
            <pc:sldMk cId="1338678050" sldId="264"/>
            <ac:spMk id="35" creationId="{7910D77B-3751-499B-BCCD-3B8C4F83ABF5}"/>
          </ac:spMkLst>
        </pc:spChg>
        <pc:spChg chg="mod">
          <ac:chgData name="JEONG JAE EUN" userId="f1dde926-d302-47c6-a33e-c2a70fa1e541" providerId="ADAL" clId="{5CB350C4-60A1-4651-8E8B-5A62A58910D2}" dt="2021-06-06T05:24:45.840" v="5254" actId="14100"/>
          <ac:spMkLst>
            <pc:docMk/>
            <pc:sldMk cId="1338678050" sldId="264"/>
            <ac:spMk id="38" creationId="{371E069B-A615-4292-A80E-DB3C92527CE3}"/>
          </ac:spMkLst>
        </pc:spChg>
        <pc:spChg chg="mod">
          <ac:chgData name="JEONG JAE EUN" userId="f1dde926-d302-47c6-a33e-c2a70fa1e541" providerId="ADAL" clId="{5CB350C4-60A1-4651-8E8B-5A62A58910D2}" dt="2021-06-06T05:17:49.668" v="4972"/>
          <ac:spMkLst>
            <pc:docMk/>
            <pc:sldMk cId="1338678050" sldId="264"/>
            <ac:spMk id="39" creationId="{C449B2CD-03D5-4EE0-AD8A-84EE9E948106}"/>
          </ac:spMkLst>
        </pc:spChg>
        <pc:grpChg chg="add mod topLvl">
          <ac:chgData name="JEONG JAE EUN" userId="f1dde926-d302-47c6-a33e-c2a70fa1e541" providerId="ADAL" clId="{5CB350C4-60A1-4651-8E8B-5A62A58910D2}" dt="2021-06-06T05:22:29.384" v="5195" actId="1038"/>
          <ac:grpSpMkLst>
            <pc:docMk/>
            <pc:sldMk cId="1338678050" sldId="264"/>
            <ac:grpSpMk id="27" creationId="{E8A9DF69-19E3-4CC9-86CE-781C5245D9F3}"/>
          </ac:grpSpMkLst>
        </pc:grpChg>
        <pc:grpChg chg="add del mod topLvl">
          <ac:chgData name="JEONG JAE EUN" userId="f1dde926-d302-47c6-a33e-c2a70fa1e541" providerId="ADAL" clId="{5CB350C4-60A1-4651-8E8B-5A62A58910D2}" dt="2021-06-06T05:17:26.542" v="4967" actId="165"/>
          <ac:grpSpMkLst>
            <pc:docMk/>
            <pc:sldMk cId="1338678050" sldId="264"/>
            <ac:grpSpMk id="28" creationId="{8B6DFAF3-BBC2-441A-B2F6-C045547A1028}"/>
          </ac:grpSpMkLst>
        </pc:grpChg>
        <pc:grpChg chg="add del mod">
          <ac:chgData name="JEONG JAE EUN" userId="f1dde926-d302-47c6-a33e-c2a70fa1e541" providerId="ADAL" clId="{5CB350C4-60A1-4651-8E8B-5A62A58910D2}" dt="2021-06-06T05:17:21.741" v="4966" actId="165"/>
          <ac:grpSpMkLst>
            <pc:docMk/>
            <pc:sldMk cId="1338678050" sldId="264"/>
            <ac:grpSpMk id="32" creationId="{2CB24D61-B003-4E52-B305-7DA220A63DE6}"/>
          </ac:grpSpMkLst>
        </pc:grpChg>
        <pc:grpChg chg="add mod ord">
          <ac:chgData name="JEONG JAE EUN" userId="f1dde926-d302-47c6-a33e-c2a70fa1e541" providerId="ADAL" clId="{5CB350C4-60A1-4651-8E8B-5A62A58910D2}" dt="2021-06-06T05:22:15.821" v="5190" actId="166"/>
          <ac:grpSpMkLst>
            <pc:docMk/>
            <pc:sldMk cId="1338678050" sldId="264"/>
            <ac:grpSpMk id="33" creationId="{9A928244-1E0A-4F8E-A74E-826A16D6F6DA}"/>
          </ac:grpSpMkLst>
        </pc:grpChg>
        <pc:grpChg chg="add mod">
          <ac:chgData name="JEONG JAE EUN" userId="f1dde926-d302-47c6-a33e-c2a70fa1e541" providerId="ADAL" clId="{5CB350C4-60A1-4651-8E8B-5A62A58910D2}" dt="2021-06-06T05:18:08.198" v="4979" actId="1076"/>
          <ac:grpSpMkLst>
            <pc:docMk/>
            <pc:sldMk cId="1338678050" sldId="264"/>
            <ac:grpSpMk id="37" creationId="{57028DAD-06B9-43FC-A392-FE3F7B9BD23A}"/>
          </ac:grpSpMkLst>
        </pc:grpChg>
        <pc:grpChg chg="add del mod">
          <ac:chgData name="JEONG JAE EUN" userId="f1dde926-d302-47c6-a33e-c2a70fa1e541" providerId="ADAL" clId="{5CB350C4-60A1-4651-8E8B-5A62A58910D2}" dt="2021-06-06T05:22:01.016" v="5188" actId="165"/>
          <ac:grpSpMkLst>
            <pc:docMk/>
            <pc:sldMk cId="1338678050" sldId="264"/>
            <ac:grpSpMk id="44" creationId="{5CE3ADC2-2F85-4497-9F19-2ABC02910987}"/>
          </ac:grpSpMkLst>
        </pc:grpChg>
        <pc:picChg chg="add del mod">
          <ac:chgData name="JEONG JAE EUN" userId="f1dde926-d302-47c6-a33e-c2a70fa1e541" providerId="ADAL" clId="{5CB350C4-60A1-4651-8E8B-5A62A58910D2}" dt="2021-06-06T05:13:07.981" v="4904" actId="478"/>
          <ac:picMkLst>
            <pc:docMk/>
            <pc:sldMk cId="1338678050" sldId="264"/>
            <ac:picMk id="3" creationId="{E68EA21A-E022-4CF4-AD08-EB477FC2BAC8}"/>
          </ac:picMkLst>
        </pc:picChg>
        <pc:picChg chg="add del mod">
          <ac:chgData name="JEONG JAE EUN" userId="f1dde926-d302-47c6-a33e-c2a70fa1e541" providerId="ADAL" clId="{5CB350C4-60A1-4651-8E8B-5A62A58910D2}" dt="2021-06-06T05:13:09.754" v="4905" actId="478"/>
          <ac:picMkLst>
            <pc:docMk/>
            <pc:sldMk cId="1338678050" sldId="264"/>
            <ac:picMk id="5" creationId="{342E424D-9F3E-48D0-801A-3E46970DE963}"/>
          </ac:picMkLst>
        </pc:picChg>
        <pc:picChg chg="add del mod">
          <ac:chgData name="JEONG JAE EUN" userId="f1dde926-d302-47c6-a33e-c2a70fa1e541" providerId="ADAL" clId="{5CB350C4-60A1-4651-8E8B-5A62A58910D2}" dt="2021-06-06T05:13:13.840" v="4906" actId="478"/>
          <ac:picMkLst>
            <pc:docMk/>
            <pc:sldMk cId="1338678050" sldId="264"/>
            <ac:picMk id="7" creationId="{06791AC5-F055-48A3-8390-110284001E18}"/>
          </ac:picMkLst>
        </pc:picChg>
        <pc:picChg chg="add del mod modCrop">
          <ac:chgData name="JEONG JAE EUN" userId="f1dde926-d302-47c6-a33e-c2a70fa1e541" providerId="ADAL" clId="{5CB350C4-60A1-4651-8E8B-5A62A58910D2}" dt="2021-06-06T05:13:16.443" v="4907" actId="478"/>
          <ac:picMkLst>
            <pc:docMk/>
            <pc:sldMk cId="1338678050" sldId="264"/>
            <ac:picMk id="9" creationId="{A756753F-B7A5-48E8-AD85-36E0D62FA2D8}"/>
          </ac:picMkLst>
        </pc:picChg>
        <pc:picChg chg="add del mod modCrop">
          <ac:chgData name="JEONG JAE EUN" userId="f1dde926-d302-47c6-a33e-c2a70fa1e541" providerId="ADAL" clId="{5CB350C4-60A1-4651-8E8B-5A62A58910D2}" dt="2021-06-06T05:13:06.492" v="4903" actId="478"/>
          <ac:picMkLst>
            <pc:docMk/>
            <pc:sldMk cId="1338678050" sldId="264"/>
            <ac:picMk id="10" creationId="{503D0E71-8A5F-480E-BB70-6102D862E5A2}"/>
          </ac:picMkLst>
        </pc:picChg>
        <pc:picChg chg="add mod topLvl">
          <ac:chgData name="JEONG JAE EUN" userId="f1dde926-d302-47c6-a33e-c2a70fa1e541" providerId="ADAL" clId="{5CB350C4-60A1-4651-8E8B-5A62A58910D2}" dt="2021-06-06T05:24:04.017" v="5230" actId="1038"/>
          <ac:picMkLst>
            <pc:docMk/>
            <pc:sldMk cId="1338678050" sldId="264"/>
            <ac:picMk id="12" creationId="{539E3B8F-FC18-4893-8E49-C8806881589D}"/>
          </ac:picMkLst>
        </pc:picChg>
        <pc:picChg chg="add mod topLvl modCrop">
          <ac:chgData name="JEONG JAE EUN" userId="f1dde926-d302-47c6-a33e-c2a70fa1e541" providerId="ADAL" clId="{5CB350C4-60A1-4651-8E8B-5A62A58910D2}" dt="2021-06-06T05:23:48.167" v="5214" actId="1037"/>
          <ac:picMkLst>
            <pc:docMk/>
            <pc:sldMk cId="1338678050" sldId="264"/>
            <ac:picMk id="14" creationId="{4F2B3E41-A686-469F-9EA5-7E720F3DC3D7}"/>
          </ac:picMkLst>
        </pc:picChg>
        <pc:picChg chg="add mod ord">
          <ac:chgData name="JEONG JAE EUN" userId="f1dde926-d302-47c6-a33e-c2a70fa1e541" providerId="ADAL" clId="{5CB350C4-60A1-4651-8E8B-5A62A58910D2}" dt="2021-06-06T05:22:04.389" v="5189" actId="166"/>
          <ac:picMkLst>
            <pc:docMk/>
            <pc:sldMk cId="1338678050" sldId="264"/>
            <ac:picMk id="16" creationId="{50F43B30-4ABF-4234-BEFD-0EE913F0954D}"/>
          </ac:picMkLst>
        </pc:picChg>
        <pc:picChg chg="add mod ord">
          <ac:chgData name="JEONG JAE EUN" userId="f1dde926-d302-47c6-a33e-c2a70fa1e541" providerId="ADAL" clId="{5CB350C4-60A1-4651-8E8B-5A62A58910D2}" dt="2021-06-06T05:24:27.292" v="5251" actId="1036"/>
          <ac:picMkLst>
            <pc:docMk/>
            <pc:sldMk cId="1338678050" sldId="264"/>
            <ac:picMk id="18" creationId="{740BEE35-EDE1-4736-8ECB-FA82BBF9A125}"/>
          </ac:picMkLst>
        </pc:picChg>
        <pc:picChg chg="add mod">
          <ac:chgData name="JEONG JAE EUN" userId="f1dde926-d302-47c6-a33e-c2a70fa1e541" providerId="ADAL" clId="{5CB350C4-60A1-4651-8E8B-5A62A58910D2}" dt="2021-06-06T05:24:34.068" v="5253" actId="1076"/>
          <ac:picMkLst>
            <pc:docMk/>
            <pc:sldMk cId="1338678050" sldId="264"/>
            <ac:picMk id="20" creationId="{F76878A1-0C6C-40D9-84FF-009C4007DD99}"/>
          </ac:picMkLst>
        </pc:picChg>
        <pc:picChg chg="add mod">
          <ac:chgData name="JEONG JAE EUN" userId="f1dde926-d302-47c6-a33e-c2a70fa1e541" providerId="ADAL" clId="{5CB350C4-60A1-4651-8E8B-5A62A58910D2}" dt="2021-06-06T05:24:34.068" v="5253" actId="1076"/>
          <ac:picMkLst>
            <pc:docMk/>
            <pc:sldMk cId="1338678050" sldId="264"/>
            <ac:picMk id="22" creationId="{9ABBB7EE-1967-47E4-B5C5-CA831ED09DD6}"/>
          </ac:picMkLst>
        </pc:picChg>
        <pc:picChg chg="add mod modCrop">
          <ac:chgData name="JEONG JAE EUN" userId="f1dde926-d302-47c6-a33e-c2a70fa1e541" providerId="ADAL" clId="{5CB350C4-60A1-4651-8E8B-5A62A58910D2}" dt="2021-06-06T05:19:54.593" v="5066" actId="1038"/>
          <ac:picMkLst>
            <pc:docMk/>
            <pc:sldMk cId="1338678050" sldId="264"/>
            <ac:picMk id="24" creationId="{BCE43595-CD38-42F7-B5F3-2DBCD9AF95C3}"/>
          </ac:picMkLst>
        </pc:picChg>
        <pc:picChg chg="add mod modCrop">
          <ac:chgData name="JEONG JAE EUN" userId="f1dde926-d302-47c6-a33e-c2a70fa1e541" providerId="ADAL" clId="{5CB350C4-60A1-4651-8E8B-5A62A58910D2}" dt="2021-06-06T05:19:54.593" v="5066" actId="1038"/>
          <ac:picMkLst>
            <pc:docMk/>
            <pc:sldMk cId="1338678050" sldId="264"/>
            <ac:picMk id="41" creationId="{69E25E55-EC1C-40B0-9913-5D1A3C760783}"/>
          </ac:picMkLst>
        </pc:picChg>
        <pc:picChg chg="add mod modCrop">
          <ac:chgData name="JEONG JAE EUN" userId="f1dde926-d302-47c6-a33e-c2a70fa1e541" providerId="ADAL" clId="{5CB350C4-60A1-4651-8E8B-5A62A58910D2}" dt="2021-06-06T05:20:36.770" v="5095" actId="571"/>
          <ac:picMkLst>
            <pc:docMk/>
            <pc:sldMk cId="1338678050" sldId="264"/>
            <ac:picMk id="42" creationId="{3DE5CB4A-CC98-48C5-A482-63A540BAC569}"/>
          </ac:picMkLst>
        </pc:picChg>
        <pc:picChg chg="add mod ord topLvl modCrop">
          <ac:chgData name="JEONG JAE EUN" userId="f1dde926-d302-47c6-a33e-c2a70fa1e541" providerId="ADAL" clId="{5CB350C4-60A1-4651-8E8B-5A62A58910D2}" dt="2021-06-06T05:23:48.167" v="5214" actId="1037"/>
          <ac:picMkLst>
            <pc:docMk/>
            <pc:sldMk cId="1338678050" sldId="264"/>
            <ac:picMk id="43" creationId="{FF18BFD0-3DA3-46B8-90B1-301A87065C06}"/>
          </ac:picMkLst>
        </pc:picChg>
        <pc:picChg chg="add mod">
          <ac:chgData name="JEONG JAE EUN" userId="f1dde926-d302-47c6-a33e-c2a70fa1e541" providerId="ADAL" clId="{5CB350C4-60A1-4651-8E8B-5A62A58910D2}" dt="2021-06-06T05:22:44.266" v="5198" actId="1076"/>
          <ac:picMkLst>
            <pc:docMk/>
            <pc:sldMk cId="1338678050" sldId="264"/>
            <ac:picMk id="45" creationId="{1C0173A2-660B-4C99-BE3B-21F57DA05A00}"/>
          </ac:picMkLst>
        </pc:picChg>
        <pc:cxnChg chg="add mod topLvl">
          <ac:chgData name="JEONG JAE EUN" userId="f1dde926-d302-47c6-a33e-c2a70fa1e541" providerId="ADAL" clId="{5CB350C4-60A1-4651-8E8B-5A62A58910D2}" dt="2021-06-06T05:22:29.384" v="5195" actId="1038"/>
          <ac:cxnSpMkLst>
            <pc:docMk/>
            <pc:sldMk cId="1338678050" sldId="264"/>
            <ac:cxnSpMk id="30" creationId="{8D5BFB20-57FC-4464-B71F-176631DED305}"/>
          </ac:cxnSpMkLst>
        </pc:cxnChg>
        <pc:cxnChg chg="add mod ord">
          <ac:chgData name="JEONG JAE EUN" userId="f1dde926-d302-47c6-a33e-c2a70fa1e541" providerId="ADAL" clId="{5CB350C4-60A1-4651-8E8B-5A62A58910D2}" dt="2021-06-06T05:22:15.821" v="5190" actId="166"/>
          <ac:cxnSpMkLst>
            <pc:docMk/>
            <pc:sldMk cId="1338678050" sldId="264"/>
            <ac:cxnSpMk id="36" creationId="{3C62DB96-7D00-4CA7-9952-25A683A8B38B}"/>
          </ac:cxnSpMkLst>
        </pc:cxnChg>
        <pc:cxnChg chg="add mod">
          <ac:chgData name="JEONG JAE EUN" userId="f1dde926-d302-47c6-a33e-c2a70fa1e541" providerId="ADAL" clId="{5CB350C4-60A1-4651-8E8B-5A62A58910D2}" dt="2021-06-06T05:18:12.020" v="4980" actId="1037"/>
          <ac:cxnSpMkLst>
            <pc:docMk/>
            <pc:sldMk cId="1338678050" sldId="264"/>
            <ac:cxnSpMk id="40" creationId="{EB3E7C63-DDD1-4DE6-B041-0DECEFB9BBEB}"/>
          </ac:cxnSpMkLst>
        </pc:cxnChg>
        <pc:cxnChg chg="add mod">
          <ac:chgData name="JEONG JAE EUN" userId="f1dde926-d302-47c6-a33e-c2a70fa1e541" providerId="ADAL" clId="{5CB350C4-60A1-4651-8E8B-5A62A58910D2}" dt="2021-06-06T05:24:00.160" v="5229" actId="1035"/>
          <ac:cxnSpMkLst>
            <pc:docMk/>
            <pc:sldMk cId="1338678050" sldId="264"/>
            <ac:cxnSpMk id="47" creationId="{703CB9E5-1B29-47C6-9AD6-68F72655FE8D}"/>
          </ac:cxnSpMkLst>
        </pc:cxnChg>
      </pc:sldChg>
    </pc:docChg>
  </pc:docChgLst>
  <pc:docChgLst>
    <pc:chgData name="JEONG JAE EUN" userId="f1dde926-d302-47c6-a33e-c2a70fa1e541" providerId="ADAL" clId="{1E9C58E5-3C80-4D76-9ADB-ECE752888BF0}"/>
    <pc:docChg chg="undo custSel addSld modSld">
      <pc:chgData name="JEONG JAE EUN" userId="f1dde926-d302-47c6-a33e-c2a70fa1e541" providerId="ADAL" clId="{1E9C58E5-3C80-4D76-9ADB-ECE752888BF0}" dt="2021-05-31T06:01:14.627" v="1184" actId="1037"/>
      <pc:docMkLst>
        <pc:docMk/>
      </pc:docMkLst>
      <pc:sldChg chg="addSp delSp modSp mod">
        <pc:chgData name="JEONG JAE EUN" userId="f1dde926-d302-47c6-a33e-c2a70fa1e541" providerId="ADAL" clId="{1E9C58E5-3C80-4D76-9ADB-ECE752888BF0}" dt="2021-05-31T05:12:20.648" v="841" actId="20577"/>
        <pc:sldMkLst>
          <pc:docMk/>
          <pc:sldMk cId="569896565" sldId="259"/>
        </pc:sldMkLst>
        <pc:spChg chg="mod">
          <ac:chgData name="JEONG JAE EUN" userId="f1dde926-d302-47c6-a33e-c2a70fa1e541" providerId="ADAL" clId="{1E9C58E5-3C80-4D76-9ADB-ECE752888BF0}" dt="2021-05-31T04:44:56.260" v="406" actId="1076"/>
          <ac:spMkLst>
            <pc:docMk/>
            <pc:sldMk cId="569896565" sldId="259"/>
            <ac:spMk id="36" creationId="{47D16A58-3E61-44E8-B7A7-FAFE452AFBC2}"/>
          </ac:spMkLst>
        </pc:spChg>
        <pc:spChg chg="mod">
          <ac:chgData name="JEONG JAE EUN" userId="f1dde926-d302-47c6-a33e-c2a70fa1e541" providerId="ADAL" clId="{1E9C58E5-3C80-4D76-9ADB-ECE752888BF0}" dt="2021-05-31T04:48:29.438" v="453" actId="1076"/>
          <ac:spMkLst>
            <pc:docMk/>
            <pc:sldMk cId="569896565" sldId="259"/>
            <ac:spMk id="88" creationId="{C46C0FC5-E1BF-430C-BC31-E18D3BC4EF62}"/>
          </ac:spMkLst>
        </pc:spChg>
        <pc:spChg chg="mod">
          <ac:chgData name="JEONG JAE EUN" userId="f1dde926-d302-47c6-a33e-c2a70fa1e541" providerId="ADAL" clId="{1E9C58E5-3C80-4D76-9ADB-ECE752888BF0}" dt="2021-05-31T04:48:29.438" v="453" actId="1076"/>
          <ac:spMkLst>
            <pc:docMk/>
            <pc:sldMk cId="569896565" sldId="259"/>
            <ac:spMk id="101" creationId="{67DBEF08-CB29-414E-93E0-5892D3B302AB}"/>
          </ac:spMkLst>
        </pc:spChg>
        <pc:spChg chg="mod">
          <ac:chgData name="JEONG JAE EUN" userId="f1dde926-d302-47c6-a33e-c2a70fa1e541" providerId="ADAL" clId="{1E9C58E5-3C80-4D76-9ADB-ECE752888BF0}" dt="2021-05-31T04:48:29.438" v="453" actId="1076"/>
          <ac:spMkLst>
            <pc:docMk/>
            <pc:sldMk cId="569896565" sldId="259"/>
            <ac:spMk id="102" creationId="{BAC4D14A-8B68-4C80-94DD-F102357651A2}"/>
          </ac:spMkLst>
        </pc:spChg>
        <pc:spChg chg="del mod">
          <ac:chgData name="JEONG JAE EUN" userId="f1dde926-d302-47c6-a33e-c2a70fa1e541" providerId="ADAL" clId="{1E9C58E5-3C80-4D76-9ADB-ECE752888BF0}" dt="2021-05-31T04:41:41.753" v="354" actId="478"/>
          <ac:spMkLst>
            <pc:docMk/>
            <pc:sldMk cId="569896565" sldId="259"/>
            <ac:spMk id="124" creationId="{9845A533-DB23-4A62-980D-AB6EEB18E6DF}"/>
          </ac:spMkLst>
        </pc:spChg>
        <pc:spChg chg="del">
          <ac:chgData name="JEONG JAE EUN" userId="f1dde926-d302-47c6-a33e-c2a70fa1e541" providerId="ADAL" clId="{1E9C58E5-3C80-4D76-9ADB-ECE752888BF0}" dt="2021-05-31T04:41:29.729" v="346" actId="478"/>
          <ac:spMkLst>
            <pc:docMk/>
            <pc:sldMk cId="569896565" sldId="259"/>
            <ac:spMk id="127" creationId="{93B66584-E532-4C84-A471-68E5C2A47321}"/>
          </ac:spMkLst>
        </pc:spChg>
        <pc:spChg chg="del">
          <ac:chgData name="JEONG JAE EUN" userId="f1dde926-d302-47c6-a33e-c2a70fa1e541" providerId="ADAL" clId="{1E9C58E5-3C80-4D76-9ADB-ECE752888BF0}" dt="2021-05-31T04:41:41.753" v="354" actId="478"/>
          <ac:spMkLst>
            <pc:docMk/>
            <pc:sldMk cId="569896565" sldId="259"/>
            <ac:spMk id="128" creationId="{345F3EB1-8B0E-452B-9DB7-4E9919010960}"/>
          </ac:spMkLst>
        </pc:spChg>
        <pc:spChg chg="mod">
          <ac:chgData name="JEONG JAE EUN" userId="f1dde926-d302-47c6-a33e-c2a70fa1e541" providerId="ADAL" clId="{1E9C58E5-3C80-4D76-9ADB-ECE752888BF0}" dt="2021-05-31T04:48:29.438" v="453" actId="1076"/>
          <ac:spMkLst>
            <pc:docMk/>
            <pc:sldMk cId="569896565" sldId="259"/>
            <ac:spMk id="134" creationId="{B7415B3C-1BD2-444B-BA25-9C41AF0109C5}"/>
          </ac:spMkLst>
        </pc:spChg>
        <pc:spChg chg="mod">
          <ac:chgData name="JEONG JAE EUN" userId="f1dde926-d302-47c6-a33e-c2a70fa1e541" providerId="ADAL" clId="{1E9C58E5-3C80-4D76-9ADB-ECE752888BF0}" dt="2021-05-31T05:09:26.974" v="763" actId="1035"/>
          <ac:spMkLst>
            <pc:docMk/>
            <pc:sldMk cId="569896565" sldId="259"/>
            <ac:spMk id="136" creationId="{C0DD47AC-5E71-6748-A043-253B747B6C5F}"/>
          </ac:spMkLst>
        </pc:spChg>
        <pc:spChg chg="del">
          <ac:chgData name="JEONG JAE EUN" userId="f1dde926-d302-47c6-a33e-c2a70fa1e541" providerId="ADAL" clId="{1E9C58E5-3C80-4D76-9ADB-ECE752888BF0}" dt="2021-05-31T04:41:41.753" v="354" actId="478"/>
          <ac:spMkLst>
            <pc:docMk/>
            <pc:sldMk cId="569896565" sldId="259"/>
            <ac:spMk id="143" creationId="{DE43099F-5B55-415B-956B-6FCA405096E7}"/>
          </ac:spMkLst>
        </pc:spChg>
        <pc:spChg chg="del">
          <ac:chgData name="JEONG JAE EUN" userId="f1dde926-d302-47c6-a33e-c2a70fa1e541" providerId="ADAL" clId="{1E9C58E5-3C80-4D76-9ADB-ECE752888BF0}" dt="2021-05-31T04:41:41.753" v="354" actId="478"/>
          <ac:spMkLst>
            <pc:docMk/>
            <pc:sldMk cId="569896565" sldId="259"/>
            <ac:spMk id="170" creationId="{CD5C1F48-4AD8-47BC-9497-A9DB0C20593F}"/>
          </ac:spMkLst>
        </pc:spChg>
        <pc:spChg chg="mod">
          <ac:chgData name="JEONG JAE EUN" userId="f1dde926-d302-47c6-a33e-c2a70fa1e541" providerId="ADAL" clId="{1E9C58E5-3C80-4D76-9ADB-ECE752888BF0}" dt="2021-05-31T05:09:26.974" v="763" actId="1035"/>
          <ac:spMkLst>
            <pc:docMk/>
            <pc:sldMk cId="569896565" sldId="259"/>
            <ac:spMk id="208" creationId="{A1737412-A62F-4B08-916C-017C7F7D5683}"/>
          </ac:spMkLst>
        </pc:spChg>
        <pc:spChg chg="del mod">
          <ac:chgData name="JEONG JAE EUN" userId="f1dde926-d302-47c6-a33e-c2a70fa1e541" providerId="ADAL" clId="{1E9C58E5-3C80-4D76-9ADB-ECE752888BF0}" dt="2021-05-31T04:56:48.485" v="530" actId="478"/>
          <ac:spMkLst>
            <pc:docMk/>
            <pc:sldMk cId="569896565" sldId="259"/>
            <ac:spMk id="209" creationId="{31D17358-52B0-4191-B742-09CD5E49224F}"/>
          </ac:spMkLst>
        </pc:spChg>
        <pc:spChg chg="mod">
          <ac:chgData name="JEONG JAE EUN" userId="f1dde926-d302-47c6-a33e-c2a70fa1e541" providerId="ADAL" clId="{1E9C58E5-3C80-4D76-9ADB-ECE752888BF0}" dt="2021-05-31T05:09:26.974" v="763" actId="1035"/>
          <ac:spMkLst>
            <pc:docMk/>
            <pc:sldMk cId="569896565" sldId="259"/>
            <ac:spMk id="217" creationId="{60AFEF5A-402F-4898-AEE4-37A8B1539FB6}"/>
          </ac:spMkLst>
        </pc:spChg>
        <pc:spChg chg="mod">
          <ac:chgData name="JEONG JAE EUN" userId="f1dde926-d302-47c6-a33e-c2a70fa1e541" providerId="ADAL" clId="{1E9C58E5-3C80-4D76-9ADB-ECE752888BF0}" dt="2021-05-31T05:09:26.974" v="763" actId="1035"/>
          <ac:spMkLst>
            <pc:docMk/>
            <pc:sldMk cId="569896565" sldId="259"/>
            <ac:spMk id="222" creationId="{3F3493BD-8D7D-4212-870B-956803E450B8}"/>
          </ac:spMkLst>
        </pc:spChg>
        <pc:spChg chg="del">
          <ac:chgData name="JEONG JAE EUN" userId="f1dde926-d302-47c6-a33e-c2a70fa1e541" providerId="ADAL" clId="{1E9C58E5-3C80-4D76-9ADB-ECE752888BF0}" dt="2021-05-31T05:08:03.045" v="711" actId="478"/>
          <ac:spMkLst>
            <pc:docMk/>
            <pc:sldMk cId="569896565" sldId="259"/>
            <ac:spMk id="225" creationId="{77342040-5AAF-46DC-832A-DB1CAD5E9D16}"/>
          </ac:spMkLst>
        </pc:spChg>
        <pc:spChg chg="mod">
          <ac:chgData name="JEONG JAE EUN" userId="f1dde926-d302-47c6-a33e-c2a70fa1e541" providerId="ADAL" clId="{1E9C58E5-3C80-4D76-9ADB-ECE752888BF0}" dt="2021-05-31T05:10:23.318" v="776" actId="1076"/>
          <ac:spMkLst>
            <pc:docMk/>
            <pc:sldMk cId="569896565" sldId="259"/>
            <ac:spMk id="226" creationId="{4C88250A-1E00-4905-A074-1251801567CD}"/>
          </ac:spMkLst>
        </pc:spChg>
        <pc:spChg chg="del">
          <ac:chgData name="JEONG JAE EUN" userId="f1dde926-d302-47c6-a33e-c2a70fa1e541" providerId="ADAL" clId="{1E9C58E5-3C80-4D76-9ADB-ECE752888BF0}" dt="2021-05-31T04:41:28.013" v="345" actId="478"/>
          <ac:spMkLst>
            <pc:docMk/>
            <pc:sldMk cId="569896565" sldId="259"/>
            <ac:spMk id="229" creationId="{BEA9C497-772C-4B69-8DC5-9E07B479B960}"/>
          </ac:spMkLst>
        </pc:spChg>
        <pc:spChg chg="mod">
          <ac:chgData name="JEONG JAE EUN" userId="f1dde926-d302-47c6-a33e-c2a70fa1e541" providerId="ADAL" clId="{1E9C58E5-3C80-4D76-9ADB-ECE752888BF0}" dt="2021-05-31T05:09:38.026" v="765" actId="1038"/>
          <ac:spMkLst>
            <pc:docMk/>
            <pc:sldMk cId="569896565" sldId="259"/>
            <ac:spMk id="230" creationId="{C2AB91F6-965E-4407-91EA-808ED990FB1D}"/>
          </ac:spMkLst>
        </pc:spChg>
        <pc:spChg chg="del">
          <ac:chgData name="JEONG JAE EUN" userId="f1dde926-d302-47c6-a33e-c2a70fa1e541" providerId="ADAL" clId="{1E9C58E5-3C80-4D76-9ADB-ECE752888BF0}" dt="2021-05-31T04:41:41.753" v="354" actId="478"/>
          <ac:spMkLst>
            <pc:docMk/>
            <pc:sldMk cId="569896565" sldId="259"/>
            <ac:spMk id="232" creationId="{6093B571-6F5B-40DF-A701-8770BCFD9661}"/>
          </ac:spMkLst>
        </pc:spChg>
        <pc:spChg chg="mod">
          <ac:chgData name="JEONG JAE EUN" userId="f1dde926-d302-47c6-a33e-c2a70fa1e541" providerId="ADAL" clId="{1E9C58E5-3C80-4D76-9ADB-ECE752888BF0}" dt="2021-05-31T05:09:15.514" v="755" actId="1035"/>
          <ac:spMkLst>
            <pc:docMk/>
            <pc:sldMk cId="569896565" sldId="259"/>
            <ac:spMk id="234" creationId="{74A2376A-5BC0-40D4-91D7-9BCD5D61CABA}"/>
          </ac:spMkLst>
        </pc:spChg>
        <pc:spChg chg="mod">
          <ac:chgData name="JEONG JAE EUN" userId="f1dde926-d302-47c6-a33e-c2a70fa1e541" providerId="ADAL" clId="{1E9C58E5-3C80-4D76-9ADB-ECE752888BF0}" dt="2021-05-31T04:57:10.616" v="533" actId="554"/>
          <ac:spMkLst>
            <pc:docMk/>
            <pc:sldMk cId="569896565" sldId="259"/>
            <ac:spMk id="245" creationId="{A9C104E0-3765-4CD3-8E25-4A411DE41725}"/>
          </ac:spMkLst>
        </pc:spChg>
        <pc:spChg chg="mod">
          <ac:chgData name="JEONG JAE EUN" userId="f1dde926-d302-47c6-a33e-c2a70fa1e541" providerId="ADAL" clId="{1E9C58E5-3C80-4D76-9ADB-ECE752888BF0}" dt="2021-05-31T04:57:10.616" v="533" actId="554"/>
          <ac:spMkLst>
            <pc:docMk/>
            <pc:sldMk cId="569896565" sldId="259"/>
            <ac:spMk id="247" creationId="{19C1F75A-7C2C-498B-9D00-30F127523768}"/>
          </ac:spMkLst>
        </pc:spChg>
        <pc:spChg chg="mod">
          <ac:chgData name="JEONG JAE EUN" userId="f1dde926-d302-47c6-a33e-c2a70fa1e541" providerId="ADAL" clId="{1E9C58E5-3C80-4D76-9ADB-ECE752888BF0}" dt="2021-05-31T05:09:04.679" v="749" actId="465"/>
          <ac:spMkLst>
            <pc:docMk/>
            <pc:sldMk cId="569896565" sldId="259"/>
            <ac:spMk id="249" creationId="{F6BC0967-1AEA-DD40-ABF1-91748CF02AC2}"/>
          </ac:spMkLst>
        </pc:spChg>
        <pc:spChg chg="del">
          <ac:chgData name="JEONG JAE EUN" userId="f1dde926-d302-47c6-a33e-c2a70fa1e541" providerId="ADAL" clId="{1E9C58E5-3C80-4D76-9ADB-ECE752888BF0}" dt="2021-05-31T05:08:00.339" v="708" actId="478"/>
          <ac:spMkLst>
            <pc:docMk/>
            <pc:sldMk cId="569896565" sldId="259"/>
            <ac:spMk id="251" creationId="{0E2F6336-68E0-415C-A953-0A565A543121}"/>
          </ac:spMkLst>
        </pc:spChg>
        <pc:spChg chg="mod">
          <ac:chgData name="JEONG JAE EUN" userId="f1dde926-d302-47c6-a33e-c2a70fa1e541" providerId="ADAL" clId="{1E9C58E5-3C80-4D76-9ADB-ECE752888BF0}" dt="2021-05-31T04:55:42.417" v="517" actId="1038"/>
          <ac:spMkLst>
            <pc:docMk/>
            <pc:sldMk cId="569896565" sldId="259"/>
            <ac:spMk id="253" creationId="{779EDC5A-AADC-FB40-94F1-693D3C783A9C}"/>
          </ac:spMkLst>
        </pc:spChg>
        <pc:spChg chg="del">
          <ac:chgData name="JEONG JAE EUN" userId="f1dde926-d302-47c6-a33e-c2a70fa1e541" providerId="ADAL" clId="{1E9C58E5-3C80-4D76-9ADB-ECE752888BF0}" dt="2021-05-31T04:39:54.218" v="302" actId="478"/>
          <ac:spMkLst>
            <pc:docMk/>
            <pc:sldMk cId="569896565" sldId="259"/>
            <ac:spMk id="256" creationId="{41D49B96-8001-4E20-8C94-2AD833D08F4A}"/>
          </ac:spMkLst>
        </pc:spChg>
        <pc:spChg chg="del mod">
          <ac:chgData name="JEONG JAE EUN" userId="f1dde926-d302-47c6-a33e-c2a70fa1e541" providerId="ADAL" clId="{1E9C58E5-3C80-4D76-9ADB-ECE752888BF0}" dt="2021-05-31T04:39:52.903" v="301" actId="478"/>
          <ac:spMkLst>
            <pc:docMk/>
            <pc:sldMk cId="569896565" sldId="259"/>
            <ac:spMk id="258" creationId="{A5E81949-8347-4AE3-ADA1-93704AE987FA}"/>
          </ac:spMkLst>
        </pc:spChg>
        <pc:spChg chg="mod">
          <ac:chgData name="JEONG JAE EUN" userId="f1dde926-d302-47c6-a33e-c2a70fa1e541" providerId="ADAL" clId="{1E9C58E5-3C80-4D76-9ADB-ECE752888BF0}" dt="2021-05-31T04:56:15.961" v="524" actId="1076"/>
          <ac:spMkLst>
            <pc:docMk/>
            <pc:sldMk cId="569896565" sldId="259"/>
            <ac:spMk id="262" creationId="{723D0AEB-DC4B-AC41-ACF3-77EEAD08277E}"/>
          </ac:spMkLst>
        </pc:spChg>
        <pc:spChg chg="mod">
          <ac:chgData name="JEONG JAE EUN" userId="f1dde926-d302-47c6-a33e-c2a70fa1e541" providerId="ADAL" clId="{1E9C58E5-3C80-4D76-9ADB-ECE752888BF0}" dt="2021-05-31T04:56:14.229" v="523" actId="1076"/>
          <ac:spMkLst>
            <pc:docMk/>
            <pc:sldMk cId="569896565" sldId="259"/>
            <ac:spMk id="263" creationId="{03C04739-FFFC-434B-831B-7D6B27DE6BF2}"/>
          </ac:spMkLst>
        </pc:spChg>
        <pc:spChg chg="mod">
          <ac:chgData name="JEONG JAE EUN" userId="f1dde926-d302-47c6-a33e-c2a70fa1e541" providerId="ADAL" clId="{1E9C58E5-3C80-4D76-9ADB-ECE752888BF0}" dt="2021-05-31T04:44:56.260" v="406" actId="1076"/>
          <ac:spMkLst>
            <pc:docMk/>
            <pc:sldMk cId="569896565" sldId="259"/>
            <ac:spMk id="272" creationId="{F8D94241-E24B-3E40-8C4E-037E4C729965}"/>
          </ac:spMkLst>
        </pc:spChg>
        <pc:spChg chg="del mod">
          <ac:chgData name="JEONG JAE EUN" userId="f1dde926-d302-47c6-a33e-c2a70fa1e541" providerId="ADAL" clId="{1E9C58E5-3C80-4D76-9ADB-ECE752888BF0}" dt="2021-05-31T04:55:06.019" v="508" actId="478"/>
          <ac:spMkLst>
            <pc:docMk/>
            <pc:sldMk cId="569896565" sldId="259"/>
            <ac:spMk id="274" creationId="{7BAF8EBD-BD5B-5746-B02A-D66AF9AA7B76}"/>
          </ac:spMkLst>
        </pc:spChg>
        <pc:spChg chg="del">
          <ac:chgData name="JEONG JAE EUN" userId="f1dde926-d302-47c6-a33e-c2a70fa1e541" providerId="ADAL" clId="{1E9C58E5-3C80-4D76-9ADB-ECE752888BF0}" dt="2021-05-31T04:39:23.700" v="274" actId="478"/>
          <ac:spMkLst>
            <pc:docMk/>
            <pc:sldMk cId="569896565" sldId="259"/>
            <ac:spMk id="275" creationId="{39991CFD-EBAB-4D21-B896-9120F554BB38}"/>
          </ac:spMkLst>
        </pc:spChg>
        <pc:spChg chg="del">
          <ac:chgData name="JEONG JAE EUN" userId="f1dde926-d302-47c6-a33e-c2a70fa1e541" providerId="ADAL" clId="{1E9C58E5-3C80-4D76-9ADB-ECE752888BF0}" dt="2021-05-31T04:39:26.118" v="275" actId="478"/>
          <ac:spMkLst>
            <pc:docMk/>
            <pc:sldMk cId="569896565" sldId="259"/>
            <ac:spMk id="280" creationId="{B2D5481C-71B0-49CE-9DE9-F2FB97B3DCE7}"/>
          </ac:spMkLst>
        </pc:spChg>
        <pc:spChg chg="mod">
          <ac:chgData name="JEONG JAE EUN" userId="f1dde926-d302-47c6-a33e-c2a70fa1e541" providerId="ADAL" clId="{1E9C58E5-3C80-4D76-9ADB-ECE752888BF0}" dt="2021-05-31T04:44:56.260" v="406" actId="1076"/>
          <ac:spMkLst>
            <pc:docMk/>
            <pc:sldMk cId="569896565" sldId="259"/>
            <ac:spMk id="284" creationId="{3B474FE7-BFC1-5045-98A7-A7475D939483}"/>
          </ac:spMkLst>
        </pc:spChg>
        <pc:spChg chg="mod">
          <ac:chgData name="JEONG JAE EUN" userId="f1dde926-d302-47c6-a33e-c2a70fa1e541" providerId="ADAL" clId="{1E9C58E5-3C80-4D76-9ADB-ECE752888BF0}" dt="2021-05-31T04:44:56.260" v="406" actId="1076"/>
          <ac:spMkLst>
            <pc:docMk/>
            <pc:sldMk cId="569896565" sldId="259"/>
            <ac:spMk id="285" creationId="{691165A9-4509-CA43-AC13-56B0F2403D06}"/>
          </ac:spMkLst>
        </pc:spChg>
        <pc:spChg chg="mod">
          <ac:chgData name="JEONG JAE EUN" userId="f1dde926-d302-47c6-a33e-c2a70fa1e541" providerId="ADAL" clId="{1E9C58E5-3C80-4D76-9ADB-ECE752888BF0}" dt="2021-05-31T04:56:22.898" v="525" actId="1076"/>
          <ac:spMkLst>
            <pc:docMk/>
            <pc:sldMk cId="569896565" sldId="259"/>
            <ac:spMk id="290" creationId="{7A7D4FA1-7F4C-764D-B9E2-4FB814239635}"/>
          </ac:spMkLst>
        </pc:spChg>
        <pc:spChg chg="add del">
          <ac:chgData name="JEONG JAE EUN" userId="f1dde926-d302-47c6-a33e-c2a70fa1e541" providerId="ADAL" clId="{1E9C58E5-3C80-4D76-9ADB-ECE752888BF0}" dt="2021-05-31T04:44:00.089" v="381" actId="22"/>
          <ac:spMkLst>
            <pc:docMk/>
            <pc:sldMk cId="569896565" sldId="259"/>
            <ac:spMk id="298" creationId="{ED3029D8-46A4-4DCF-84E7-731691BF4AC9}"/>
          </ac:spMkLst>
        </pc:spChg>
        <pc:spChg chg="mod">
          <ac:chgData name="JEONG JAE EUN" userId="f1dde926-d302-47c6-a33e-c2a70fa1e541" providerId="ADAL" clId="{1E9C58E5-3C80-4D76-9ADB-ECE752888BF0}" dt="2021-05-31T05:02:28.686" v="635" actId="1076"/>
          <ac:spMkLst>
            <pc:docMk/>
            <pc:sldMk cId="569896565" sldId="259"/>
            <ac:spMk id="305" creationId="{F466DE03-99B0-4D6B-8B14-8C815DFE4E05}"/>
          </ac:spMkLst>
        </pc:spChg>
        <pc:spChg chg="mod">
          <ac:chgData name="JEONG JAE EUN" userId="f1dde926-d302-47c6-a33e-c2a70fa1e541" providerId="ADAL" clId="{1E9C58E5-3C80-4D76-9ADB-ECE752888BF0}" dt="2021-05-31T04:48:29.438" v="453" actId="1076"/>
          <ac:spMkLst>
            <pc:docMk/>
            <pc:sldMk cId="569896565" sldId="259"/>
            <ac:spMk id="338" creationId="{1A01F4AA-AA28-4D50-B9B2-A407F993C658}"/>
          </ac:spMkLst>
        </pc:spChg>
        <pc:spChg chg="mod">
          <ac:chgData name="JEONG JAE EUN" userId="f1dde926-d302-47c6-a33e-c2a70fa1e541" providerId="ADAL" clId="{1E9C58E5-3C80-4D76-9ADB-ECE752888BF0}" dt="2021-05-31T04:48:29.438" v="453" actId="1076"/>
          <ac:spMkLst>
            <pc:docMk/>
            <pc:sldMk cId="569896565" sldId="259"/>
            <ac:spMk id="339" creationId="{7ABE16BD-4647-4842-8FBD-24CDA9D11CEB}"/>
          </ac:spMkLst>
        </pc:spChg>
        <pc:spChg chg="add mod">
          <ac:chgData name="JEONG JAE EUN" userId="f1dde926-d302-47c6-a33e-c2a70fa1e541" providerId="ADAL" clId="{1E9C58E5-3C80-4D76-9ADB-ECE752888BF0}" dt="2021-05-31T04:47:52.345" v="448" actId="20577"/>
          <ac:spMkLst>
            <pc:docMk/>
            <pc:sldMk cId="569896565" sldId="259"/>
            <ac:spMk id="345" creationId="{8E8A3633-177F-47CF-8561-E7CEA1A3D038}"/>
          </ac:spMkLst>
        </pc:spChg>
        <pc:spChg chg="add mod">
          <ac:chgData name="JEONG JAE EUN" userId="f1dde926-d302-47c6-a33e-c2a70fa1e541" providerId="ADAL" clId="{1E9C58E5-3C80-4D76-9ADB-ECE752888BF0}" dt="2021-05-31T04:49:51.684" v="482" actId="465"/>
          <ac:spMkLst>
            <pc:docMk/>
            <pc:sldMk cId="569896565" sldId="259"/>
            <ac:spMk id="346" creationId="{E292A7BC-D387-4606-9B6F-324BD48CB12B}"/>
          </ac:spMkLst>
        </pc:spChg>
        <pc:spChg chg="add mod">
          <ac:chgData name="JEONG JAE EUN" userId="f1dde926-d302-47c6-a33e-c2a70fa1e541" providerId="ADAL" clId="{1E9C58E5-3C80-4D76-9ADB-ECE752888BF0}" dt="2021-05-31T04:49:51.684" v="482" actId="465"/>
          <ac:spMkLst>
            <pc:docMk/>
            <pc:sldMk cId="569896565" sldId="259"/>
            <ac:spMk id="363" creationId="{FA829975-01ED-402D-A2AA-BECD824C6011}"/>
          </ac:spMkLst>
        </pc:spChg>
        <pc:spChg chg="add mod">
          <ac:chgData name="JEONG JAE EUN" userId="f1dde926-d302-47c6-a33e-c2a70fa1e541" providerId="ADAL" clId="{1E9C58E5-3C80-4D76-9ADB-ECE752888BF0}" dt="2021-05-31T04:49:51.684" v="482" actId="465"/>
          <ac:spMkLst>
            <pc:docMk/>
            <pc:sldMk cId="569896565" sldId="259"/>
            <ac:spMk id="365" creationId="{41D3C876-DED7-43B1-8854-FA4A0414EC2F}"/>
          </ac:spMkLst>
        </pc:spChg>
        <pc:spChg chg="mod">
          <ac:chgData name="JEONG JAE EUN" userId="f1dde926-d302-47c6-a33e-c2a70fa1e541" providerId="ADAL" clId="{1E9C58E5-3C80-4D76-9ADB-ECE752888BF0}" dt="2021-05-31T05:11:25.459" v="787" actId="1076"/>
          <ac:spMkLst>
            <pc:docMk/>
            <pc:sldMk cId="569896565" sldId="259"/>
            <ac:spMk id="366" creationId="{59E38B61-E1AB-4A70-BBA2-5411E3EFF313}"/>
          </ac:spMkLst>
        </pc:spChg>
        <pc:spChg chg="mod">
          <ac:chgData name="JEONG JAE EUN" userId="f1dde926-d302-47c6-a33e-c2a70fa1e541" providerId="ADAL" clId="{1E9C58E5-3C80-4D76-9ADB-ECE752888BF0}" dt="2021-05-31T05:11:33.500" v="789" actId="1076"/>
          <ac:spMkLst>
            <pc:docMk/>
            <pc:sldMk cId="569896565" sldId="259"/>
            <ac:spMk id="367" creationId="{E42100B5-9F15-43EA-8260-A837429AB00C}"/>
          </ac:spMkLst>
        </pc:spChg>
        <pc:spChg chg="add mod">
          <ac:chgData name="JEONG JAE EUN" userId="f1dde926-d302-47c6-a33e-c2a70fa1e541" providerId="ADAL" clId="{1E9C58E5-3C80-4D76-9ADB-ECE752888BF0}" dt="2021-05-31T04:49:51.684" v="482" actId="465"/>
          <ac:spMkLst>
            <pc:docMk/>
            <pc:sldMk cId="569896565" sldId="259"/>
            <ac:spMk id="374" creationId="{9D203398-47B5-40E9-863C-BF450D8B5B6D}"/>
          </ac:spMkLst>
        </pc:spChg>
        <pc:spChg chg="add mod">
          <ac:chgData name="JEONG JAE EUN" userId="f1dde926-d302-47c6-a33e-c2a70fa1e541" providerId="ADAL" clId="{1E9C58E5-3C80-4D76-9ADB-ECE752888BF0}" dt="2021-05-31T04:49:51.684" v="482" actId="465"/>
          <ac:spMkLst>
            <pc:docMk/>
            <pc:sldMk cId="569896565" sldId="259"/>
            <ac:spMk id="375" creationId="{A32AD59C-4E24-4B93-A8C6-F5E30F805291}"/>
          </ac:spMkLst>
        </pc:spChg>
        <pc:spChg chg="mod">
          <ac:chgData name="JEONG JAE EUN" userId="f1dde926-d302-47c6-a33e-c2a70fa1e541" providerId="ADAL" clId="{1E9C58E5-3C80-4D76-9ADB-ECE752888BF0}" dt="2021-05-31T05:11:28.197" v="788" actId="1076"/>
          <ac:spMkLst>
            <pc:docMk/>
            <pc:sldMk cId="569896565" sldId="259"/>
            <ac:spMk id="376" creationId="{6A77BCBF-49F0-4C2B-BD46-CC3DFC7906B2}"/>
          </ac:spMkLst>
        </pc:spChg>
        <pc:spChg chg="mod">
          <ac:chgData name="JEONG JAE EUN" userId="f1dde926-d302-47c6-a33e-c2a70fa1e541" providerId="ADAL" clId="{1E9C58E5-3C80-4D76-9ADB-ECE752888BF0}" dt="2021-05-31T05:11:36.784" v="790" actId="1076"/>
          <ac:spMkLst>
            <pc:docMk/>
            <pc:sldMk cId="569896565" sldId="259"/>
            <ac:spMk id="377" creationId="{3D7280A5-500F-4FC5-83F9-EDF0403F770E}"/>
          </ac:spMkLst>
        </pc:spChg>
        <pc:spChg chg="add mod">
          <ac:chgData name="JEONG JAE EUN" userId="f1dde926-d302-47c6-a33e-c2a70fa1e541" providerId="ADAL" clId="{1E9C58E5-3C80-4D76-9ADB-ECE752888BF0}" dt="2021-05-31T04:49:51.684" v="482" actId="465"/>
          <ac:spMkLst>
            <pc:docMk/>
            <pc:sldMk cId="569896565" sldId="259"/>
            <ac:spMk id="378" creationId="{44C83CF1-5409-41A9-920A-0E92B796C606}"/>
          </ac:spMkLst>
        </pc:spChg>
        <pc:spChg chg="add mod">
          <ac:chgData name="JEONG JAE EUN" userId="f1dde926-d302-47c6-a33e-c2a70fa1e541" providerId="ADAL" clId="{1E9C58E5-3C80-4D76-9ADB-ECE752888BF0}" dt="2021-05-31T04:49:37.475" v="481" actId="571"/>
          <ac:spMkLst>
            <pc:docMk/>
            <pc:sldMk cId="569896565" sldId="259"/>
            <ac:spMk id="381" creationId="{08817A12-BE03-4187-AEFB-6337D2C6F62E}"/>
          </ac:spMkLst>
        </pc:spChg>
        <pc:spChg chg="add mod">
          <ac:chgData name="JEONG JAE EUN" userId="f1dde926-d302-47c6-a33e-c2a70fa1e541" providerId="ADAL" clId="{1E9C58E5-3C80-4D76-9ADB-ECE752888BF0}" dt="2021-05-31T04:53:10.264" v="497" actId="1076"/>
          <ac:spMkLst>
            <pc:docMk/>
            <pc:sldMk cId="569896565" sldId="259"/>
            <ac:spMk id="382" creationId="{14D2ECAF-9DF6-49E4-BD2D-94E333201C8E}"/>
          </ac:spMkLst>
        </pc:spChg>
        <pc:spChg chg="add mod">
          <ac:chgData name="JEONG JAE EUN" userId="f1dde926-d302-47c6-a33e-c2a70fa1e541" providerId="ADAL" clId="{1E9C58E5-3C80-4D76-9ADB-ECE752888BF0}" dt="2021-05-31T04:53:19.395" v="498" actId="571"/>
          <ac:spMkLst>
            <pc:docMk/>
            <pc:sldMk cId="569896565" sldId="259"/>
            <ac:spMk id="383" creationId="{B3E10479-433D-41B4-949C-CD62D8701B6F}"/>
          </ac:spMkLst>
        </pc:spChg>
        <pc:spChg chg="add mod">
          <ac:chgData name="JEONG JAE EUN" userId="f1dde926-d302-47c6-a33e-c2a70fa1e541" providerId="ADAL" clId="{1E9C58E5-3C80-4D76-9ADB-ECE752888BF0}" dt="2021-05-31T04:53:41.805" v="502" actId="1076"/>
          <ac:spMkLst>
            <pc:docMk/>
            <pc:sldMk cId="569896565" sldId="259"/>
            <ac:spMk id="384" creationId="{18155389-7D7A-478A-8C60-238516A243AA}"/>
          </ac:spMkLst>
        </pc:spChg>
        <pc:spChg chg="mod">
          <ac:chgData name="JEONG JAE EUN" userId="f1dde926-d302-47c6-a33e-c2a70fa1e541" providerId="ADAL" clId="{1E9C58E5-3C80-4D76-9ADB-ECE752888BF0}" dt="2021-05-31T05:04:13.114" v="680" actId="1076"/>
          <ac:spMkLst>
            <pc:docMk/>
            <pc:sldMk cId="569896565" sldId="259"/>
            <ac:spMk id="386" creationId="{BE77C9F1-46EF-45F1-90FE-DC2DDDF4C5F0}"/>
          </ac:spMkLst>
        </pc:spChg>
        <pc:spChg chg="mod">
          <ac:chgData name="JEONG JAE EUN" userId="f1dde926-d302-47c6-a33e-c2a70fa1e541" providerId="ADAL" clId="{1E9C58E5-3C80-4D76-9ADB-ECE752888BF0}" dt="2021-05-31T05:04:39.261" v="684" actId="1076"/>
          <ac:spMkLst>
            <pc:docMk/>
            <pc:sldMk cId="569896565" sldId="259"/>
            <ac:spMk id="387" creationId="{12E67D22-C377-4D25-9731-D62B246D4518}"/>
          </ac:spMkLst>
        </pc:spChg>
        <pc:spChg chg="add mod">
          <ac:chgData name="JEONG JAE EUN" userId="f1dde926-d302-47c6-a33e-c2a70fa1e541" providerId="ADAL" clId="{1E9C58E5-3C80-4D76-9ADB-ECE752888BF0}" dt="2021-05-31T04:53:49.139" v="503" actId="571"/>
          <ac:spMkLst>
            <pc:docMk/>
            <pc:sldMk cId="569896565" sldId="259"/>
            <ac:spMk id="389" creationId="{AF71CB2D-744C-47F1-9F7E-1B0F46F400C5}"/>
          </ac:spMkLst>
        </pc:spChg>
        <pc:spChg chg="add mod">
          <ac:chgData name="JEONG JAE EUN" userId="f1dde926-d302-47c6-a33e-c2a70fa1e541" providerId="ADAL" clId="{1E9C58E5-3C80-4D76-9ADB-ECE752888BF0}" dt="2021-05-31T04:53:56.265" v="504" actId="571"/>
          <ac:spMkLst>
            <pc:docMk/>
            <pc:sldMk cId="569896565" sldId="259"/>
            <ac:spMk id="390" creationId="{1534229C-6799-47C2-A39D-77F5441A1C18}"/>
          </ac:spMkLst>
        </pc:spChg>
        <pc:spChg chg="add mod">
          <ac:chgData name="JEONG JAE EUN" userId="f1dde926-d302-47c6-a33e-c2a70fa1e541" providerId="ADAL" clId="{1E9C58E5-3C80-4D76-9ADB-ECE752888BF0}" dt="2021-05-31T04:54:01.253" v="505" actId="571"/>
          <ac:spMkLst>
            <pc:docMk/>
            <pc:sldMk cId="569896565" sldId="259"/>
            <ac:spMk id="391" creationId="{AC627E81-7D48-4A42-8AEF-9A17C954FC1F}"/>
          </ac:spMkLst>
        </pc:spChg>
        <pc:spChg chg="mod">
          <ac:chgData name="JEONG JAE EUN" userId="f1dde926-d302-47c6-a33e-c2a70fa1e541" providerId="ADAL" clId="{1E9C58E5-3C80-4D76-9ADB-ECE752888BF0}" dt="2021-05-31T04:48:29.438" v="453" actId="1076"/>
          <ac:spMkLst>
            <pc:docMk/>
            <pc:sldMk cId="569896565" sldId="259"/>
            <ac:spMk id="393" creationId="{8632C039-1105-DD42-A9A3-5FD450F7A40F}"/>
          </ac:spMkLst>
        </pc:spChg>
        <pc:spChg chg="add mod">
          <ac:chgData name="JEONG JAE EUN" userId="f1dde926-d302-47c6-a33e-c2a70fa1e541" providerId="ADAL" clId="{1E9C58E5-3C80-4D76-9ADB-ECE752888BF0}" dt="2021-05-31T04:54:04.406" v="506" actId="571"/>
          <ac:spMkLst>
            <pc:docMk/>
            <pc:sldMk cId="569896565" sldId="259"/>
            <ac:spMk id="394" creationId="{6EEEC890-7F35-4731-8E19-3370D82694E1}"/>
          </ac:spMkLst>
        </pc:spChg>
        <pc:spChg chg="del mod">
          <ac:chgData name="JEONG JAE EUN" userId="f1dde926-d302-47c6-a33e-c2a70fa1e541" providerId="ADAL" clId="{1E9C58E5-3C80-4D76-9ADB-ECE752888BF0}" dt="2021-05-31T05:06:00.898" v="697" actId="478"/>
          <ac:spMkLst>
            <pc:docMk/>
            <pc:sldMk cId="569896565" sldId="259"/>
            <ac:spMk id="414" creationId="{0D7201EC-34E1-4CDF-856A-F793259AC76C}"/>
          </ac:spMkLst>
        </pc:spChg>
        <pc:spChg chg="add mod">
          <ac:chgData name="JEONG JAE EUN" userId="f1dde926-d302-47c6-a33e-c2a70fa1e541" providerId="ADAL" clId="{1E9C58E5-3C80-4D76-9ADB-ECE752888BF0}" dt="2021-05-31T05:06:05.036" v="698" actId="571"/>
          <ac:spMkLst>
            <pc:docMk/>
            <pc:sldMk cId="569896565" sldId="259"/>
            <ac:spMk id="433" creationId="{A29D5686-E122-492B-AD9F-D8CAE62DFA5A}"/>
          </ac:spMkLst>
        </pc:spChg>
        <pc:spChg chg="mod">
          <ac:chgData name="JEONG JAE EUN" userId="f1dde926-d302-47c6-a33e-c2a70fa1e541" providerId="ADAL" clId="{1E9C58E5-3C80-4D76-9ADB-ECE752888BF0}" dt="2021-05-31T05:10:14.015" v="774" actId="1076"/>
          <ac:spMkLst>
            <pc:docMk/>
            <pc:sldMk cId="569896565" sldId="259"/>
            <ac:spMk id="448" creationId="{37E30273-40F0-4036-815B-C40C014482BC}"/>
          </ac:spMkLst>
        </pc:spChg>
        <pc:spChg chg="mod">
          <ac:chgData name="JEONG JAE EUN" userId="f1dde926-d302-47c6-a33e-c2a70fa1e541" providerId="ADAL" clId="{1E9C58E5-3C80-4D76-9ADB-ECE752888BF0}" dt="2021-05-31T05:08:38.304" v="726" actId="1035"/>
          <ac:spMkLst>
            <pc:docMk/>
            <pc:sldMk cId="569896565" sldId="259"/>
            <ac:spMk id="530" creationId="{9F9A1522-79C0-46D7-9BB2-54BDEB66E842}"/>
          </ac:spMkLst>
        </pc:spChg>
        <pc:spChg chg="mod">
          <ac:chgData name="JEONG JAE EUN" userId="f1dde926-d302-47c6-a33e-c2a70fa1e541" providerId="ADAL" clId="{1E9C58E5-3C80-4D76-9ADB-ECE752888BF0}" dt="2021-05-31T05:09:12.703" v="753" actId="1036"/>
          <ac:spMkLst>
            <pc:docMk/>
            <pc:sldMk cId="569896565" sldId="259"/>
            <ac:spMk id="532" creationId="{1D5874B8-37E1-401C-B87E-E801B92C2E78}"/>
          </ac:spMkLst>
        </pc:spChg>
        <pc:spChg chg="mod">
          <ac:chgData name="JEONG JAE EUN" userId="f1dde926-d302-47c6-a33e-c2a70fa1e541" providerId="ADAL" clId="{1E9C58E5-3C80-4D76-9ADB-ECE752888BF0}" dt="2021-05-31T04:57:21.243" v="534" actId="554"/>
          <ac:spMkLst>
            <pc:docMk/>
            <pc:sldMk cId="569896565" sldId="259"/>
            <ac:spMk id="583" creationId="{C06DAC51-85FE-4E4D-BEF8-25815BD35CD6}"/>
          </ac:spMkLst>
        </pc:spChg>
        <pc:spChg chg="mod">
          <ac:chgData name="JEONG JAE EUN" userId="f1dde926-d302-47c6-a33e-c2a70fa1e541" providerId="ADAL" clId="{1E9C58E5-3C80-4D76-9ADB-ECE752888BF0}" dt="2021-05-31T04:57:26.220" v="535" actId="1076"/>
          <ac:spMkLst>
            <pc:docMk/>
            <pc:sldMk cId="569896565" sldId="259"/>
            <ac:spMk id="584" creationId="{CE73267E-9874-4B3A-8B1E-3767C0BC0C11}"/>
          </ac:spMkLst>
        </pc:spChg>
        <pc:graphicFrameChg chg="mod modGraphic">
          <ac:chgData name="JEONG JAE EUN" userId="f1dde926-d302-47c6-a33e-c2a70fa1e541" providerId="ADAL" clId="{1E9C58E5-3C80-4D76-9ADB-ECE752888BF0}" dt="2021-05-31T04:59:55.832" v="550"/>
          <ac:graphicFrameMkLst>
            <pc:docMk/>
            <pc:sldMk cId="569896565" sldId="259"/>
            <ac:graphicFrameMk id="11" creationId="{EED04602-774F-4ACB-B30A-C2E1B739CFF7}"/>
          </ac:graphicFrameMkLst>
        </pc:graphicFrameChg>
        <pc:graphicFrameChg chg="mod modGraphic">
          <ac:chgData name="JEONG JAE EUN" userId="f1dde926-d302-47c6-a33e-c2a70fa1e541" providerId="ADAL" clId="{1E9C58E5-3C80-4D76-9ADB-ECE752888BF0}" dt="2021-05-31T04:46:08.901" v="432" actId="465"/>
          <ac:graphicFrameMkLst>
            <pc:docMk/>
            <pc:sldMk cId="569896565" sldId="259"/>
            <ac:graphicFrameMk id="15" creationId="{7C5E2607-57C1-427A-ABDD-5FBDECF747EE}"/>
          </ac:graphicFrameMkLst>
        </pc:graphicFrameChg>
        <pc:graphicFrameChg chg="mod modGraphic">
          <ac:chgData name="JEONG JAE EUN" userId="f1dde926-d302-47c6-a33e-c2a70fa1e541" providerId="ADAL" clId="{1E9C58E5-3C80-4D76-9ADB-ECE752888BF0}" dt="2021-05-31T04:46:01.595" v="431" actId="1076"/>
          <ac:graphicFrameMkLst>
            <pc:docMk/>
            <pc:sldMk cId="569896565" sldId="259"/>
            <ac:graphicFrameMk id="16" creationId="{90076703-015D-4138-B830-853FF90A1E92}"/>
          </ac:graphicFrameMkLst>
        </pc:graphicFrameChg>
        <pc:graphicFrameChg chg="mod ord modGraphic">
          <ac:chgData name="JEONG JAE EUN" userId="f1dde926-d302-47c6-a33e-c2a70fa1e541" providerId="ADAL" clId="{1E9C58E5-3C80-4D76-9ADB-ECE752888BF0}" dt="2021-05-31T04:55:12.181" v="509" actId="166"/>
          <ac:graphicFrameMkLst>
            <pc:docMk/>
            <pc:sldMk cId="569896565" sldId="259"/>
            <ac:graphicFrameMk id="18" creationId="{A5FC08D9-6CEC-4D17-93D4-A72576281B22}"/>
          </ac:graphicFrameMkLst>
        </pc:graphicFrameChg>
        <pc:graphicFrameChg chg="mod modGraphic">
          <ac:chgData name="JEONG JAE EUN" userId="f1dde926-d302-47c6-a33e-c2a70fa1e541" providerId="ADAL" clId="{1E9C58E5-3C80-4D76-9ADB-ECE752888BF0}" dt="2021-05-31T04:59:55.832" v="550"/>
          <ac:graphicFrameMkLst>
            <pc:docMk/>
            <pc:sldMk cId="569896565" sldId="259"/>
            <ac:graphicFrameMk id="19" creationId="{DCBAEA3A-6067-4A7E-8A09-47AA27D87D6D}"/>
          </ac:graphicFrameMkLst>
        </pc:graphicFrameChg>
        <pc:graphicFrameChg chg="modGraphic">
          <ac:chgData name="JEONG JAE EUN" userId="f1dde926-d302-47c6-a33e-c2a70fa1e541" providerId="ADAL" clId="{1E9C58E5-3C80-4D76-9ADB-ECE752888BF0}" dt="2021-05-31T05:12:20.648" v="841" actId="20577"/>
          <ac:graphicFrameMkLst>
            <pc:docMk/>
            <pc:sldMk cId="569896565" sldId="259"/>
            <ac:graphicFrameMk id="29" creationId="{A5F4CC7E-7B8F-444D-A91C-68B70533E341}"/>
          </ac:graphicFrameMkLst>
        </pc:graphicFrameChg>
        <pc:graphicFrameChg chg="mod modGraphic">
          <ac:chgData name="JEONG JAE EUN" userId="f1dde926-d302-47c6-a33e-c2a70fa1e541" providerId="ADAL" clId="{1E9C58E5-3C80-4D76-9ADB-ECE752888BF0}" dt="2021-05-31T05:09:04.679" v="749" actId="465"/>
          <ac:graphicFrameMkLst>
            <pc:docMk/>
            <pc:sldMk cId="569896565" sldId="259"/>
            <ac:graphicFrameMk id="32" creationId="{DBC90153-6C84-4994-9D0C-A35026322F6F}"/>
          </ac:graphicFrameMkLst>
        </pc:graphicFrameChg>
        <pc:graphicFrameChg chg="mod modGraphic">
          <ac:chgData name="JEONG JAE EUN" userId="f1dde926-d302-47c6-a33e-c2a70fa1e541" providerId="ADAL" clId="{1E9C58E5-3C80-4D76-9ADB-ECE752888BF0}" dt="2021-05-31T04:46:08.901" v="432" actId="465"/>
          <ac:graphicFrameMkLst>
            <pc:docMk/>
            <pc:sldMk cId="569896565" sldId="259"/>
            <ac:graphicFrameMk id="161" creationId="{EEEA7B8A-B87B-4A44-B8C5-BC910DF7D5E0}"/>
          </ac:graphicFrameMkLst>
        </pc:graphicFrameChg>
        <pc:graphicFrameChg chg="mod modGraphic">
          <ac:chgData name="JEONG JAE EUN" userId="f1dde926-d302-47c6-a33e-c2a70fa1e541" providerId="ADAL" clId="{1E9C58E5-3C80-4D76-9ADB-ECE752888BF0}" dt="2021-05-31T04:59:55.832" v="550"/>
          <ac:graphicFrameMkLst>
            <pc:docMk/>
            <pc:sldMk cId="569896565" sldId="259"/>
            <ac:graphicFrameMk id="178" creationId="{10DCEEB1-37B4-4BD9-B2B0-0DA8A93A5EE2}"/>
          </ac:graphicFrameMkLst>
        </pc:graphicFrameChg>
        <pc:graphicFrameChg chg="mod modGraphic">
          <ac:chgData name="JEONG JAE EUN" userId="f1dde926-d302-47c6-a33e-c2a70fa1e541" providerId="ADAL" clId="{1E9C58E5-3C80-4D76-9ADB-ECE752888BF0}" dt="2021-05-31T05:12:09.313" v="822" actId="20577"/>
          <ac:graphicFrameMkLst>
            <pc:docMk/>
            <pc:sldMk cId="569896565" sldId="259"/>
            <ac:graphicFrameMk id="198" creationId="{61C1DAD7-EA97-4BDD-A138-461BA4CC7B63}"/>
          </ac:graphicFrameMkLst>
        </pc:graphicFrameChg>
        <pc:graphicFrameChg chg="del">
          <ac:chgData name="JEONG JAE EUN" userId="f1dde926-d302-47c6-a33e-c2a70fa1e541" providerId="ADAL" clId="{1E9C58E5-3C80-4D76-9ADB-ECE752888BF0}" dt="2021-05-31T05:08:04.736" v="712" actId="478"/>
          <ac:graphicFrameMkLst>
            <pc:docMk/>
            <pc:sldMk cId="569896565" sldId="259"/>
            <ac:graphicFrameMk id="205" creationId="{3E55F5CD-5D23-4F9F-AC5B-0E3AD4563350}"/>
          </ac:graphicFrameMkLst>
        </pc:graphicFrameChg>
        <pc:graphicFrameChg chg="mod">
          <ac:chgData name="JEONG JAE EUN" userId="f1dde926-d302-47c6-a33e-c2a70fa1e541" providerId="ADAL" clId="{1E9C58E5-3C80-4D76-9ADB-ECE752888BF0}" dt="2021-05-31T04:59:55.832" v="550"/>
          <ac:graphicFrameMkLst>
            <pc:docMk/>
            <pc:sldMk cId="569896565" sldId="259"/>
            <ac:graphicFrameMk id="206" creationId="{B542FFF6-AE75-45A5-9BA1-7B179748C372}"/>
          </ac:graphicFrameMkLst>
        </pc:graphicFrameChg>
        <pc:graphicFrameChg chg="mod ord modGraphic">
          <ac:chgData name="JEONG JAE EUN" userId="f1dde926-d302-47c6-a33e-c2a70fa1e541" providerId="ADAL" clId="{1E9C58E5-3C80-4D76-9ADB-ECE752888BF0}" dt="2021-05-31T04:59:55.832" v="550"/>
          <ac:graphicFrameMkLst>
            <pc:docMk/>
            <pc:sldMk cId="569896565" sldId="259"/>
            <ac:graphicFrameMk id="218" creationId="{BE208010-3147-4416-9175-4BCEE0352BCE}"/>
          </ac:graphicFrameMkLst>
        </pc:graphicFrameChg>
        <pc:graphicFrameChg chg="mod modGraphic">
          <ac:chgData name="JEONG JAE EUN" userId="f1dde926-d302-47c6-a33e-c2a70fa1e541" providerId="ADAL" clId="{1E9C58E5-3C80-4D76-9ADB-ECE752888BF0}" dt="2021-05-31T05:04:55.762" v="688" actId="14100"/>
          <ac:graphicFrameMkLst>
            <pc:docMk/>
            <pc:sldMk cId="569896565" sldId="259"/>
            <ac:graphicFrameMk id="223" creationId="{BF2E8A92-1C3D-44CD-B1A7-44302C9BD0C7}"/>
          </ac:graphicFrameMkLst>
        </pc:graphicFrameChg>
        <pc:graphicFrameChg chg="mod modGraphic">
          <ac:chgData name="JEONG JAE EUN" userId="f1dde926-d302-47c6-a33e-c2a70fa1e541" providerId="ADAL" clId="{1E9C58E5-3C80-4D76-9ADB-ECE752888BF0}" dt="2021-05-31T05:10:08.009" v="773" actId="1076"/>
          <ac:graphicFrameMkLst>
            <pc:docMk/>
            <pc:sldMk cId="569896565" sldId="259"/>
            <ac:graphicFrameMk id="224" creationId="{204C6EAF-FB65-4EC6-A2BD-E2990559D77D}"/>
          </ac:graphicFrameMkLst>
        </pc:graphicFrameChg>
        <pc:graphicFrameChg chg="mod modGraphic">
          <ac:chgData name="JEONG JAE EUN" userId="f1dde926-d302-47c6-a33e-c2a70fa1e541" providerId="ADAL" clId="{1E9C58E5-3C80-4D76-9ADB-ECE752888BF0}" dt="2021-05-31T04:44:56.260" v="406" actId="1076"/>
          <ac:graphicFrameMkLst>
            <pc:docMk/>
            <pc:sldMk cId="569896565" sldId="259"/>
            <ac:graphicFrameMk id="236" creationId="{DDC628B1-DDEB-48AD-A80E-BCD9D30EAFCD}"/>
          </ac:graphicFrameMkLst>
        </pc:graphicFrameChg>
        <pc:graphicFrameChg chg="mod modGraphic">
          <ac:chgData name="JEONG JAE EUN" userId="f1dde926-d302-47c6-a33e-c2a70fa1e541" providerId="ADAL" clId="{1E9C58E5-3C80-4D76-9ADB-ECE752888BF0}" dt="2021-05-31T04:57:33.355" v="538" actId="1036"/>
          <ac:graphicFrameMkLst>
            <pc:docMk/>
            <pc:sldMk cId="569896565" sldId="259"/>
            <ac:graphicFrameMk id="237" creationId="{D02724EC-2077-4923-8532-3CBB32D9F1E4}"/>
          </ac:graphicFrameMkLst>
        </pc:graphicFrameChg>
        <pc:graphicFrameChg chg="del">
          <ac:chgData name="JEONG JAE EUN" userId="f1dde926-d302-47c6-a33e-c2a70fa1e541" providerId="ADAL" clId="{1E9C58E5-3C80-4D76-9ADB-ECE752888BF0}" dt="2021-05-31T05:07:56.458" v="707" actId="478"/>
          <ac:graphicFrameMkLst>
            <pc:docMk/>
            <pc:sldMk cId="569896565" sldId="259"/>
            <ac:graphicFrameMk id="248" creationId="{0F156981-62C7-460B-AFEF-B1C9DF90102B}"/>
          </ac:graphicFrameMkLst>
        </pc:graphicFrameChg>
        <pc:graphicFrameChg chg="del">
          <ac:chgData name="JEONG JAE EUN" userId="f1dde926-d302-47c6-a33e-c2a70fa1e541" providerId="ADAL" clId="{1E9C58E5-3C80-4D76-9ADB-ECE752888BF0}" dt="2021-05-31T04:39:48.945" v="298" actId="478"/>
          <ac:graphicFrameMkLst>
            <pc:docMk/>
            <pc:sldMk cId="569896565" sldId="259"/>
            <ac:graphicFrameMk id="257" creationId="{4168406A-0B54-4BE3-8CD3-5DA13C1B27BB}"/>
          </ac:graphicFrameMkLst>
        </pc:graphicFrameChg>
        <pc:graphicFrameChg chg="mod modGraphic">
          <ac:chgData name="JEONG JAE EUN" userId="f1dde926-d302-47c6-a33e-c2a70fa1e541" providerId="ADAL" clId="{1E9C58E5-3C80-4D76-9ADB-ECE752888BF0}" dt="2021-05-31T05:02:24.684" v="634" actId="14100"/>
          <ac:graphicFrameMkLst>
            <pc:docMk/>
            <pc:sldMk cId="569896565" sldId="259"/>
            <ac:graphicFrameMk id="266" creationId="{178807A6-54BB-401B-B589-E21BE65D5F66}"/>
          </ac:graphicFrameMkLst>
        </pc:graphicFrameChg>
        <pc:graphicFrameChg chg="add mod modGraphic">
          <ac:chgData name="JEONG JAE EUN" userId="f1dde926-d302-47c6-a33e-c2a70fa1e541" providerId="ADAL" clId="{1E9C58E5-3C80-4D76-9ADB-ECE752888BF0}" dt="2021-05-31T04:42:40.392" v="367" actId="1076"/>
          <ac:graphicFrameMkLst>
            <pc:docMk/>
            <pc:sldMk cId="569896565" sldId="259"/>
            <ac:graphicFrameMk id="273" creationId="{65DECC0F-D2FC-4BFC-9DF3-0DED39ED963E}"/>
          </ac:graphicFrameMkLst>
        </pc:graphicFrameChg>
        <pc:graphicFrameChg chg="add mod modGraphic">
          <ac:chgData name="JEONG JAE EUN" userId="f1dde926-d302-47c6-a33e-c2a70fa1e541" providerId="ADAL" clId="{1E9C58E5-3C80-4D76-9ADB-ECE752888BF0}" dt="2021-05-31T04:42:40.392" v="367" actId="1076"/>
          <ac:graphicFrameMkLst>
            <pc:docMk/>
            <pc:sldMk cId="569896565" sldId="259"/>
            <ac:graphicFrameMk id="276" creationId="{2483823B-915E-4ACA-81C4-705490546383}"/>
          </ac:graphicFrameMkLst>
        </pc:graphicFrameChg>
        <pc:graphicFrameChg chg="del">
          <ac:chgData name="JEONG JAE EUN" userId="f1dde926-d302-47c6-a33e-c2a70fa1e541" providerId="ADAL" clId="{1E9C58E5-3C80-4D76-9ADB-ECE752888BF0}" dt="2021-05-31T04:39:23.700" v="274" actId="478"/>
          <ac:graphicFrameMkLst>
            <pc:docMk/>
            <pc:sldMk cId="569896565" sldId="259"/>
            <ac:graphicFrameMk id="277" creationId="{8A77BAB3-0BA1-4272-B07B-6E9E5A9AC3D5}"/>
          </ac:graphicFrameMkLst>
        </pc:graphicFrameChg>
        <pc:graphicFrameChg chg="add mod modGraphic">
          <ac:chgData name="JEONG JAE EUN" userId="f1dde926-d302-47c6-a33e-c2a70fa1e541" providerId="ADAL" clId="{1E9C58E5-3C80-4D76-9ADB-ECE752888BF0}" dt="2021-05-31T04:43:17.457" v="372" actId="1076"/>
          <ac:graphicFrameMkLst>
            <pc:docMk/>
            <pc:sldMk cId="569896565" sldId="259"/>
            <ac:graphicFrameMk id="279" creationId="{118EA3BD-4BC7-4660-A6AA-46DA081741B0}"/>
          </ac:graphicFrameMkLst>
        </pc:graphicFrameChg>
        <pc:graphicFrameChg chg="add mod modGraphic">
          <ac:chgData name="JEONG JAE EUN" userId="f1dde926-d302-47c6-a33e-c2a70fa1e541" providerId="ADAL" clId="{1E9C58E5-3C80-4D76-9ADB-ECE752888BF0}" dt="2021-05-31T04:43:17.457" v="372" actId="1076"/>
          <ac:graphicFrameMkLst>
            <pc:docMk/>
            <pc:sldMk cId="569896565" sldId="259"/>
            <ac:graphicFrameMk id="288" creationId="{F023F58C-ABAF-47CC-BB99-D4FD2933663E}"/>
          </ac:graphicFrameMkLst>
        </pc:graphicFrameChg>
        <pc:graphicFrameChg chg="add mod modGraphic">
          <ac:chgData name="JEONG JAE EUN" userId="f1dde926-d302-47c6-a33e-c2a70fa1e541" providerId="ADAL" clId="{1E9C58E5-3C80-4D76-9ADB-ECE752888BF0}" dt="2021-05-31T04:43:17.457" v="372" actId="1076"/>
          <ac:graphicFrameMkLst>
            <pc:docMk/>
            <pc:sldMk cId="569896565" sldId="259"/>
            <ac:graphicFrameMk id="294" creationId="{50861C61-1F86-4147-B93A-33B2A185EC17}"/>
          </ac:graphicFrameMkLst>
        </pc:graphicFrameChg>
        <pc:graphicFrameChg chg="add mod modGraphic">
          <ac:chgData name="JEONG JAE EUN" userId="f1dde926-d302-47c6-a33e-c2a70fa1e541" providerId="ADAL" clId="{1E9C58E5-3C80-4D76-9ADB-ECE752888BF0}" dt="2021-05-31T04:43:17.457" v="372" actId="1076"/>
          <ac:graphicFrameMkLst>
            <pc:docMk/>
            <pc:sldMk cId="569896565" sldId="259"/>
            <ac:graphicFrameMk id="296" creationId="{5F2C3A9D-6A50-4A52-BEED-DAB527D04693}"/>
          </ac:graphicFrameMkLst>
        </pc:graphicFrameChg>
        <pc:graphicFrameChg chg="add mod modGraphic">
          <ac:chgData name="JEONG JAE EUN" userId="f1dde926-d302-47c6-a33e-c2a70fa1e541" providerId="ADAL" clId="{1E9C58E5-3C80-4D76-9ADB-ECE752888BF0}" dt="2021-05-31T04:43:17.457" v="372" actId="1076"/>
          <ac:graphicFrameMkLst>
            <pc:docMk/>
            <pc:sldMk cId="569896565" sldId="259"/>
            <ac:graphicFrameMk id="297" creationId="{C77004B5-E91A-42C0-835E-C79E53D5360C}"/>
          </ac:graphicFrameMkLst>
        </pc:graphicFrameChg>
        <pc:graphicFrameChg chg="modGraphic">
          <ac:chgData name="JEONG JAE EUN" userId="f1dde926-d302-47c6-a33e-c2a70fa1e541" providerId="ADAL" clId="{1E9C58E5-3C80-4D76-9ADB-ECE752888BF0}" dt="2021-05-31T05:04:52.349" v="687" actId="14100"/>
          <ac:graphicFrameMkLst>
            <pc:docMk/>
            <pc:sldMk cId="569896565" sldId="259"/>
            <ac:graphicFrameMk id="351" creationId="{6CF95A48-67FD-4828-A422-00143EC83616}"/>
          </ac:graphicFrameMkLst>
        </pc:graphicFrameChg>
        <pc:graphicFrameChg chg="add mod modGraphic">
          <ac:chgData name="JEONG JAE EUN" userId="f1dde926-d302-47c6-a33e-c2a70fa1e541" providerId="ADAL" clId="{1E9C58E5-3C80-4D76-9ADB-ECE752888BF0}" dt="2021-05-31T04:49:08.838" v="473" actId="20577"/>
          <ac:graphicFrameMkLst>
            <pc:docMk/>
            <pc:sldMk cId="569896565" sldId="259"/>
            <ac:graphicFrameMk id="364" creationId="{8ADEE099-1F44-43BF-BF31-FCD38FC29A09}"/>
          </ac:graphicFrameMkLst>
        </pc:graphicFrameChg>
        <pc:graphicFrameChg chg="mod modGraphic">
          <ac:chgData name="JEONG JAE EUN" userId="f1dde926-d302-47c6-a33e-c2a70fa1e541" providerId="ADAL" clId="{1E9C58E5-3C80-4D76-9ADB-ECE752888BF0}" dt="2021-05-31T05:04:13.114" v="680" actId="1076"/>
          <ac:graphicFrameMkLst>
            <pc:docMk/>
            <pc:sldMk cId="569896565" sldId="259"/>
            <ac:graphicFrameMk id="371" creationId="{B3464414-EB88-437A-A18D-63AA4EEF45AD}"/>
          </ac:graphicFrameMkLst>
        </pc:graphicFrameChg>
        <pc:graphicFrameChg chg="mod modGraphic">
          <ac:chgData name="JEONG JAE EUN" userId="f1dde926-d302-47c6-a33e-c2a70fa1e541" providerId="ADAL" clId="{1E9C58E5-3C80-4D76-9ADB-ECE752888BF0}" dt="2021-05-31T05:04:13.114" v="680" actId="1076"/>
          <ac:graphicFrameMkLst>
            <pc:docMk/>
            <pc:sldMk cId="569896565" sldId="259"/>
            <ac:graphicFrameMk id="373" creationId="{3C209070-46BB-4DA2-A8DC-A13D3048669A}"/>
          </ac:graphicFrameMkLst>
        </pc:graphicFrameChg>
        <pc:graphicFrameChg chg="mod modGraphic">
          <ac:chgData name="JEONG JAE EUN" userId="f1dde926-d302-47c6-a33e-c2a70fa1e541" providerId="ADAL" clId="{1E9C58E5-3C80-4D76-9ADB-ECE752888BF0}" dt="2021-05-31T05:11:51.095" v="812" actId="14100"/>
          <ac:graphicFrameMkLst>
            <pc:docMk/>
            <pc:sldMk cId="569896565" sldId="259"/>
            <ac:graphicFrameMk id="488" creationId="{8E58010F-70D1-41D6-AE66-C6F8EAE96195}"/>
          </ac:graphicFrameMkLst>
        </pc:graphicFrameChg>
        <pc:cxnChg chg="mod">
          <ac:chgData name="JEONG JAE EUN" userId="f1dde926-d302-47c6-a33e-c2a70fa1e541" providerId="ADAL" clId="{1E9C58E5-3C80-4D76-9ADB-ECE752888BF0}" dt="2021-05-31T04:48:29.438" v="453" actId="1076"/>
          <ac:cxnSpMkLst>
            <pc:docMk/>
            <pc:sldMk cId="569896565" sldId="259"/>
            <ac:cxnSpMk id="64" creationId="{8EC652E1-C19E-4827-958F-65D58ACE1637}"/>
          </ac:cxnSpMkLst>
        </pc:cxnChg>
        <pc:cxnChg chg="mod">
          <ac:chgData name="JEONG JAE EUN" userId="f1dde926-d302-47c6-a33e-c2a70fa1e541" providerId="ADAL" clId="{1E9C58E5-3C80-4D76-9ADB-ECE752888BF0}" dt="2021-05-31T04:57:52.440" v="539" actId="14100"/>
          <ac:cxnSpMkLst>
            <pc:docMk/>
            <pc:sldMk cId="569896565" sldId="259"/>
            <ac:cxnSpMk id="83" creationId="{D2D12B86-174E-4819-B363-CC519E99E7EA}"/>
          </ac:cxnSpMkLst>
        </pc:cxnChg>
        <pc:cxnChg chg="mod">
          <ac:chgData name="JEONG JAE EUN" userId="f1dde926-d302-47c6-a33e-c2a70fa1e541" providerId="ADAL" clId="{1E9C58E5-3C80-4D76-9ADB-ECE752888BF0}" dt="2021-05-31T04:58:02.362" v="540" actId="14100"/>
          <ac:cxnSpMkLst>
            <pc:docMk/>
            <pc:sldMk cId="569896565" sldId="259"/>
            <ac:cxnSpMk id="86" creationId="{939C6C38-765F-4EBF-8DF7-1D30ED86889E}"/>
          </ac:cxnSpMkLst>
        </pc:cxnChg>
        <pc:cxnChg chg="del mod">
          <ac:chgData name="JEONG JAE EUN" userId="f1dde926-d302-47c6-a33e-c2a70fa1e541" providerId="ADAL" clId="{1E9C58E5-3C80-4D76-9ADB-ECE752888BF0}" dt="2021-05-31T04:41:35.697" v="348" actId="478"/>
          <ac:cxnSpMkLst>
            <pc:docMk/>
            <pc:sldMk cId="569896565" sldId="259"/>
            <ac:cxnSpMk id="93" creationId="{A445CB73-A013-430D-8473-3FC7433148D8}"/>
          </ac:cxnSpMkLst>
        </pc:cxnChg>
        <pc:cxnChg chg="del mod">
          <ac:chgData name="JEONG JAE EUN" userId="f1dde926-d302-47c6-a33e-c2a70fa1e541" providerId="ADAL" clId="{1E9C58E5-3C80-4D76-9ADB-ECE752888BF0}" dt="2021-05-31T04:41:39.781" v="353" actId="478"/>
          <ac:cxnSpMkLst>
            <pc:docMk/>
            <pc:sldMk cId="569896565" sldId="259"/>
            <ac:cxnSpMk id="97" creationId="{CBF45CB0-CC02-46E5-A8FA-BC667BF3B2A3}"/>
          </ac:cxnSpMkLst>
        </pc:cxnChg>
        <pc:cxnChg chg="del mod">
          <ac:chgData name="JEONG JAE EUN" userId="f1dde926-d302-47c6-a33e-c2a70fa1e541" providerId="ADAL" clId="{1E9C58E5-3C80-4D76-9ADB-ECE752888BF0}" dt="2021-05-31T04:41:38.204" v="351" actId="478"/>
          <ac:cxnSpMkLst>
            <pc:docMk/>
            <pc:sldMk cId="569896565" sldId="259"/>
            <ac:cxnSpMk id="105" creationId="{86FFBB21-C9D7-43E8-B53E-BA4B96047DA9}"/>
          </ac:cxnSpMkLst>
        </pc:cxnChg>
        <pc:cxnChg chg="mod">
          <ac:chgData name="JEONG JAE EUN" userId="f1dde926-d302-47c6-a33e-c2a70fa1e541" providerId="ADAL" clId="{1E9C58E5-3C80-4D76-9ADB-ECE752888BF0}" dt="2021-05-31T05:09:04.679" v="749" actId="465"/>
          <ac:cxnSpMkLst>
            <pc:docMk/>
            <pc:sldMk cId="569896565" sldId="259"/>
            <ac:cxnSpMk id="153" creationId="{20DDEC7C-76E9-4064-AFC9-DB99D762A78E}"/>
          </ac:cxnSpMkLst>
        </pc:cxnChg>
        <pc:cxnChg chg="del mod">
          <ac:chgData name="JEONG JAE EUN" userId="f1dde926-d302-47c6-a33e-c2a70fa1e541" providerId="ADAL" clId="{1E9C58E5-3C80-4D76-9ADB-ECE752888BF0}" dt="2021-05-31T04:41:39.143" v="352" actId="478"/>
          <ac:cxnSpMkLst>
            <pc:docMk/>
            <pc:sldMk cId="569896565" sldId="259"/>
            <ac:cxnSpMk id="164" creationId="{42652A78-AAF2-4545-B52A-E4047BC72F9B}"/>
          </ac:cxnSpMkLst>
        </pc:cxnChg>
        <pc:cxnChg chg="del mod">
          <ac:chgData name="JEONG JAE EUN" userId="f1dde926-d302-47c6-a33e-c2a70fa1e541" providerId="ADAL" clId="{1E9C58E5-3C80-4D76-9ADB-ECE752888BF0}" dt="2021-05-31T04:41:37.126" v="350" actId="478"/>
          <ac:cxnSpMkLst>
            <pc:docMk/>
            <pc:sldMk cId="569896565" sldId="259"/>
            <ac:cxnSpMk id="181" creationId="{D7599B5E-7DA7-4699-8B37-DBD53C273474}"/>
          </ac:cxnSpMkLst>
        </pc:cxnChg>
        <pc:cxnChg chg="mod">
          <ac:chgData name="JEONG JAE EUN" userId="f1dde926-d302-47c6-a33e-c2a70fa1e541" providerId="ADAL" clId="{1E9C58E5-3C80-4D76-9ADB-ECE752888BF0}" dt="2021-05-31T05:12:01.255" v="814" actId="14100"/>
          <ac:cxnSpMkLst>
            <pc:docMk/>
            <pc:sldMk cId="569896565" sldId="259"/>
            <ac:cxnSpMk id="191" creationId="{4CC818FD-0073-4AF7-9411-33E1C67F5544}"/>
          </ac:cxnSpMkLst>
        </pc:cxnChg>
        <pc:cxnChg chg="del mod">
          <ac:chgData name="JEONG JAE EUN" userId="f1dde926-d302-47c6-a33e-c2a70fa1e541" providerId="ADAL" clId="{1E9C58E5-3C80-4D76-9ADB-ECE752888BF0}" dt="2021-05-31T05:09:43.479" v="766" actId="478"/>
          <ac:cxnSpMkLst>
            <pc:docMk/>
            <pc:sldMk cId="569896565" sldId="259"/>
            <ac:cxnSpMk id="204" creationId="{3F8DA7CE-AC3C-4BEF-9F58-4872ABC6B4BF}"/>
          </ac:cxnSpMkLst>
        </pc:cxnChg>
        <pc:cxnChg chg="mod">
          <ac:chgData name="JEONG JAE EUN" userId="f1dde926-d302-47c6-a33e-c2a70fa1e541" providerId="ADAL" clId="{1E9C58E5-3C80-4D76-9ADB-ECE752888BF0}" dt="2021-05-31T04:56:44.333" v="529" actId="14100"/>
          <ac:cxnSpMkLst>
            <pc:docMk/>
            <pc:sldMk cId="569896565" sldId="259"/>
            <ac:cxnSpMk id="216" creationId="{FD99A334-64F4-43F7-AC1C-7F8BACE73A7A}"/>
          </ac:cxnSpMkLst>
        </pc:cxnChg>
        <pc:cxnChg chg="mod">
          <ac:chgData name="JEONG JAE EUN" userId="f1dde926-d302-47c6-a33e-c2a70fa1e541" providerId="ADAL" clId="{1E9C58E5-3C80-4D76-9ADB-ECE752888BF0}" dt="2021-05-31T05:10:40.322" v="779" actId="1076"/>
          <ac:cxnSpMkLst>
            <pc:docMk/>
            <pc:sldMk cId="569896565" sldId="259"/>
            <ac:cxnSpMk id="227" creationId="{42FB65A2-5AB2-43CE-891E-1C990844F42A}"/>
          </ac:cxnSpMkLst>
        </pc:cxnChg>
        <pc:cxnChg chg="del mod">
          <ac:chgData name="JEONG JAE EUN" userId="f1dde926-d302-47c6-a33e-c2a70fa1e541" providerId="ADAL" clId="{1E9C58E5-3C80-4D76-9ADB-ECE752888BF0}" dt="2021-05-31T04:41:36.339" v="349" actId="478"/>
          <ac:cxnSpMkLst>
            <pc:docMk/>
            <pc:sldMk cId="569896565" sldId="259"/>
            <ac:cxnSpMk id="233" creationId="{8A7A7921-3D9C-45AA-B668-A3A2AE89A9D6}"/>
          </ac:cxnSpMkLst>
        </pc:cxnChg>
        <pc:cxnChg chg="del mod">
          <ac:chgData name="JEONG JAE EUN" userId="f1dde926-d302-47c6-a33e-c2a70fa1e541" providerId="ADAL" clId="{1E9C58E5-3C80-4D76-9ADB-ECE752888BF0}" dt="2021-05-31T05:08:01.846" v="710" actId="478"/>
          <ac:cxnSpMkLst>
            <pc:docMk/>
            <pc:sldMk cId="569896565" sldId="259"/>
            <ac:cxnSpMk id="252" creationId="{228F3859-58CF-45CE-BCAF-8146983B1650}"/>
          </ac:cxnSpMkLst>
        </pc:cxnChg>
        <pc:cxnChg chg="del mod">
          <ac:chgData name="JEONG JAE EUN" userId="f1dde926-d302-47c6-a33e-c2a70fa1e541" providerId="ADAL" clId="{1E9C58E5-3C80-4D76-9ADB-ECE752888BF0}" dt="2021-05-31T04:41:35.087" v="347" actId="478"/>
          <ac:cxnSpMkLst>
            <pc:docMk/>
            <pc:sldMk cId="569896565" sldId="259"/>
            <ac:cxnSpMk id="259" creationId="{874D0D99-F729-4182-A7E5-BB728D81A727}"/>
          </ac:cxnSpMkLst>
        </pc:cxnChg>
        <pc:cxnChg chg="del mod">
          <ac:chgData name="JEONG JAE EUN" userId="f1dde926-d302-47c6-a33e-c2a70fa1e541" providerId="ADAL" clId="{1E9C58E5-3C80-4D76-9ADB-ECE752888BF0}" dt="2021-05-31T04:39:50.347" v="299" actId="478"/>
          <ac:cxnSpMkLst>
            <pc:docMk/>
            <pc:sldMk cId="569896565" sldId="259"/>
            <ac:cxnSpMk id="260" creationId="{24808EBE-4819-4BD3-8235-B69604BF3B68}"/>
          </ac:cxnSpMkLst>
        </pc:cxnChg>
        <pc:cxnChg chg="mod">
          <ac:chgData name="JEONG JAE EUN" userId="f1dde926-d302-47c6-a33e-c2a70fa1e541" providerId="ADAL" clId="{1E9C58E5-3C80-4D76-9ADB-ECE752888BF0}" dt="2021-05-31T04:55:42.417" v="517" actId="1038"/>
          <ac:cxnSpMkLst>
            <pc:docMk/>
            <pc:sldMk cId="569896565" sldId="259"/>
            <ac:cxnSpMk id="264" creationId="{9F3805F8-6107-0A4D-96E9-B1A25BB50E3D}"/>
          </ac:cxnSpMkLst>
        </pc:cxnChg>
        <pc:cxnChg chg="del mod">
          <ac:chgData name="JEONG JAE EUN" userId="f1dde926-d302-47c6-a33e-c2a70fa1e541" providerId="ADAL" clId="{1E9C58E5-3C80-4D76-9ADB-ECE752888BF0}" dt="2021-05-31T04:39:23.700" v="274" actId="478"/>
          <ac:cxnSpMkLst>
            <pc:docMk/>
            <pc:sldMk cId="569896565" sldId="259"/>
            <ac:cxnSpMk id="278" creationId="{B8CAE654-0A30-4078-9550-95D4DBD5E8B0}"/>
          </ac:cxnSpMkLst>
        </pc:cxnChg>
        <pc:cxnChg chg="del mod">
          <ac:chgData name="JEONG JAE EUN" userId="f1dde926-d302-47c6-a33e-c2a70fa1e541" providerId="ADAL" clId="{1E9C58E5-3C80-4D76-9ADB-ECE752888BF0}" dt="2021-05-31T04:55:20.225" v="511" actId="478"/>
          <ac:cxnSpMkLst>
            <pc:docMk/>
            <pc:sldMk cId="569896565" sldId="259"/>
            <ac:cxnSpMk id="283" creationId="{EFCB4B3E-06B9-AC49-8479-EF53B9756146}"/>
          </ac:cxnSpMkLst>
        </pc:cxnChg>
        <pc:cxnChg chg="mod">
          <ac:chgData name="JEONG JAE EUN" userId="f1dde926-d302-47c6-a33e-c2a70fa1e541" providerId="ADAL" clId="{1E9C58E5-3C80-4D76-9ADB-ECE752888BF0}" dt="2021-05-31T05:02:24.684" v="634" actId="14100"/>
          <ac:cxnSpMkLst>
            <pc:docMk/>
            <pc:sldMk cId="569896565" sldId="259"/>
            <ac:cxnSpMk id="292" creationId="{83DBD6B3-D0C7-4374-9663-A8569C10F370}"/>
          </ac:cxnSpMkLst>
        </pc:cxnChg>
        <pc:cxnChg chg="add mod">
          <ac:chgData name="JEONG JAE EUN" userId="f1dde926-d302-47c6-a33e-c2a70fa1e541" providerId="ADAL" clId="{1E9C58E5-3C80-4D76-9ADB-ECE752888BF0}" dt="2021-05-31T04:48:29.438" v="453" actId="1076"/>
          <ac:cxnSpMkLst>
            <pc:docMk/>
            <pc:sldMk cId="569896565" sldId="259"/>
            <ac:cxnSpMk id="299" creationId="{1805BFF1-90C9-4DBC-8AC0-FAB99F5338C3}"/>
          </ac:cxnSpMkLst>
        </pc:cxnChg>
        <pc:cxnChg chg="add mod">
          <ac:chgData name="JEONG JAE EUN" userId="f1dde926-d302-47c6-a33e-c2a70fa1e541" providerId="ADAL" clId="{1E9C58E5-3C80-4D76-9ADB-ECE752888BF0}" dt="2021-05-31T04:48:29.438" v="453" actId="1076"/>
          <ac:cxnSpMkLst>
            <pc:docMk/>
            <pc:sldMk cId="569896565" sldId="259"/>
            <ac:cxnSpMk id="300" creationId="{17D040AF-2749-4B07-A70A-BFC6F2C4A190}"/>
          </ac:cxnSpMkLst>
        </pc:cxnChg>
        <pc:cxnChg chg="add mod">
          <ac:chgData name="JEONG JAE EUN" userId="f1dde926-d302-47c6-a33e-c2a70fa1e541" providerId="ADAL" clId="{1E9C58E5-3C80-4D76-9ADB-ECE752888BF0}" dt="2021-05-31T04:48:29.438" v="453" actId="1076"/>
          <ac:cxnSpMkLst>
            <pc:docMk/>
            <pc:sldMk cId="569896565" sldId="259"/>
            <ac:cxnSpMk id="301" creationId="{E8C5B2B0-958B-4AA5-94E5-B21AF22847F3}"/>
          </ac:cxnSpMkLst>
        </pc:cxnChg>
        <pc:cxnChg chg="add mod">
          <ac:chgData name="JEONG JAE EUN" userId="f1dde926-d302-47c6-a33e-c2a70fa1e541" providerId="ADAL" clId="{1E9C58E5-3C80-4D76-9ADB-ECE752888BF0}" dt="2021-05-31T04:48:29.438" v="453" actId="1076"/>
          <ac:cxnSpMkLst>
            <pc:docMk/>
            <pc:sldMk cId="569896565" sldId="259"/>
            <ac:cxnSpMk id="303" creationId="{7DCB68F9-5747-4B74-8A11-A652494B6763}"/>
          </ac:cxnSpMkLst>
        </pc:cxnChg>
        <pc:cxnChg chg="add mod">
          <ac:chgData name="JEONG JAE EUN" userId="f1dde926-d302-47c6-a33e-c2a70fa1e541" providerId="ADAL" clId="{1E9C58E5-3C80-4D76-9ADB-ECE752888BF0}" dt="2021-05-31T04:48:29.438" v="453" actId="1076"/>
          <ac:cxnSpMkLst>
            <pc:docMk/>
            <pc:sldMk cId="569896565" sldId="259"/>
            <ac:cxnSpMk id="304" creationId="{3042FF7F-3CDF-4080-8071-66104944C74F}"/>
          </ac:cxnSpMkLst>
        </pc:cxnChg>
        <pc:cxnChg chg="mod">
          <ac:chgData name="JEONG JAE EUN" userId="f1dde926-d302-47c6-a33e-c2a70fa1e541" providerId="ADAL" clId="{1E9C58E5-3C80-4D76-9ADB-ECE752888BF0}" dt="2021-05-31T05:05:00.779" v="689" actId="14100"/>
          <ac:cxnSpMkLst>
            <pc:docMk/>
            <pc:sldMk cId="569896565" sldId="259"/>
            <ac:cxnSpMk id="314" creationId="{659B979D-43FD-45BC-A462-427CF83E9E9A}"/>
          </ac:cxnSpMkLst>
        </pc:cxnChg>
        <pc:cxnChg chg="add mod">
          <ac:chgData name="JEONG JAE EUN" userId="f1dde926-d302-47c6-a33e-c2a70fa1e541" providerId="ADAL" clId="{1E9C58E5-3C80-4D76-9ADB-ECE752888BF0}" dt="2021-05-31T04:48:29.438" v="453" actId="1076"/>
          <ac:cxnSpMkLst>
            <pc:docMk/>
            <pc:sldMk cId="569896565" sldId="259"/>
            <ac:cxnSpMk id="315" creationId="{C36E3E98-2FBA-4057-988C-0DFD39AD95C9}"/>
          </ac:cxnSpMkLst>
        </pc:cxnChg>
        <pc:cxnChg chg="add mod">
          <ac:chgData name="JEONG JAE EUN" userId="f1dde926-d302-47c6-a33e-c2a70fa1e541" providerId="ADAL" clId="{1E9C58E5-3C80-4D76-9ADB-ECE752888BF0}" dt="2021-05-31T04:48:29.438" v="453" actId="1076"/>
          <ac:cxnSpMkLst>
            <pc:docMk/>
            <pc:sldMk cId="569896565" sldId="259"/>
            <ac:cxnSpMk id="316" creationId="{7702EBFC-912F-4140-A84B-28B2F7E2E102}"/>
          </ac:cxnSpMkLst>
        </pc:cxnChg>
        <pc:cxnChg chg="add mod">
          <ac:chgData name="JEONG JAE EUN" userId="f1dde926-d302-47c6-a33e-c2a70fa1e541" providerId="ADAL" clId="{1E9C58E5-3C80-4D76-9ADB-ECE752888BF0}" dt="2021-05-31T04:50:18.865" v="483" actId="14100"/>
          <ac:cxnSpMkLst>
            <pc:docMk/>
            <pc:sldMk cId="569896565" sldId="259"/>
            <ac:cxnSpMk id="317" creationId="{C44B6AAB-FB67-443E-9F8B-FC0F5480B44A}"/>
          </ac:cxnSpMkLst>
        </pc:cxnChg>
        <pc:cxnChg chg="add mod">
          <ac:chgData name="JEONG JAE EUN" userId="f1dde926-d302-47c6-a33e-c2a70fa1e541" providerId="ADAL" clId="{1E9C58E5-3C80-4D76-9ADB-ECE752888BF0}" dt="2021-05-31T04:50:22.144" v="484" actId="14100"/>
          <ac:cxnSpMkLst>
            <pc:docMk/>
            <pc:sldMk cId="569896565" sldId="259"/>
            <ac:cxnSpMk id="318" creationId="{D137BC7D-29C2-42CE-8454-E744DD3E4868}"/>
          </ac:cxnSpMkLst>
        </pc:cxnChg>
        <pc:cxnChg chg="add mod">
          <ac:chgData name="JEONG JAE EUN" userId="f1dde926-d302-47c6-a33e-c2a70fa1e541" providerId="ADAL" clId="{1E9C58E5-3C80-4D76-9ADB-ECE752888BF0}" dt="2021-05-31T04:50:27.144" v="485" actId="14100"/>
          <ac:cxnSpMkLst>
            <pc:docMk/>
            <pc:sldMk cId="569896565" sldId="259"/>
            <ac:cxnSpMk id="319" creationId="{50A156F5-C58F-43FC-A3C7-BA86CD11588D}"/>
          </ac:cxnSpMkLst>
        </pc:cxnChg>
        <pc:cxnChg chg="add mod">
          <ac:chgData name="JEONG JAE EUN" userId="f1dde926-d302-47c6-a33e-c2a70fa1e541" providerId="ADAL" clId="{1E9C58E5-3C80-4D76-9ADB-ECE752888BF0}" dt="2021-05-31T04:50:32.988" v="486" actId="14100"/>
          <ac:cxnSpMkLst>
            <pc:docMk/>
            <pc:sldMk cId="569896565" sldId="259"/>
            <ac:cxnSpMk id="320" creationId="{7913957C-99A0-40A0-9ED0-3E4D0CA17AFC}"/>
          </ac:cxnSpMkLst>
        </pc:cxnChg>
        <pc:cxnChg chg="add mod">
          <ac:chgData name="JEONG JAE EUN" userId="f1dde926-d302-47c6-a33e-c2a70fa1e541" providerId="ADAL" clId="{1E9C58E5-3C80-4D76-9ADB-ECE752888BF0}" dt="2021-05-31T04:50:43.308" v="487" actId="14100"/>
          <ac:cxnSpMkLst>
            <pc:docMk/>
            <pc:sldMk cId="569896565" sldId="259"/>
            <ac:cxnSpMk id="321" creationId="{29D14FDB-BB84-4B02-84BE-C7C11E2CB048}"/>
          </ac:cxnSpMkLst>
        </pc:cxnChg>
        <pc:cxnChg chg="add mod">
          <ac:chgData name="JEONG JAE EUN" userId="f1dde926-d302-47c6-a33e-c2a70fa1e541" providerId="ADAL" clId="{1E9C58E5-3C80-4D76-9ADB-ECE752888BF0}" dt="2021-05-31T04:50:47.590" v="488" actId="14100"/>
          <ac:cxnSpMkLst>
            <pc:docMk/>
            <pc:sldMk cId="569896565" sldId="259"/>
            <ac:cxnSpMk id="323" creationId="{97E83F6A-92E0-40F8-906C-B9FD8F2A352C}"/>
          </ac:cxnSpMkLst>
        </pc:cxnChg>
        <pc:cxnChg chg="mod">
          <ac:chgData name="JEONG JAE EUN" userId="f1dde926-d302-47c6-a33e-c2a70fa1e541" providerId="ADAL" clId="{1E9C58E5-3C80-4D76-9ADB-ECE752888BF0}" dt="2021-05-31T05:04:55.762" v="688" actId="14100"/>
          <ac:cxnSpMkLst>
            <pc:docMk/>
            <pc:sldMk cId="569896565" sldId="259"/>
            <ac:cxnSpMk id="324" creationId="{0D6333D9-FB19-474B-91F4-9AA243AF4B7C}"/>
          </ac:cxnSpMkLst>
        </pc:cxnChg>
        <pc:cxnChg chg="add mod">
          <ac:chgData name="JEONG JAE EUN" userId="f1dde926-d302-47c6-a33e-c2a70fa1e541" providerId="ADAL" clId="{1E9C58E5-3C80-4D76-9ADB-ECE752888BF0}" dt="2021-05-31T04:50:56.747" v="490" actId="14100"/>
          <ac:cxnSpMkLst>
            <pc:docMk/>
            <pc:sldMk cId="569896565" sldId="259"/>
            <ac:cxnSpMk id="326" creationId="{58589239-6814-43A1-8F77-FF2F484CFA32}"/>
          </ac:cxnSpMkLst>
        </pc:cxnChg>
        <pc:cxnChg chg="mod">
          <ac:chgData name="JEONG JAE EUN" userId="f1dde926-d302-47c6-a33e-c2a70fa1e541" providerId="ADAL" clId="{1E9C58E5-3C80-4D76-9ADB-ECE752888BF0}" dt="2021-05-31T05:05:06.343" v="690" actId="14100"/>
          <ac:cxnSpMkLst>
            <pc:docMk/>
            <pc:sldMk cId="569896565" sldId="259"/>
            <ac:cxnSpMk id="368" creationId="{6A4A17E5-F1E5-4587-9886-7AE5CB556E92}"/>
          </ac:cxnSpMkLst>
        </pc:cxnChg>
        <pc:cxnChg chg="mod">
          <ac:chgData name="JEONG JAE EUN" userId="f1dde926-d302-47c6-a33e-c2a70fa1e541" providerId="ADAL" clId="{1E9C58E5-3C80-4D76-9ADB-ECE752888BF0}" dt="2021-05-31T05:04:42.749" v="685" actId="14100"/>
          <ac:cxnSpMkLst>
            <pc:docMk/>
            <pc:sldMk cId="569896565" sldId="259"/>
            <ac:cxnSpMk id="372" creationId="{91F399E5-B0A6-4028-8803-D0D2A3A758D3}"/>
          </ac:cxnSpMkLst>
        </pc:cxnChg>
        <pc:cxnChg chg="mod">
          <ac:chgData name="JEONG JAE EUN" userId="f1dde926-d302-47c6-a33e-c2a70fa1e541" providerId="ADAL" clId="{1E9C58E5-3C80-4D76-9ADB-ECE752888BF0}" dt="2021-05-31T05:04:13.114" v="680" actId="1076"/>
          <ac:cxnSpMkLst>
            <pc:docMk/>
            <pc:sldMk cId="569896565" sldId="259"/>
            <ac:cxnSpMk id="379" creationId="{8003C5A6-B160-43DE-B024-6C9B792635FC}"/>
          </ac:cxnSpMkLst>
        </pc:cxnChg>
        <pc:cxnChg chg="add mod">
          <ac:chgData name="JEONG JAE EUN" userId="f1dde926-d302-47c6-a33e-c2a70fa1e541" providerId="ADAL" clId="{1E9C58E5-3C80-4D76-9ADB-ECE752888BF0}" dt="2021-05-31T04:49:33.372" v="480" actId="14100"/>
          <ac:cxnSpMkLst>
            <pc:docMk/>
            <pc:sldMk cId="569896565" sldId="259"/>
            <ac:cxnSpMk id="380" creationId="{2CABE1A8-F680-45F6-8B0B-6522F6CB4C4A}"/>
          </ac:cxnSpMkLst>
        </pc:cxnChg>
        <pc:cxnChg chg="mod">
          <ac:chgData name="JEONG JAE EUN" userId="f1dde926-d302-47c6-a33e-c2a70fa1e541" providerId="ADAL" clId="{1E9C58E5-3C80-4D76-9ADB-ECE752888BF0}" dt="2021-05-31T05:05:53.908" v="695" actId="14100"/>
          <ac:cxnSpMkLst>
            <pc:docMk/>
            <pc:sldMk cId="569896565" sldId="259"/>
            <ac:cxnSpMk id="388" creationId="{5BB8AE8B-39A4-45A7-9538-5BEBCAE5A467}"/>
          </ac:cxnSpMkLst>
        </pc:cxnChg>
        <pc:cxnChg chg="add mod">
          <ac:chgData name="JEONG JAE EUN" userId="f1dde926-d302-47c6-a33e-c2a70fa1e541" providerId="ADAL" clId="{1E9C58E5-3C80-4D76-9ADB-ECE752888BF0}" dt="2021-05-31T04:55:55.566" v="520" actId="14100"/>
          <ac:cxnSpMkLst>
            <pc:docMk/>
            <pc:sldMk cId="569896565" sldId="259"/>
            <ac:cxnSpMk id="395" creationId="{42D2DD9D-A212-4CA3-91CD-0ABE114C8E55}"/>
          </ac:cxnSpMkLst>
        </pc:cxnChg>
        <pc:cxnChg chg="mod">
          <ac:chgData name="JEONG JAE EUN" userId="f1dde926-d302-47c6-a33e-c2a70fa1e541" providerId="ADAL" clId="{1E9C58E5-3C80-4D76-9ADB-ECE752888BF0}" dt="2021-05-31T04:44:56.260" v="406" actId="1076"/>
          <ac:cxnSpMkLst>
            <pc:docMk/>
            <pc:sldMk cId="569896565" sldId="259"/>
            <ac:cxnSpMk id="420" creationId="{2DD77422-C13D-3A42-9406-0329764976F3}"/>
          </ac:cxnSpMkLst>
        </pc:cxnChg>
        <pc:cxnChg chg="add mod">
          <ac:chgData name="JEONG JAE EUN" userId="f1dde926-d302-47c6-a33e-c2a70fa1e541" providerId="ADAL" clId="{1E9C58E5-3C80-4D76-9ADB-ECE752888BF0}" dt="2021-05-31T05:10:08.009" v="773" actId="1076"/>
          <ac:cxnSpMkLst>
            <pc:docMk/>
            <pc:sldMk cId="569896565" sldId="259"/>
            <ac:cxnSpMk id="438" creationId="{D4C1D5CE-E1FB-4633-91F5-CEE18E5C87A2}"/>
          </ac:cxnSpMkLst>
        </pc:cxnChg>
        <pc:cxnChg chg="del mod">
          <ac:chgData name="JEONG JAE EUN" userId="f1dde926-d302-47c6-a33e-c2a70fa1e541" providerId="ADAL" clId="{1E9C58E5-3C80-4D76-9ADB-ECE752888BF0}" dt="2021-05-31T05:08:01.180" v="709" actId="478"/>
          <ac:cxnSpMkLst>
            <pc:docMk/>
            <pc:sldMk cId="569896565" sldId="259"/>
            <ac:cxnSpMk id="442" creationId="{FD2EC5BD-13FD-B649-BCC1-4A813DDAD9EA}"/>
          </ac:cxnSpMkLst>
        </pc:cxnChg>
        <pc:cxnChg chg="mod">
          <ac:chgData name="JEONG JAE EUN" userId="f1dde926-d302-47c6-a33e-c2a70fa1e541" providerId="ADAL" clId="{1E9C58E5-3C80-4D76-9ADB-ECE752888BF0}" dt="2021-05-31T05:11:51.095" v="812" actId="14100"/>
          <ac:cxnSpMkLst>
            <pc:docMk/>
            <pc:sldMk cId="569896565" sldId="259"/>
            <ac:cxnSpMk id="518" creationId="{8FBB25A1-F656-44A8-B529-DE1E9EE4FB0F}"/>
          </ac:cxnSpMkLst>
        </pc:cxnChg>
        <pc:cxnChg chg="mod">
          <ac:chgData name="JEONG JAE EUN" userId="f1dde926-d302-47c6-a33e-c2a70fa1e541" providerId="ADAL" clId="{1E9C58E5-3C80-4D76-9ADB-ECE752888BF0}" dt="2021-05-31T04:57:33.355" v="538" actId="1036"/>
          <ac:cxnSpMkLst>
            <pc:docMk/>
            <pc:sldMk cId="569896565" sldId="259"/>
            <ac:cxnSpMk id="577" creationId="{A2A079A7-D2EE-4431-87E3-04F98F6346C2}"/>
          </ac:cxnSpMkLst>
        </pc:cxnChg>
      </pc:sldChg>
      <pc:sldChg chg="addSp modSp new mod">
        <pc:chgData name="JEONG JAE EUN" userId="f1dde926-d302-47c6-a33e-c2a70fa1e541" providerId="ADAL" clId="{1E9C58E5-3C80-4D76-9ADB-ECE752888BF0}" dt="2021-05-31T06:01:14.627" v="1184" actId="1037"/>
        <pc:sldMkLst>
          <pc:docMk/>
          <pc:sldMk cId="2935499600" sldId="260"/>
        </pc:sldMkLst>
        <pc:spChg chg="add mod">
          <ac:chgData name="JEONG JAE EUN" userId="f1dde926-d302-47c6-a33e-c2a70fa1e541" providerId="ADAL" clId="{1E9C58E5-3C80-4D76-9ADB-ECE752888BF0}" dt="2021-05-31T06:00:36.049" v="1180" actId="1076"/>
          <ac:spMkLst>
            <pc:docMk/>
            <pc:sldMk cId="2935499600" sldId="260"/>
            <ac:spMk id="9" creationId="{E97136CD-70A1-410B-931A-F7AD58B6F605}"/>
          </ac:spMkLst>
        </pc:spChg>
        <pc:spChg chg="add mod">
          <ac:chgData name="JEONG JAE EUN" userId="f1dde926-d302-47c6-a33e-c2a70fa1e541" providerId="ADAL" clId="{1E9C58E5-3C80-4D76-9ADB-ECE752888BF0}" dt="2021-05-31T05:38:34.003" v="1155" actId="1035"/>
          <ac:spMkLst>
            <pc:docMk/>
            <pc:sldMk cId="2935499600" sldId="260"/>
            <ac:spMk id="12" creationId="{829C5F80-BA0E-4AE2-BABD-ECD4C4A33A0E}"/>
          </ac:spMkLst>
        </pc:spChg>
        <pc:spChg chg="add mod ord">
          <ac:chgData name="JEONG JAE EUN" userId="f1dde926-d302-47c6-a33e-c2a70fa1e541" providerId="ADAL" clId="{1E9C58E5-3C80-4D76-9ADB-ECE752888BF0}" dt="2021-05-31T06:01:14.627" v="1184" actId="1037"/>
          <ac:spMkLst>
            <pc:docMk/>
            <pc:sldMk cId="2935499600" sldId="260"/>
            <ac:spMk id="13" creationId="{00FA565F-D934-4065-B883-AA381B95A098}"/>
          </ac:spMkLst>
        </pc:spChg>
        <pc:spChg chg="add mod">
          <ac:chgData name="JEONG JAE EUN" userId="f1dde926-d302-47c6-a33e-c2a70fa1e541" providerId="ADAL" clId="{1E9C58E5-3C80-4D76-9ADB-ECE752888BF0}" dt="2021-05-31T05:37:08.241" v="1119" actId="1035"/>
          <ac:spMkLst>
            <pc:docMk/>
            <pc:sldMk cId="2935499600" sldId="260"/>
            <ac:spMk id="18" creationId="{466E2301-20A2-4726-9867-BC6B6A79A055}"/>
          </ac:spMkLst>
        </pc:spChg>
        <pc:grpChg chg="add mod">
          <ac:chgData name="JEONG JAE EUN" userId="f1dde926-d302-47c6-a33e-c2a70fa1e541" providerId="ADAL" clId="{1E9C58E5-3C80-4D76-9ADB-ECE752888BF0}" dt="2021-05-31T05:39:07.327" v="1161" actId="1076"/>
          <ac:grpSpMkLst>
            <pc:docMk/>
            <pc:sldMk cId="2935499600" sldId="260"/>
            <ac:grpSpMk id="14" creationId="{94DE52F6-B7C5-4CD1-9836-FCDEED5825CA}"/>
          </ac:grpSpMkLst>
        </pc:grpChg>
        <pc:picChg chg="add mod modCrop">
          <ac:chgData name="JEONG JAE EUN" userId="f1dde926-d302-47c6-a33e-c2a70fa1e541" providerId="ADAL" clId="{1E9C58E5-3C80-4D76-9ADB-ECE752888BF0}" dt="2021-05-31T05:33:20.531" v="962" actId="1037"/>
          <ac:picMkLst>
            <pc:docMk/>
            <pc:sldMk cId="2935499600" sldId="260"/>
            <ac:picMk id="3" creationId="{A13F0F68-F0A8-44A8-B6D1-F4053F6D0C54}"/>
          </ac:picMkLst>
        </pc:picChg>
        <pc:picChg chg="add mod ord modCrop">
          <ac:chgData name="JEONG JAE EUN" userId="f1dde926-d302-47c6-a33e-c2a70fa1e541" providerId="ADAL" clId="{1E9C58E5-3C80-4D76-9ADB-ECE752888BF0}" dt="2021-05-31T05:38:34.003" v="1155" actId="1035"/>
          <ac:picMkLst>
            <pc:docMk/>
            <pc:sldMk cId="2935499600" sldId="260"/>
            <ac:picMk id="5" creationId="{B2616E81-6E46-46DB-8F54-D81C597486E7}"/>
          </ac:picMkLst>
        </pc:picChg>
        <pc:picChg chg="add mod ord modCrop">
          <ac:chgData name="JEONG JAE EUN" userId="f1dde926-d302-47c6-a33e-c2a70fa1e541" providerId="ADAL" clId="{1E9C58E5-3C80-4D76-9ADB-ECE752888BF0}" dt="2021-05-31T05:33:54.561" v="966" actId="732"/>
          <ac:picMkLst>
            <pc:docMk/>
            <pc:sldMk cId="2935499600" sldId="260"/>
            <ac:picMk id="7" creationId="{3B4922CA-DE4B-4B3E-8AAD-402A506655C4}"/>
          </ac:picMkLst>
        </pc:picChg>
        <pc:picChg chg="add mod ord modCrop">
          <ac:chgData name="JEONG JAE EUN" userId="f1dde926-d302-47c6-a33e-c2a70fa1e541" providerId="ADAL" clId="{1E9C58E5-3C80-4D76-9ADB-ECE752888BF0}" dt="2021-05-31T06:00:06.461" v="1176" actId="166"/>
          <ac:picMkLst>
            <pc:docMk/>
            <pc:sldMk cId="2935499600" sldId="260"/>
            <ac:picMk id="8" creationId="{99069E2F-57D8-4061-AC0E-1418F56506C6}"/>
          </ac:picMkLst>
        </pc:picChg>
        <pc:picChg chg="add mod modCrop">
          <ac:chgData name="JEONG JAE EUN" userId="f1dde926-d302-47c6-a33e-c2a70fa1e541" providerId="ADAL" clId="{1E9C58E5-3C80-4D76-9ADB-ECE752888BF0}" dt="2021-05-31T05:33:12.713" v="960" actId="1076"/>
          <ac:picMkLst>
            <pc:docMk/>
            <pc:sldMk cId="2935499600" sldId="260"/>
            <ac:picMk id="10" creationId="{2958980B-98B4-499B-9D41-055C97BB5811}"/>
          </ac:picMkLst>
        </pc:picChg>
        <pc:picChg chg="add mod modCrop">
          <ac:chgData name="JEONG JAE EUN" userId="f1dde926-d302-47c6-a33e-c2a70fa1e541" providerId="ADAL" clId="{1E9C58E5-3C80-4D76-9ADB-ECE752888BF0}" dt="2021-05-31T05:36:06.222" v="1088" actId="1076"/>
          <ac:picMkLst>
            <pc:docMk/>
            <pc:sldMk cId="2935499600" sldId="260"/>
            <ac:picMk id="11" creationId="{7246FF4E-3724-4C36-B498-8B0E4BB02A61}"/>
          </ac:picMkLst>
        </pc:picChg>
        <pc:picChg chg="add mod ord modCrop">
          <ac:chgData name="JEONG JAE EUN" userId="f1dde926-d302-47c6-a33e-c2a70fa1e541" providerId="ADAL" clId="{1E9C58E5-3C80-4D76-9ADB-ECE752888BF0}" dt="2021-05-31T05:39:32.780" v="1175" actId="732"/>
          <ac:picMkLst>
            <pc:docMk/>
            <pc:sldMk cId="2935499600" sldId="260"/>
            <ac:picMk id="22" creationId="{DD682431-CBEA-4C9A-9EE3-FE430EB248E9}"/>
          </ac:picMkLst>
        </pc:picChg>
        <pc:picChg chg="add mod modCrop">
          <ac:chgData name="JEONG JAE EUN" userId="f1dde926-d302-47c6-a33e-c2a70fa1e541" providerId="ADAL" clId="{1E9C58E5-3C80-4D76-9ADB-ECE752888BF0}" dt="2021-05-31T06:00:36.049" v="1180" actId="1076"/>
          <ac:picMkLst>
            <pc:docMk/>
            <pc:sldMk cId="2935499600" sldId="260"/>
            <ac:picMk id="23" creationId="{749B8ACA-6E38-4FB8-B5F1-8C7E238929CD}"/>
          </ac:picMkLst>
        </pc:picChg>
        <pc:cxnChg chg="add mod">
          <ac:chgData name="JEONG JAE EUN" userId="f1dde926-d302-47c6-a33e-c2a70fa1e541" providerId="ADAL" clId="{1E9C58E5-3C80-4D76-9ADB-ECE752888BF0}" dt="2021-05-31T05:37:34.284" v="1123" actId="1038"/>
          <ac:cxnSpMkLst>
            <pc:docMk/>
            <pc:sldMk cId="2935499600" sldId="260"/>
            <ac:cxnSpMk id="16" creationId="{994CDA73-BA00-4DFA-AF04-AB00F805E9AE}"/>
          </ac:cxnSpMkLst>
        </pc:cxnChg>
        <pc:cxnChg chg="add mod">
          <ac:chgData name="JEONG JAE EUN" userId="f1dde926-d302-47c6-a33e-c2a70fa1e541" providerId="ADAL" clId="{1E9C58E5-3C80-4D76-9ADB-ECE752888BF0}" dt="2021-05-31T05:37:46.618" v="1127" actId="14100"/>
          <ac:cxnSpMkLst>
            <pc:docMk/>
            <pc:sldMk cId="2935499600" sldId="260"/>
            <ac:cxnSpMk id="19" creationId="{C82E9F13-65D1-4092-85EB-268275790737}"/>
          </ac:cxnSpMkLst>
        </pc:cxnChg>
      </pc:sldChg>
    </pc:docChg>
  </pc:docChgLst>
  <pc:docChgLst>
    <pc:chgData name="JEONG JAE EUN" userId="f1dde926-d302-47c6-a33e-c2a70fa1e541" providerId="ADAL" clId="{D4FA2FEF-A519-4A3E-89D0-69548936DF51}"/>
    <pc:docChg chg="custSel modSld">
      <pc:chgData name="JEONG JAE EUN" userId="f1dde926-d302-47c6-a33e-c2a70fa1e541" providerId="ADAL" clId="{D4FA2FEF-A519-4A3E-89D0-69548936DF51}" dt="2021-06-08T04:15:20.551" v="1" actId="478"/>
      <pc:docMkLst>
        <pc:docMk/>
      </pc:docMkLst>
      <pc:sldChg chg="delSp mod">
        <pc:chgData name="JEONG JAE EUN" userId="f1dde926-d302-47c6-a33e-c2a70fa1e541" providerId="ADAL" clId="{D4FA2FEF-A519-4A3E-89D0-69548936DF51}" dt="2021-06-08T04:15:20.551" v="1" actId="478"/>
        <pc:sldMkLst>
          <pc:docMk/>
          <pc:sldMk cId="3210489080" sldId="261"/>
        </pc:sldMkLst>
        <pc:spChg chg="del">
          <ac:chgData name="JEONG JAE EUN" userId="f1dde926-d302-47c6-a33e-c2a70fa1e541" providerId="ADAL" clId="{D4FA2FEF-A519-4A3E-89D0-69548936DF51}" dt="2021-06-08T04:15:19.195" v="0" actId="478"/>
          <ac:spMkLst>
            <pc:docMk/>
            <pc:sldMk cId="3210489080" sldId="261"/>
            <ac:spMk id="401" creationId="{F6E93D64-E954-455B-B949-053AD67001A5}"/>
          </ac:spMkLst>
        </pc:spChg>
        <pc:spChg chg="del">
          <ac:chgData name="JEONG JAE EUN" userId="f1dde926-d302-47c6-a33e-c2a70fa1e541" providerId="ADAL" clId="{D4FA2FEF-A519-4A3E-89D0-69548936DF51}" dt="2021-06-08T04:15:20.551" v="1" actId="478"/>
          <ac:spMkLst>
            <pc:docMk/>
            <pc:sldMk cId="3210489080" sldId="261"/>
            <ac:spMk id="402" creationId="{109EA1AE-994D-4D37-A707-CE84585AAFE5}"/>
          </ac:spMkLst>
        </pc:spChg>
        <pc:spChg chg="del">
          <ac:chgData name="JEONG JAE EUN" userId="f1dde926-d302-47c6-a33e-c2a70fa1e541" providerId="ADAL" clId="{D4FA2FEF-A519-4A3E-89D0-69548936DF51}" dt="2021-06-08T04:15:19.195" v="0" actId="478"/>
          <ac:spMkLst>
            <pc:docMk/>
            <pc:sldMk cId="3210489080" sldId="261"/>
            <ac:spMk id="403" creationId="{2EB4DBAD-0441-470B-845E-1A04D2A1F2E5}"/>
          </ac:spMkLst>
        </pc:spChg>
        <pc:spChg chg="del">
          <ac:chgData name="JEONG JAE EUN" userId="f1dde926-d302-47c6-a33e-c2a70fa1e541" providerId="ADAL" clId="{D4FA2FEF-A519-4A3E-89D0-69548936DF51}" dt="2021-06-08T04:15:19.195" v="0" actId="478"/>
          <ac:spMkLst>
            <pc:docMk/>
            <pc:sldMk cId="3210489080" sldId="261"/>
            <ac:spMk id="404" creationId="{EF474750-88E5-4BEF-8768-BC2177CB61A9}"/>
          </ac:spMkLst>
        </pc:spChg>
        <pc:spChg chg="del">
          <ac:chgData name="JEONG JAE EUN" userId="f1dde926-d302-47c6-a33e-c2a70fa1e541" providerId="ADAL" clId="{D4FA2FEF-A519-4A3E-89D0-69548936DF51}" dt="2021-06-08T04:15:19.195" v="0" actId="478"/>
          <ac:spMkLst>
            <pc:docMk/>
            <pc:sldMk cId="3210489080" sldId="261"/>
            <ac:spMk id="405" creationId="{F4748204-56B0-490B-B8F9-54FCF8CE62DD}"/>
          </ac:spMkLst>
        </pc:spChg>
      </pc:sldChg>
    </pc:docChg>
  </pc:docChgLst>
  <pc:docChgLst>
    <pc:chgData name="JEONG JAE EUN" userId="f1dde926-d302-47c6-a33e-c2a70fa1e541" providerId="ADAL" clId="{FB5F4531-3F98-4BCD-A91D-541442C496F1}"/>
    <pc:docChg chg="undo custSel delSld modSld">
      <pc:chgData name="JEONG JAE EUN" userId="f1dde926-d302-47c6-a33e-c2a70fa1e541" providerId="ADAL" clId="{FB5F4531-3F98-4BCD-A91D-541442C496F1}" dt="2021-06-15T15:31:54.387" v="1231" actId="1076"/>
      <pc:docMkLst>
        <pc:docMk/>
      </pc:docMkLst>
      <pc:sldChg chg="modSp del mod">
        <pc:chgData name="JEONG JAE EUN" userId="f1dde926-d302-47c6-a33e-c2a70fa1e541" providerId="ADAL" clId="{FB5F4531-3F98-4BCD-A91D-541442C496F1}" dt="2021-06-15T07:46:22.316" v="736" actId="47"/>
        <pc:sldMkLst>
          <pc:docMk/>
          <pc:sldMk cId="569896565" sldId="259"/>
        </pc:sldMkLst>
        <pc:graphicFrameChg chg="mod">
          <ac:chgData name="JEONG JAE EUN" userId="f1dde926-d302-47c6-a33e-c2a70fa1e541" providerId="ADAL" clId="{FB5F4531-3F98-4BCD-A91D-541442C496F1}" dt="2021-06-15T06:18:53.709" v="3" actId="1076"/>
          <ac:graphicFrameMkLst>
            <pc:docMk/>
            <pc:sldMk cId="569896565" sldId="259"/>
            <ac:graphicFrameMk id="236" creationId="{DDC628B1-DDEB-48AD-A80E-BCD9D30EAFCD}"/>
          </ac:graphicFrameMkLst>
        </pc:graphicFrameChg>
        <pc:cxnChg chg="mod">
          <ac:chgData name="JEONG JAE EUN" userId="f1dde926-d302-47c6-a33e-c2a70fa1e541" providerId="ADAL" clId="{FB5F4531-3F98-4BCD-A91D-541442C496F1}" dt="2021-06-15T06:18:46.802" v="1" actId="1076"/>
          <ac:cxnSpMkLst>
            <pc:docMk/>
            <pc:sldMk cId="569896565" sldId="259"/>
            <ac:cxnSpMk id="292" creationId="{83DBD6B3-D0C7-4374-9663-A8569C10F370}"/>
          </ac:cxnSpMkLst>
        </pc:cxnChg>
        <pc:cxnChg chg="mod">
          <ac:chgData name="JEONG JAE EUN" userId="f1dde926-d302-47c6-a33e-c2a70fa1e541" providerId="ADAL" clId="{FB5F4531-3F98-4BCD-A91D-541442C496F1}" dt="2021-06-15T06:18:53.709" v="3" actId="1076"/>
          <ac:cxnSpMkLst>
            <pc:docMk/>
            <pc:sldMk cId="569896565" sldId="259"/>
            <ac:cxnSpMk id="317" creationId="{C44B6AAB-FB67-443E-9F8B-FC0F5480B44A}"/>
          </ac:cxnSpMkLst>
        </pc:cxnChg>
      </pc:sldChg>
      <pc:sldChg chg="addSp delSp modSp mod">
        <pc:chgData name="JEONG JAE EUN" userId="f1dde926-d302-47c6-a33e-c2a70fa1e541" providerId="ADAL" clId="{FB5F4531-3F98-4BCD-A91D-541442C496F1}" dt="2021-06-15T15:31:54.387" v="1231" actId="1076"/>
        <pc:sldMkLst>
          <pc:docMk/>
          <pc:sldMk cId="3210489080" sldId="261"/>
        </pc:sldMkLst>
        <pc:spChg chg="mod topLvl">
          <ac:chgData name="JEONG JAE EUN" userId="f1dde926-d302-47c6-a33e-c2a70fa1e541" providerId="ADAL" clId="{FB5F4531-3F98-4BCD-A91D-541442C496F1}" dt="2021-06-15T15:25:39.599" v="1124" actId="164"/>
          <ac:spMkLst>
            <pc:docMk/>
            <pc:sldMk cId="3210489080" sldId="261"/>
            <ac:spMk id="3" creationId="{7A9D8FC8-E674-41B7-8054-416D8173FBA6}"/>
          </ac:spMkLst>
        </pc:spChg>
        <pc:spChg chg="mod topLvl">
          <ac:chgData name="JEONG JAE EUN" userId="f1dde926-d302-47c6-a33e-c2a70fa1e541" providerId="ADAL" clId="{FB5F4531-3F98-4BCD-A91D-541442C496F1}" dt="2021-06-15T15:25:39.599" v="1124" actId="164"/>
          <ac:spMkLst>
            <pc:docMk/>
            <pc:sldMk cId="3210489080" sldId="261"/>
            <ac:spMk id="4" creationId="{0BF5610F-863B-44D7-A5FD-C7531CACFF92}"/>
          </ac:spMkLst>
        </pc:spChg>
        <pc:spChg chg="mod topLvl">
          <ac:chgData name="JEONG JAE EUN" userId="f1dde926-d302-47c6-a33e-c2a70fa1e541" providerId="ADAL" clId="{FB5F4531-3F98-4BCD-A91D-541442C496F1}" dt="2021-06-15T15:25:42.452" v="1125" actId="164"/>
          <ac:spMkLst>
            <pc:docMk/>
            <pc:sldMk cId="3210489080" sldId="261"/>
            <ac:spMk id="8" creationId="{C2025D5F-D1A9-4568-8B63-CE6D51A9AC15}"/>
          </ac:spMkLst>
        </pc:spChg>
        <pc:spChg chg="del mod topLvl">
          <ac:chgData name="JEONG JAE EUN" userId="f1dde926-d302-47c6-a33e-c2a70fa1e541" providerId="ADAL" clId="{FB5F4531-3F98-4BCD-A91D-541442C496F1}" dt="2021-06-15T15:00:20.845" v="816" actId="478"/>
          <ac:spMkLst>
            <pc:docMk/>
            <pc:sldMk cId="3210489080" sldId="261"/>
            <ac:spMk id="9" creationId="{B6A885A5-68BD-443D-8A15-C35EDD11F465}"/>
          </ac:spMkLst>
        </pc:spChg>
        <pc:spChg chg="mod topLvl">
          <ac:chgData name="JEONG JAE EUN" userId="f1dde926-d302-47c6-a33e-c2a70fa1e541" providerId="ADAL" clId="{FB5F4531-3F98-4BCD-A91D-541442C496F1}" dt="2021-06-15T15:25:47.355" v="1128" actId="164"/>
          <ac:spMkLst>
            <pc:docMk/>
            <pc:sldMk cId="3210489080" sldId="261"/>
            <ac:spMk id="11" creationId="{058ECF47-9881-453E-91CF-D7D8868AA795}"/>
          </ac:spMkLst>
        </pc:spChg>
        <pc:spChg chg="mod topLvl">
          <ac:chgData name="JEONG JAE EUN" userId="f1dde926-d302-47c6-a33e-c2a70fa1e541" providerId="ADAL" clId="{FB5F4531-3F98-4BCD-A91D-541442C496F1}" dt="2021-06-15T15:25:47.355" v="1128" actId="164"/>
          <ac:spMkLst>
            <pc:docMk/>
            <pc:sldMk cId="3210489080" sldId="261"/>
            <ac:spMk id="12" creationId="{C5093955-2826-43A9-A20B-9D1783AE6478}"/>
          </ac:spMkLst>
        </pc:spChg>
        <pc:spChg chg="mod topLvl">
          <ac:chgData name="JEONG JAE EUN" userId="f1dde926-d302-47c6-a33e-c2a70fa1e541" providerId="ADAL" clId="{FB5F4531-3F98-4BCD-A91D-541442C496F1}" dt="2021-06-15T15:25:50.493" v="1129" actId="164"/>
          <ac:spMkLst>
            <pc:docMk/>
            <pc:sldMk cId="3210489080" sldId="261"/>
            <ac:spMk id="14" creationId="{5FBCA3C3-EEDD-469E-A46D-3944E0CFE505}"/>
          </ac:spMkLst>
        </pc:spChg>
        <pc:spChg chg="mod topLvl">
          <ac:chgData name="JEONG JAE EUN" userId="f1dde926-d302-47c6-a33e-c2a70fa1e541" providerId="ADAL" clId="{FB5F4531-3F98-4BCD-A91D-541442C496F1}" dt="2021-06-15T15:25:50.493" v="1129" actId="164"/>
          <ac:spMkLst>
            <pc:docMk/>
            <pc:sldMk cId="3210489080" sldId="261"/>
            <ac:spMk id="15" creationId="{437E0A4C-7E91-4121-8803-5C4E8811EEF4}"/>
          </ac:spMkLst>
        </pc:spChg>
        <pc:spChg chg="mod topLvl">
          <ac:chgData name="JEONG JAE EUN" userId="f1dde926-d302-47c6-a33e-c2a70fa1e541" providerId="ADAL" clId="{FB5F4531-3F98-4BCD-A91D-541442C496F1}" dt="2021-06-15T15:26:11.168" v="1135" actId="164"/>
          <ac:spMkLst>
            <pc:docMk/>
            <pc:sldMk cId="3210489080" sldId="261"/>
            <ac:spMk id="17" creationId="{93293C8D-BD7C-4E33-A7E7-E3370BB90CCF}"/>
          </ac:spMkLst>
        </pc:spChg>
        <pc:spChg chg="mod topLvl">
          <ac:chgData name="JEONG JAE EUN" userId="f1dde926-d302-47c6-a33e-c2a70fa1e541" providerId="ADAL" clId="{FB5F4531-3F98-4BCD-A91D-541442C496F1}" dt="2021-06-15T15:26:11.168" v="1135" actId="164"/>
          <ac:spMkLst>
            <pc:docMk/>
            <pc:sldMk cId="3210489080" sldId="261"/>
            <ac:spMk id="18" creationId="{967CA521-FF83-4CF1-8967-C634D104BBEE}"/>
          </ac:spMkLst>
        </pc:spChg>
        <pc:spChg chg="mod topLvl">
          <ac:chgData name="JEONG JAE EUN" userId="f1dde926-d302-47c6-a33e-c2a70fa1e541" providerId="ADAL" clId="{FB5F4531-3F98-4BCD-A91D-541442C496F1}" dt="2021-06-15T15:25:53.072" v="1130" actId="164"/>
          <ac:spMkLst>
            <pc:docMk/>
            <pc:sldMk cId="3210489080" sldId="261"/>
            <ac:spMk id="20" creationId="{4D1B5FC3-8B22-4727-8E8A-83FB3CFFAC22}"/>
          </ac:spMkLst>
        </pc:spChg>
        <pc:spChg chg="mod topLvl">
          <ac:chgData name="JEONG JAE EUN" userId="f1dde926-d302-47c6-a33e-c2a70fa1e541" providerId="ADAL" clId="{FB5F4531-3F98-4BCD-A91D-541442C496F1}" dt="2021-06-15T15:25:53.072" v="1130" actId="164"/>
          <ac:spMkLst>
            <pc:docMk/>
            <pc:sldMk cId="3210489080" sldId="261"/>
            <ac:spMk id="21" creationId="{80113A0A-D992-4D96-9E99-55E740CFEB5E}"/>
          </ac:spMkLst>
        </pc:spChg>
        <pc:spChg chg="mod topLvl">
          <ac:chgData name="JEONG JAE EUN" userId="f1dde926-d302-47c6-a33e-c2a70fa1e541" providerId="ADAL" clId="{FB5F4531-3F98-4BCD-A91D-541442C496F1}" dt="2021-06-15T15:26:03.168" v="1133" actId="164"/>
          <ac:spMkLst>
            <pc:docMk/>
            <pc:sldMk cId="3210489080" sldId="261"/>
            <ac:spMk id="23" creationId="{A58D9139-E0B0-470C-98B1-DBE51A3AD275}"/>
          </ac:spMkLst>
        </pc:spChg>
        <pc:spChg chg="mod topLvl">
          <ac:chgData name="JEONG JAE EUN" userId="f1dde926-d302-47c6-a33e-c2a70fa1e541" providerId="ADAL" clId="{FB5F4531-3F98-4BCD-A91D-541442C496F1}" dt="2021-06-15T15:26:03.168" v="1133" actId="164"/>
          <ac:spMkLst>
            <pc:docMk/>
            <pc:sldMk cId="3210489080" sldId="261"/>
            <ac:spMk id="24" creationId="{C3C8EDC6-2892-44EA-AB8A-A9170699E6C7}"/>
          </ac:spMkLst>
        </pc:spChg>
        <pc:spChg chg="mod topLvl">
          <ac:chgData name="JEONG JAE EUN" userId="f1dde926-d302-47c6-a33e-c2a70fa1e541" providerId="ADAL" clId="{FB5F4531-3F98-4BCD-A91D-541442C496F1}" dt="2021-06-15T15:26:06.879" v="1134" actId="164"/>
          <ac:spMkLst>
            <pc:docMk/>
            <pc:sldMk cId="3210489080" sldId="261"/>
            <ac:spMk id="26" creationId="{2C5368AC-66AB-4105-81A4-B6981F80970A}"/>
          </ac:spMkLst>
        </pc:spChg>
        <pc:spChg chg="mod topLvl">
          <ac:chgData name="JEONG JAE EUN" userId="f1dde926-d302-47c6-a33e-c2a70fa1e541" providerId="ADAL" clId="{FB5F4531-3F98-4BCD-A91D-541442C496F1}" dt="2021-06-15T15:26:06.879" v="1134" actId="164"/>
          <ac:spMkLst>
            <pc:docMk/>
            <pc:sldMk cId="3210489080" sldId="261"/>
            <ac:spMk id="27" creationId="{3E0FDB8A-D558-44D9-9F48-59CB7FFF571B}"/>
          </ac:spMkLst>
        </pc:spChg>
        <pc:spChg chg="mod">
          <ac:chgData name="JEONG JAE EUN" userId="f1dde926-d302-47c6-a33e-c2a70fa1e541" providerId="ADAL" clId="{FB5F4531-3F98-4BCD-A91D-541442C496F1}" dt="2021-06-15T14:57:15.158" v="778" actId="165"/>
          <ac:spMkLst>
            <pc:docMk/>
            <pc:sldMk cId="3210489080" sldId="261"/>
            <ac:spMk id="32" creationId="{E3789874-D98E-4B38-A753-515653522BB0}"/>
          </ac:spMkLst>
        </pc:spChg>
        <pc:spChg chg="mod">
          <ac:chgData name="JEONG JAE EUN" userId="f1dde926-d302-47c6-a33e-c2a70fa1e541" providerId="ADAL" clId="{FB5F4531-3F98-4BCD-A91D-541442C496F1}" dt="2021-06-15T14:57:15.158" v="778" actId="165"/>
          <ac:spMkLst>
            <pc:docMk/>
            <pc:sldMk cId="3210489080" sldId="261"/>
            <ac:spMk id="33" creationId="{5E398EE3-623C-455B-80DE-3B0DC0CA856D}"/>
          </ac:spMkLst>
        </pc:spChg>
        <pc:spChg chg="mod topLvl">
          <ac:chgData name="JEONG JAE EUN" userId="f1dde926-d302-47c6-a33e-c2a70fa1e541" providerId="ADAL" clId="{FB5F4531-3F98-4BCD-A91D-541442C496F1}" dt="2021-06-15T14:57:15.158" v="778" actId="165"/>
          <ac:spMkLst>
            <pc:docMk/>
            <pc:sldMk cId="3210489080" sldId="261"/>
            <ac:spMk id="35" creationId="{E5B28BAC-D2ED-4E8D-9D55-7F41AF7CD334}"/>
          </ac:spMkLst>
        </pc:spChg>
        <pc:spChg chg="mod topLvl">
          <ac:chgData name="JEONG JAE EUN" userId="f1dde926-d302-47c6-a33e-c2a70fa1e541" providerId="ADAL" clId="{FB5F4531-3F98-4BCD-A91D-541442C496F1}" dt="2021-06-15T14:57:15.158" v="778" actId="165"/>
          <ac:spMkLst>
            <pc:docMk/>
            <pc:sldMk cId="3210489080" sldId="261"/>
            <ac:spMk id="36" creationId="{DC83AB6F-06FD-4B1D-8C54-1E3F7C55CA05}"/>
          </ac:spMkLst>
        </pc:spChg>
        <pc:spChg chg="mod">
          <ac:chgData name="JEONG JAE EUN" userId="f1dde926-d302-47c6-a33e-c2a70fa1e541" providerId="ADAL" clId="{FB5F4531-3F98-4BCD-A91D-541442C496F1}" dt="2021-06-15T15:26:50.010" v="1141" actId="164"/>
          <ac:spMkLst>
            <pc:docMk/>
            <pc:sldMk cId="3210489080" sldId="261"/>
            <ac:spMk id="41" creationId="{EC3294C7-D0CC-4559-958E-A1A41E923F8B}"/>
          </ac:spMkLst>
        </pc:spChg>
        <pc:spChg chg="mod">
          <ac:chgData name="JEONG JAE EUN" userId="f1dde926-d302-47c6-a33e-c2a70fa1e541" providerId="ADAL" clId="{FB5F4531-3F98-4BCD-A91D-541442C496F1}" dt="2021-06-15T15:26:50.010" v="1141" actId="164"/>
          <ac:spMkLst>
            <pc:docMk/>
            <pc:sldMk cId="3210489080" sldId="261"/>
            <ac:spMk id="42" creationId="{E5BC8A93-E23C-405C-BA0E-519583599F10}"/>
          </ac:spMkLst>
        </pc:spChg>
        <pc:spChg chg="mod">
          <ac:chgData name="JEONG JAE EUN" userId="f1dde926-d302-47c6-a33e-c2a70fa1e541" providerId="ADAL" clId="{FB5F4531-3F98-4BCD-A91D-541442C496F1}" dt="2021-06-15T15:26:52.885" v="1142" actId="164"/>
          <ac:spMkLst>
            <pc:docMk/>
            <pc:sldMk cId="3210489080" sldId="261"/>
            <ac:spMk id="50" creationId="{19E6A1F3-E0FD-4B97-B488-36D0A409B979}"/>
          </ac:spMkLst>
        </pc:spChg>
        <pc:spChg chg="mod">
          <ac:chgData name="JEONG JAE EUN" userId="f1dde926-d302-47c6-a33e-c2a70fa1e541" providerId="ADAL" clId="{FB5F4531-3F98-4BCD-A91D-541442C496F1}" dt="2021-06-15T15:26:52.885" v="1142" actId="164"/>
          <ac:spMkLst>
            <pc:docMk/>
            <pc:sldMk cId="3210489080" sldId="261"/>
            <ac:spMk id="51" creationId="{A67FC448-EC7F-4545-BAB4-13B31FD3C180}"/>
          </ac:spMkLst>
        </pc:spChg>
        <pc:spChg chg="mod">
          <ac:chgData name="JEONG JAE EUN" userId="f1dde926-d302-47c6-a33e-c2a70fa1e541" providerId="ADAL" clId="{FB5F4531-3F98-4BCD-A91D-541442C496F1}" dt="2021-06-15T15:26:56.482" v="1143" actId="164"/>
          <ac:spMkLst>
            <pc:docMk/>
            <pc:sldMk cId="3210489080" sldId="261"/>
            <ac:spMk id="61" creationId="{C0DA6540-FB0A-4B58-AEDB-CC71DB03CC84}"/>
          </ac:spMkLst>
        </pc:spChg>
        <pc:spChg chg="mod">
          <ac:chgData name="JEONG JAE EUN" userId="f1dde926-d302-47c6-a33e-c2a70fa1e541" providerId="ADAL" clId="{FB5F4531-3F98-4BCD-A91D-541442C496F1}" dt="2021-06-15T15:27:05.616" v="1144" actId="14100"/>
          <ac:spMkLst>
            <pc:docMk/>
            <pc:sldMk cId="3210489080" sldId="261"/>
            <ac:spMk id="62" creationId="{D3095F55-73FB-4217-A081-FBA6F2E0491B}"/>
          </ac:spMkLst>
        </pc:spChg>
        <pc:spChg chg="mod">
          <ac:chgData name="JEONG JAE EUN" userId="f1dde926-d302-47c6-a33e-c2a70fa1e541" providerId="ADAL" clId="{FB5F4531-3F98-4BCD-A91D-541442C496F1}" dt="2021-06-15T15:29:08.220" v="1169" actId="164"/>
          <ac:spMkLst>
            <pc:docMk/>
            <pc:sldMk cId="3210489080" sldId="261"/>
            <ac:spMk id="64" creationId="{A16C4F03-32D6-442D-9199-3A1654D02935}"/>
          </ac:spMkLst>
        </pc:spChg>
        <pc:spChg chg="del mod">
          <ac:chgData name="JEONG JAE EUN" userId="f1dde926-d302-47c6-a33e-c2a70fa1e541" providerId="ADAL" clId="{FB5F4531-3F98-4BCD-A91D-541442C496F1}" dt="2021-06-15T15:11:52.055" v="1043" actId="478"/>
          <ac:spMkLst>
            <pc:docMk/>
            <pc:sldMk cId="3210489080" sldId="261"/>
            <ac:spMk id="65" creationId="{11DBA8D8-FBD8-4295-A453-19793EF00E02}"/>
          </ac:spMkLst>
        </pc:spChg>
        <pc:spChg chg="mod">
          <ac:chgData name="JEONG JAE EUN" userId="f1dde926-d302-47c6-a33e-c2a70fa1e541" providerId="ADAL" clId="{FB5F4531-3F98-4BCD-A91D-541442C496F1}" dt="2021-06-15T15:29:23.585" v="1173" actId="1076"/>
          <ac:spMkLst>
            <pc:docMk/>
            <pc:sldMk cId="3210489080" sldId="261"/>
            <ac:spMk id="67" creationId="{28ABF4DB-96C1-430E-BBE8-8BCCCBB6BFAE}"/>
          </ac:spMkLst>
        </pc:spChg>
        <pc:spChg chg="mod">
          <ac:chgData name="JEONG JAE EUN" userId="f1dde926-d302-47c6-a33e-c2a70fa1e541" providerId="ADAL" clId="{FB5F4531-3F98-4BCD-A91D-541442C496F1}" dt="2021-06-15T15:29:23.585" v="1173" actId="1076"/>
          <ac:spMkLst>
            <pc:docMk/>
            <pc:sldMk cId="3210489080" sldId="261"/>
            <ac:spMk id="68" creationId="{E0F8CD33-8FF3-4F94-8B09-FDC13FA07F17}"/>
          </ac:spMkLst>
        </pc:spChg>
        <pc:spChg chg="mod topLvl">
          <ac:chgData name="JEONG JAE EUN" userId="f1dde926-d302-47c6-a33e-c2a70fa1e541" providerId="ADAL" clId="{FB5F4531-3F98-4BCD-A91D-541442C496F1}" dt="2021-06-15T15:28:15.268" v="1159" actId="164"/>
          <ac:spMkLst>
            <pc:docMk/>
            <pc:sldMk cId="3210489080" sldId="261"/>
            <ac:spMk id="76" creationId="{CA58F59F-6BEB-4AA5-9679-E0C6FCE60316}"/>
          </ac:spMkLst>
        </pc:spChg>
        <pc:spChg chg="mod topLvl">
          <ac:chgData name="JEONG JAE EUN" userId="f1dde926-d302-47c6-a33e-c2a70fa1e541" providerId="ADAL" clId="{FB5F4531-3F98-4BCD-A91D-541442C496F1}" dt="2021-06-15T15:28:15.268" v="1159" actId="164"/>
          <ac:spMkLst>
            <pc:docMk/>
            <pc:sldMk cId="3210489080" sldId="261"/>
            <ac:spMk id="77" creationId="{E84C9A92-60B5-44DA-AA74-096F985A1D6D}"/>
          </ac:spMkLst>
        </pc:spChg>
        <pc:spChg chg="mod">
          <ac:chgData name="JEONG JAE EUN" userId="f1dde926-d302-47c6-a33e-c2a70fa1e541" providerId="ADAL" clId="{FB5F4531-3F98-4BCD-A91D-541442C496F1}" dt="2021-06-15T15:27:50.438" v="1155" actId="164"/>
          <ac:spMkLst>
            <pc:docMk/>
            <pc:sldMk cId="3210489080" sldId="261"/>
            <ac:spMk id="95" creationId="{0037277E-BDE2-4936-BA79-CCDF98106597}"/>
          </ac:spMkLst>
        </pc:spChg>
        <pc:spChg chg="mod ord">
          <ac:chgData name="JEONG JAE EUN" userId="f1dde926-d302-47c6-a33e-c2a70fa1e541" providerId="ADAL" clId="{FB5F4531-3F98-4BCD-A91D-541442C496F1}" dt="2021-06-15T15:27:50.438" v="1155" actId="164"/>
          <ac:spMkLst>
            <pc:docMk/>
            <pc:sldMk cId="3210489080" sldId="261"/>
            <ac:spMk id="96" creationId="{EB39D880-356C-4C6B-9F24-822CB860A0E6}"/>
          </ac:spMkLst>
        </pc:spChg>
        <pc:spChg chg="mod topLvl">
          <ac:chgData name="JEONG JAE EUN" userId="f1dde926-d302-47c6-a33e-c2a70fa1e541" providerId="ADAL" clId="{FB5F4531-3F98-4BCD-A91D-541442C496F1}" dt="2021-06-15T15:11:25.619" v="1042" actId="14100"/>
          <ac:spMkLst>
            <pc:docMk/>
            <pc:sldMk cId="3210489080" sldId="261"/>
            <ac:spMk id="98" creationId="{EAE0DC91-0FF3-40DD-84F4-B1A0C33B9A19}"/>
          </ac:spMkLst>
        </pc:spChg>
        <pc:spChg chg="mod topLvl">
          <ac:chgData name="JEONG JAE EUN" userId="f1dde926-d302-47c6-a33e-c2a70fa1e541" providerId="ADAL" clId="{FB5F4531-3F98-4BCD-A91D-541442C496F1}" dt="2021-06-15T15:06:12.929" v="920" actId="1036"/>
          <ac:spMkLst>
            <pc:docMk/>
            <pc:sldMk cId="3210489080" sldId="261"/>
            <ac:spMk id="99" creationId="{DD4BFBBC-FDAF-4A90-B788-108E62DDD09D}"/>
          </ac:spMkLst>
        </pc:spChg>
        <pc:spChg chg="mod topLvl">
          <ac:chgData name="JEONG JAE EUN" userId="f1dde926-d302-47c6-a33e-c2a70fa1e541" providerId="ADAL" clId="{FB5F4531-3F98-4BCD-A91D-541442C496F1}" dt="2021-06-15T15:26:15.482" v="1136" actId="164"/>
          <ac:spMkLst>
            <pc:docMk/>
            <pc:sldMk cId="3210489080" sldId="261"/>
            <ac:spMk id="104" creationId="{99791D85-622A-4598-98A1-418CE488736C}"/>
          </ac:spMkLst>
        </pc:spChg>
        <pc:spChg chg="mod topLvl">
          <ac:chgData name="JEONG JAE EUN" userId="f1dde926-d302-47c6-a33e-c2a70fa1e541" providerId="ADAL" clId="{FB5F4531-3F98-4BCD-A91D-541442C496F1}" dt="2021-06-15T15:26:15.482" v="1136" actId="164"/>
          <ac:spMkLst>
            <pc:docMk/>
            <pc:sldMk cId="3210489080" sldId="261"/>
            <ac:spMk id="105" creationId="{81B40C31-A93C-4494-955D-D07EFE3EB78E}"/>
          </ac:spMkLst>
        </pc:spChg>
        <pc:spChg chg="mod topLvl">
          <ac:chgData name="JEONG JAE EUN" userId="f1dde926-d302-47c6-a33e-c2a70fa1e541" providerId="ADAL" clId="{FB5F4531-3F98-4BCD-A91D-541442C496F1}" dt="2021-06-15T15:26:18.729" v="1137" actId="164"/>
          <ac:spMkLst>
            <pc:docMk/>
            <pc:sldMk cId="3210489080" sldId="261"/>
            <ac:spMk id="107" creationId="{28D9AE68-2612-448C-96CF-0F2530E55BC2}"/>
          </ac:spMkLst>
        </pc:spChg>
        <pc:spChg chg="mod topLvl">
          <ac:chgData name="JEONG JAE EUN" userId="f1dde926-d302-47c6-a33e-c2a70fa1e541" providerId="ADAL" clId="{FB5F4531-3F98-4BCD-A91D-541442C496F1}" dt="2021-06-15T15:26:18.729" v="1137" actId="164"/>
          <ac:spMkLst>
            <pc:docMk/>
            <pc:sldMk cId="3210489080" sldId="261"/>
            <ac:spMk id="111" creationId="{70933830-9452-4249-92B3-544C6696FB7D}"/>
          </ac:spMkLst>
        </pc:spChg>
        <pc:spChg chg="mod">
          <ac:chgData name="JEONG JAE EUN" userId="f1dde926-d302-47c6-a33e-c2a70fa1e541" providerId="ADAL" clId="{FB5F4531-3F98-4BCD-A91D-541442C496F1}" dt="2021-06-15T15:27:15.187" v="1146" actId="164"/>
          <ac:spMkLst>
            <pc:docMk/>
            <pc:sldMk cId="3210489080" sldId="261"/>
            <ac:spMk id="116" creationId="{B65FFB84-65FA-4A9C-B8D3-5968C15A71E5}"/>
          </ac:spMkLst>
        </pc:spChg>
        <pc:spChg chg="mod">
          <ac:chgData name="JEONG JAE EUN" userId="f1dde926-d302-47c6-a33e-c2a70fa1e541" providerId="ADAL" clId="{FB5F4531-3F98-4BCD-A91D-541442C496F1}" dt="2021-06-15T15:27:15.187" v="1146" actId="164"/>
          <ac:spMkLst>
            <pc:docMk/>
            <pc:sldMk cId="3210489080" sldId="261"/>
            <ac:spMk id="117" creationId="{CE177543-4093-4C1D-A573-9A17825FB5A3}"/>
          </ac:spMkLst>
        </pc:spChg>
        <pc:spChg chg="mod">
          <ac:chgData name="JEONG JAE EUN" userId="f1dde926-d302-47c6-a33e-c2a70fa1e541" providerId="ADAL" clId="{FB5F4531-3F98-4BCD-A91D-541442C496F1}" dt="2021-06-15T15:27:22.131" v="1148" actId="164"/>
          <ac:spMkLst>
            <pc:docMk/>
            <pc:sldMk cId="3210489080" sldId="261"/>
            <ac:spMk id="122" creationId="{39FA1E97-C059-4EAE-BEA2-F6E94903321D}"/>
          </ac:spMkLst>
        </pc:spChg>
        <pc:spChg chg="mod">
          <ac:chgData name="JEONG JAE EUN" userId="f1dde926-d302-47c6-a33e-c2a70fa1e541" providerId="ADAL" clId="{FB5F4531-3F98-4BCD-A91D-541442C496F1}" dt="2021-06-15T15:27:22.131" v="1148" actId="164"/>
          <ac:spMkLst>
            <pc:docMk/>
            <pc:sldMk cId="3210489080" sldId="261"/>
            <ac:spMk id="123" creationId="{1720DF2D-2BB5-41E6-A882-99C5D95F7056}"/>
          </ac:spMkLst>
        </pc:spChg>
        <pc:spChg chg="mod">
          <ac:chgData name="JEONG JAE EUN" userId="f1dde926-d302-47c6-a33e-c2a70fa1e541" providerId="ADAL" clId="{FB5F4531-3F98-4BCD-A91D-541442C496F1}" dt="2021-06-15T15:26:47.543" v="1140" actId="164"/>
          <ac:spMkLst>
            <pc:docMk/>
            <pc:sldMk cId="3210489080" sldId="261"/>
            <ac:spMk id="167" creationId="{87A285FA-087E-4FFB-8ADC-B157CA59736C}"/>
          </ac:spMkLst>
        </pc:spChg>
        <pc:spChg chg="mod">
          <ac:chgData name="JEONG JAE EUN" userId="f1dde926-d302-47c6-a33e-c2a70fa1e541" providerId="ADAL" clId="{FB5F4531-3F98-4BCD-A91D-541442C496F1}" dt="2021-06-15T15:26:47.543" v="1140" actId="164"/>
          <ac:spMkLst>
            <pc:docMk/>
            <pc:sldMk cId="3210489080" sldId="261"/>
            <ac:spMk id="168" creationId="{8CA292C9-A36C-4A3A-9311-D3FAA331F900}"/>
          </ac:spMkLst>
        </pc:spChg>
        <pc:spChg chg="mod">
          <ac:chgData name="JEONG JAE EUN" userId="f1dde926-d302-47c6-a33e-c2a70fa1e541" providerId="ADAL" clId="{FB5F4531-3F98-4BCD-A91D-541442C496F1}" dt="2021-06-15T15:31:16.866" v="1228" actId="1035"/>
          <ac:spMkLst>
            <pc:docMk/>
            <pc:sldMk cId="3210489080" sldId="261"/>
            <ac:spMk id="180" creationId="{35FD2660-E889-4462-8F86-0BA89D665ABB}"/>
          </ac:spMkLst>
        </pc:spChg>
        <pc:spChg chg="mod">
          <ac:chgData name="JEONG JAE EUN" userId="f1dde926-d302-47c6-a33e-c2a70fa1e541" providerId="ADAL" clId="{FB5F4531-3F98-4BCD-A91D-541442C496F1}" dt="2021-06-15T15:31:16.866" v="1228" actId="1035"/>
          <ac:spMkLst>
            <pc:docMk/>
            <pc:sldMk cId="3210489080" sldId="261"/>
            <ac:spMk id="181" creationId="{B7B580FF-0A44-4FBC-B347-7F60387A49DB}"/>
          </ac:spMkLst>
        </pc:spChg>
        <pc:spChg chg="mod">
          <ac:chgData name="JEONG JAE EUN" userId="f1dde926-d302-47c6-a33e-c2a70fa1e541" providerId="ADAL" clId="{FB5F4531-3F98-4BCD-A91D-541442C496F1}" dt="2021-06-15T15:31:16.866" v="1228" actId="1035"/>
          <ac:spMkLst>
            <pc:docMk/>
            <pc:sldMk cId="3210489080" sldId="261"/>
            <ac:spMk id="183" creationId="{70168249-63CD-464C-B854-D058EC2C458A}"/>
          </ac:spMkLst>
        </pc:spChg>
        <pc:spChg chg="mod">
          <ac:chgData name="JEONG JAE EUN" userId="f1dde926-d302-47c6-a33e-c2a70fa1e541" providerId="ADAL" clId="{FB5F4531-3F98-4BCD-A91D-541442C496F1}" dt="2021-06-15T15:31:16.866" v="1228" actId="1035"/>
          <ac:spMkLst>
            <pc:docMk/>
            <pc:sldMk cId="3210489080" sldId="261"/>
            <ac:spMk id="184" creationId="{3AB59F49-EAC5-4A5F-ADDC-D4600EF05558}"/>
          </ac:spMkLst>
        </pc:spChg>
        <pc:spChg chg="mod">
          <ac:chgData name="JEONG JAE EUN" userId="f1dde926-d302-47c6-a33e-c2a70fa1e541" providerId="ADAL" clId="{FB5F4531-3F98-4BCD-A91D-541442C496F1}" dt="2021-06-15T14:57:15.158" v="778" actId="165"/>
          <ac:spMkLst>
            <pc:docMk/>
            <pc:sldMk cId="3210489080" sldId="261"/>
            <ac:spMk id="186" creationId="{F5E4C5E2-862A-438E-8DE8-FB915499E4B1}"/>
          </ac:spMkLst>
        </pc:spChg>
        <pc:spChg chg="mod">
          <ac:chgData name="JEONG JAE EUN" userId="f1dde926-d302-47c6-a33e-c2a70fa1e541" providerId="ADAL" clId="{FB5F4531-3F98-4BCD-A91D-541442C496F1}" dt="2021-06-15T14:57:15.158" v="778" actId="165"/>
          <ac:spMkLst>
            <pc:docMk/>
            <pc:sldMk cId="3210489080" sldId="261"/>
            <ac:spMk id="187" creationId="{C36DCB36-5246-4BFC-8FED-3D40C50FE962}"/>
          </ac:spMkLst>
        </pc:spChg>
        <pc:spChg chg="mod">
          <ac:chgData name="JEONG JAE EUN" userId="f1dde926-d302-47c6-a33e-c2a70fa1e541" providerId="ADAL" clId="{FB5F4531-3F98-4BCD-A91D-541442C496F1}" dt="2021-06-15T15:31:16.866" v="1228" actId="1035"/>
          <ac:spMkLst>
            <pc:docMk/>
            <pc:sldMk cId="3210489080" sldId="261"/>
            <ac:spMk id="189" creationId="{04123338-1CE4-4468-A8CD-54CC6C8218E3}"/>
          </ac:spMkLst>
        </pc:spChg>
        <pc:spChg chg="mod">
          <ac:chgData name="JEONG JAE EUN" userId="f1dde926-d302-47c6-a33e-c2a70fa1e541" providerId="ADAL" clId="{FB5F4531-3F98-4BCD-A91D-541442C496F1}" dt="2021-06-15T15:31:16.866" v="1228" actId="1035"/>
          <ac:spMkLst>
            <pc:docMk/>
            <pc:sldMk cId="3210489080" sldId="261"/>
            <ac:spMk id="190" creationId="{9E7B0EF6-4211-4342-86A5-3A2FE5AF5CA9}"/>
          </ac:spMkLst>
        </pc:spChg>
        <pc:spChg chg="mod topLvl">
          <ac:chgData name="JEONG JAE EUN" userId="f1dde926-d302-47c6-a33e-c2a70fa1e541" providerId="ADAL" clId="{FB5F4531-3F98-4BCD-A91D-541442C496F1}" dt="2021-06-15T15:31:16.866" v="1228" actId="1035"/>
          <ac:spMkLst>
            <pc:docMk/>
            <pc:sldMk cId="3210489080" sldId="261"/>
            <ac:spMk id="195" creationId="{04DD83BD-F340-4840-BD44-DC0443A87189}"/>
          </ac:spMkLst>
        </pc:spChg>
        <pc:spChg chg="mod topLvl">
          <ac:chgData name="JEONG JAE EUN" userId="f1dde926-d302-47c6-a33e-c2a70fa1e541" providerId="ADAL" clId="{FB5F4531-3F98-4BCD-A91D-541442C496F1}" dt="2021-06-15T15:31:16.866" v="1228" actId="1035"/>
          <ac:spMkLst>
            <pc:docMk/>
            <pc:sldMk cId="3210489080" sldId="261"/>
            <ac:spMk id="196" creationId="{F0365C6A-3AB8-4339-930E-A6AF2DC3A760}"/>
          </ac:spMkLst>
        </pc:spChg>
        <pc:spChg chg="mod">
          <ac:chgData name="JEONG JAE EUN" userId="f1dde926-d302-47c6-a33e-c2a70fa1e541" providerId="ADAL" clId="{FB5F4531-3F98-4BCD-A91D-541442C496F1}" dt="2021-06-15T14:57:15.158" v="778" actId="165"/>
          <ac:spMkLst>
            <pc:docMk/>
            <pc:sldMk cId="3210489080" sldId="261"/>
            <ac:spMk id="205" creationId="{A65B679B-4272-44B9-AF72-AFC9EBB3EF1B}"/>
          </ac:spMkLst>
        </pc:spChg>
        <pc:spChg chg="mod">
          <ac:chgData name="JEONG JAE EUN" userId="f1dde926-d302-47c6-a33e-c2a70fa1e541" providerId="ADAL" clId="{FB5F4531-3F98-4BCD-A91D-541442C496F1}" dt="2021-06-15T14:57:15.158" v="778" actId="165"/>
          <ac:spMkLst>
            <pc:docMk/>
            <pc:sldMk cId="3210489080" sldId="261"/>
            <ac:spMk id="206" creationId="{CC11E5F7-C537-4FBE-803F-F35C94DECA0B}"/>
          </ac:spMkLst>
        </pc:spChg>
        <pc:spChg chg="mod">
          <ac:chgData name="JEONG JAE EUN" userId="f1dde926-d302-47c6-a33e-c2a70fa1e541" providerId="ADAL" clId="{FB5F4531-3F98-4BCD-A91D-541442C496F1}" dt="2021-06-15T15:31:16.866" v="1228" actId="1035"/>
          <ac:spMkLst>
            <pc:docMk/>
            <pc:sldMk cId="3210489080" sldId="261"/>
            <ac:spMk id="211" creationId="{AE898FBF-8897-4DC9-A85C-3C600CD2136D}"/>
          </ac:spMkLst>
        </pc:spChg>
        <pc:spChg chg="mod">
          <ac:chgData name="JEONG JAE EUN" userId="f1dde926-d302-47c6-a33e-c2a70fa1e541" providerId="ADAL" clId="{FB5F4531-3F98-4BCD-A91D-541442C496F1}" dt="2021-06-15T15:31:16.866" v="1228" actId="1035"/>
          <ac:spMkLst>
            <pc:docMk/>
            <pc:sldMk cId="3210489080" sldId="261"/>
            <ac:spMk id="212" creationId="{736EF9D5-0081-4D48-922F-5A911B61EB4D}"/>
          </ac:spMkLst>
        </pc:spChg>
        <pc:spChg chg="mod topLvl">
          <ac:chgData name="JEONG JAE EUN" userId="f1dde926-d302-47c6-a33e-c2a70fa1e541" providerId="ADAL" clId="{FB5F4531-3F98-4BCD-A91D-541442C496F1}" dt="2021-06-15T15:09:00.391" v="1007" actId="14100"/>
          <ac:spMkLst>
            <pc:docMk/>
            <pc:sldMk cId="3210489080" sldId="261"/>
            <ac:spMk id="224" creationId="{DA5E8E26-34E6-4FD8-B325-EA1FA1173D37}"/>
          </ac:spMkLst>
        </pc:spChg>
        <pc:spChg chg="mod topLvl">
          <ac:chgData name="JEONG JAE EUN" userId="f1dde926-d302-47c6-a33e-c2a70fa1e541" providerId="ADAL" clId="{FB5F4531-3F98-4BCD-A91D-541442C496F1}" dt="2021-06-15T15:09:26.359" v="1037" actId="20577"/>
          <ac:spMkLst>
            <pc:docMk/>
            <pc:sldMk cId="3210489080" sldId="261"/>
            <ac:spMk id="225" creationId="{13DCB4F7-BE5D-4CD0-A662-5830B4AA03FA}"/>
          </ac:spMkLst>
        </pc:spChg>
        <pc:spChg chg="mod topLvl">
          <ac:chgData name="JEONG JAE EUN" userId="f1dde926-d302-47c6-a33e-c2a70fa1e541" providerId="ADAL" clId="{FB5F4531-3F98-4BCD-A91D-541442C496F1}" dt="2021-06-15T15:31:54.387" v="1231" actId="1076"/>
          <ac:spMkLst>
            <pc:docMk/>
            <pc:sldMk cId="3210489080" sldId="261"/>
            <ac:spMk id="235" creationId="{7861F4AE-2791-4968-B84D-F39EE565E8FC}"/>
          </ac:spMkLst>
        </pc:spChg>
        <pc:spChg chg="mod topLvl">
          <ac:chgData name="JEONG JAE EUN" userId="f1dde926-d302-47c6-a33e-c2a70fa1e541" providerId="ADAL" clId="{FB5F4531-3F98-4BCD-A91D-541442C496F1}" dt="2021-06-15T15:31:49.589" v="1230" actId="14100"/>
          <ac:spMkLst>
            <pc:docMk/>
            <pc:sldMk cId="3210489080" sldId="261"/>
            <ac:spMk id="236" creationId="{D5C3E312-65F3-4BDB-A8F1-9DC595700B7A}"/>
          </ac:spMkLst>
        </pc:spChg>
        <pc:spChg chg="mod topLvl">
          <ac:chgData name="JEONG JAE EUN" userId="f1dde926-d302-47c6-a33e-c2a70fa1e541" providerId="ADAL" clId="{FB5F4531-3F98-4BCD-A91D-541442C496F1}" dt="2021-06-15T14:57:15.158" v="778" actId="165"/>
          <ac:spMkLst>
            <pc:docMk/>
            <pc:sldMk cId="3210489080" sldId="261"/>
            <ac:spMk id="241" creationId="{8E7E4431-7878-4A9D-A642-8A61E283FBED}"/>
          </ac:spMkLst>
        </pc:spChg>
        <pc:spChg chg="mod topLvl">
          <ac:chgData name="JEONG JAE EUN" userId="f1dde926-d302-47c6-a33e-c2a70fa1e541" providerId="ADAL" clId="{FB5F4531-3F98-4BCD-A91D-541442C496F1}" dt="2021-06-15T14:57:15.158" v="778" actId="165"/>
          <ac:spMkLst>
            <pc:docMk/>
            <pc:sldMk cId="3210489080" sldId="261"/>
            <ac:spMk id="242" creationId="{A30C2819-3BD5-423E-88F3-BC8E76A9CAA6}"/>
          </ac:spMkLst>
        </pc:spChg>
        <pc:spChg chg="mod topLvl">
          <ac:chgData name="JEONG JAE EUN" userId="f1dde926-d302-47c6-a33e-c2a70fa1e541" providerId="ADAL" clId="{FB5F4531-3F98-4BCD-A91D-541442C496F1}" dt="2021-06-15T14:57:15.158" v="778" actId="165"/>
          <ac:spMkLst>
            <pc:docMk/>
            <pc:sldMk cId="3210489080" sldId="261"/>
            <ac:spMk id="261" creationId="{7B1DAD8F-D069-40E4-B228-66129D1446AD}"/>
          </ac:spMkLst>
        </pc:spChg>
        <pc:spChg chg="mod topLvl">
          <ac:chgData name="JEONG JAE EUN" userId="f1dde926-d302-47c6-a33e-c2a70fa1e541" providerId="ADAL" clId="{FB5F4531-3F98-4BCD-A91D-541442C496F1}" dt="2021-06-15T15:22:29.775" v="1086" actId="20577"/>
          <ac:spMkLst>
            <pc:docMk/>
            <pc:sldMk cId="3210489080" sldId="261"/>
            <ac:spMk id="262" creationId="{8B983C1B-E5CC-4EFA-AA3E-63284FC400AB}"/>
          </ac:spMkLst>
        </pc:spChg>
        <pc:spChg chg="mod">
          <ac:chgData name="JEONG JAE EUN" userId="f1dde926-d302-47c6-a33e-c2a70fa1e541" providerId="ADAL" clId="{FB5F4531-3F98-4BCD-A91D-541442C496F1}" dt="2021-06-15T15:09:11.823" v="1009" actId="1076"/>
          <ac:spMkLst>
            <pc:docMk/>
            <pc:sldMk cId="3210489080" sldId="261"/>
            <ac:spMk id="335" creationId="{CCFAF0DC-02A9-4667-9DAB-75CF3CCE7190}"/>
          </ac:spMkLst>
        </pc:spChg>
        <pc:spChg chg="mod topLvl">
          <ac:chgData name="JEONG JAE EUN" userId="f1dde926-d302-47c6-a33e-c2a70fa1e541" providerId="ADAL" clId="{FB5F4531-3F98-4BCD-A91D-541442C496F1}" dt="2021-06-15T14:57:15.158" v="778" actId="165"/>
          <ac:spMkLst>
            <pc:docMk/>
            <pc:sldMk cId="3210489080" sldId="261"/>
            <ac:spMk id="363" creationId="{25FE3CED-2270-4B48-93B8-36023FF0344F}"/>
          </ac:spMkLst>
        </pc:spChg>
        <pc:spChg chg="mod">
          <ac:chgData name="JEONG JAE EUN" userId="f1dde926-d302-47c6-a33e-c2a70fa1e541" providerId="ADAL" clId="{FB5F4531-3F98-4BCD-A91D-541442C496F1}" dt="2021-06-15T15:31:16.866" v="1228" actId="1035"/>
          <ac:spMkLst>
            <pc:docMk/>
            <pc:sldMk cId="3210489080" sldId="261"/>
            <ac:spMk id="369" creationId="{E5E294F9-4AD0-4D64-9E87-F6BD51024ED4}"/>
          </ac:spMkLst>
        </pc:spChg>
        <pc:spChg chg="mod">
          <ac:chgData name="JEONG JAE EUN" userId="f1dde926-d302-47c6-a33e-c2a70fa1e541" providerId="ADAL" clId="{FB5F4531-3F98-4BCD-A91D-541442C496F1}" dt="2021-06-15T15:31:16.866" v="1228" actId="1035"/>
          <ac:spMkLst>
            <pc:docMk/>
            <pc:sldMk cId="3210489080" sldId="261"/>
            <ac:spMk id="370" creationId="{B5C2B064-7F7E-4002-9471-5464C4E67102}"/>
          </ac:spMkLst>
        </pc:spChg>
        <pc:spChg chg="mod">
          <ac:chgData name="JEONG JAE EUN" userId="f1dde926-d302-47c6-a33e-c2a70fa1e541" providerId="ADAL" clId="{FB5F4531-3F98-4BCD-A91D-541442C496F1}" dt="2021-06-15T15:31:16.866" v="1228" actId="1035"/>
          <ac:spMkLst>
            <pc:docMk/>
            <pc:sldMk cId="3210489080" sldId="261"/>
            <ac:spMk id="371" creationId="{A7108798-1D14-44A7-817E-72F1C1DFFB55}"/>
          </ac:spMkLst>
        </pc:spChg>
        <pc:spChg chg="mod">
          <ac:chgData name="JEONG JAE EUN" userId="f1dde926-d302-47c6-a33e-c2a70fa1e541" providerId="ADAL" clId="{FB5F4531-3F98-4BCD-A91D-541442C496F1}" dt="2021-06-15T15:31:16.866" v="1228" actId="1035"/>
          <ac:spMkLst>
            <pc:docMk/>
            <pc:sldMk cId="3210489080" sldId="261"/>
            <ac:spMk id="384" creationId="{ACE6DA7D-07B7-4322-A796-415F6F5C60EC}"/>
          </ac:spMkLst>
        </pc:spChg>
        <pc:spChg chg="mod">
          <ac:chgData name="JEONG JAE EUN" userId="f1dde926-d302-47c6-a33e-c2a70fa1e541" providerId="ADAL" clId="{FB5F4531-3F98-4BCD-A91D-541442C496F1}" dt="2021-06-15T15:31:16.866" v="1228" actId="1035"/>
          <ac:spMkLst>
            <pc:docMk/>
            <pc:sldMk cId="3210489080" sldId="261"/>
            <ac:spMk id="385" creationId="{0821BDA8-CF9F-4BBE-8958-3AAA9BB07C86}"/>
          </ac:spMkLst>
        </pc:spChg>
        <pc:spChg chg="mod">
          <ac:chgData name="JEONG JAE EUN" userId="f1dde926-d302-47c6-a33e-c2a70fa1e541" providerId="ADAL" clId="{FB5F4531-3F98-4BCD-A91D-541442C496F1}" dt="2021-06-15T15:31:16.866" v="1228" actId="1035"/>
          <ac:spMkLst>
            <pc:docMk/>
            <pc:sldMk cId="3210489080" sldId="261"/>
            <ac:spMk id="386" creationId="{7446B207-F0F3-4784-B358-1621AD2C4F5F}"/>
          </ac:spMkLst>
        </pc:spChg>
        <pc:spChg chg="mod">
          <ac:chgData name="JEONG JAE EUN" userId="f1dde926-d302-47c6-a33e-c2a70fa1e541" providerId="ADAL" clId="{FB5F4531-3F98-4BCD-A91D-541442C496F1}" dt="2021-06-15T15:31:16.866" v="1228" actId="1035"/>
          <ac:spMkLst>
            <pc:docMk/>
            <pc:sldMk cId="3210489080" sldId="261"/>
            <ac:spMk id="387" creationId="{BEA685FA-AA8D-4247-8123-8DE719303E9C}"/>
          </ac:spMkLst>
        </pc:spChg>
        <pc:spChg chg="mod">
          <ac:chgData name="JEONG JAE EUN" userId="f1dde926-d302-47c6-a33e-c2a70fa1e541" providerId="ADAL" clId="{FB5F4531-3F98-4BCD-A91D-541442C496F1}" dt="2021-06-15T15:31:16.866" v="1228" actId="1035"/>
          <ac:spMkLst>
            <pc:docMk/>
            <pc:sldMk cId="3210489080" sldId="261"/>
            <ac:spMk id="388" creationId="{13AC8682-6B63-4743-9D97-F61D5232E30B}"/>
          </ac:spMkLst>
        </pc:spChg>
        <pc:spChg chg="mod">
          <ac:chgData name="JEONG JAE EUN" userId="f1dde926-d302-47c6-a33e-c2a70fa1e541" providerId="ADAL" clId="{FB5F4531-3F98-4BCD-A91D-541442C496F1}" dt="2021-06-15T15:31:16.866" v="1228" actId="1035"/>
          <ac:spMkLst>
            <pc:docMk/>
            <pc:sldMk cId="3210489080" sldId="261"/>
            <ac:spMk id="406" creationId="{ED716BA3-4D90-4594-8AAA-23AD4F3A344A}"/>
          </ac:spMkLst>
        </pc:spChg>
        <pc:spChg chg="mod">
          <ac:chgData name="JEONG JAE EUN" userId="f1dde926-d302-47c6-a33e-c2a70fa1e541" providerId="ADAL" clId="{FB5F4531-3F98-4BCD-A91D-541442C496F1}" dt="2021-06-15T15:31:16.866" v="1228" actId="1035"/>
          <ac:spMkLst>
            <pc:docMk/>
            <pc:sldMk cId="3210489080" sldId="261"/>
            <ac:spMk id="407" creationId="{3C746B2E-828B-4C76-B289-0E4F22F4A2CC}"/>
          </ac:spMkLst>
        </pc:spChg>
        <pc:spChg chg="mod">
          <ac:chgData name="JEONG JAE EUN" userId="f1dde926-d302-47c6-a33e-c2a70fa1e541" providerId="ADAL" clId="{FB5F4531-3F98-4BCD-A91D-541442C496F1}" dt="2021-06-15T14:57:15.158" v="778" actId="165"/>
          <ac:spMkLst>
            <pc:docMk/>
            <pc:sldMk cId="3210489080" sldId="261"/>
            <ac:spMk id="411" creationId="{E362E436-AE20-4DF5-930A-D6C9F66F4720}"/>
          </ac:spMkLst>
        </pc:spChg>
        <pc:spChg chg="mod">
          <ac:chgData name="JEONG JAE EUN" userId="f1dde926-d302-47c6-a33e-c2a70fa1e541" providerId="ADAL" clId="{FB5F4531-3F98-4BCD-A91D-541442C496F1}" dt="2021-06-15T15:31:16.866" v="1228" actId="1035"/>
          <ac:spMkLst>
            <pc:docMk/>
            <pc:sldMk cId="3210489080" sldId="261"/>
            <ac:spMk id="413" creationId="{F8F3A94F-890B-4D5B-A873-E0990FD65EF5}"/>
          </ac:spMkLst>
        </pc:spChg>
        <pc:spChg chg="mod">
          <ac:chgData name="JEONG JAE EUN" userId="f1dde926-d302-47c6-a33e-c2a70fa1e541" providerId="ADAL" clId="{FB5F4531-3F98-4BCD-A91D-541442C496F1}" dt="2021-06-15T15:31:16.866" v="1228" actId="1035"/>
          <ac:spMkLst>
            <pc:docMk/>
            <pc:sldMk cId="3210489080" sldId="261"/>
            <ac:spMk id="414" creationId="{EEFE17F5-905A-4DC8-A0AB-11D1DE4C1AA2}"/>
          </ac:spMkLst>
        </pc:spChg>
        <pc:spChg chg="del mod">
          <ac:chgData name="JEONG JAE EUN" userId="f1dde926-d302-47c6-a33e-c2a70fa1e541" providerId="ADAL" clId="{FB5F4531-3F98-4BCD-A91D-541442C496F1}" dt="2021-06-15T07:22:21.963" v="648" actId="478"/>
          <ac:spMkLst>
            <pc:docMk/>
            <pc:sldMk cId="3210489080" sldId="261"/>
            <ac:spMk id="418" creationId="{B2C4E616-08E7-4A1A-AF86-4E2C006FF08E}"/>
          </ac:spMkLst>
        </pc:spChg>
        <pc:spChg chg="del mod">
          <ac:chgData name="JEONG JAE EUN" userId="f1dde926-d302-47c6-a33e-c2a70fa1e541" providerId="ADAL" clId="{FB5F4531-3F98-4BCD-A91D-541442C496F1}" dt="2021-06-15T07:22:21.963" v="648" actId="478"/>
          <ac:spMkLst>
            <pc:docMk/>
            <pc:sldMk cId="3210489080" sldId="261"/>
            <ac:spMk id="419" creationId="{3462FE7B-CDF3-4017-9CB6-3220FD45E408}"/>
          </ac:spMkLst>
        </pc:spChg>
        <pc:spChg chg="mod">
          <ac:chgData name="JEONG JAE EUN" userId="f1dde926-d302-47c6-a33e-c2a70fa1e541" providerId="ADAL" clId="{FB5F4531-3F98-4BCD-A91D-541442C496F1}" dt="2021-06-15T15:31:16.866" v="1228" actId="1035"/>
          <ac:spMkLst>
            <pc:docMk/>
            <pc:sldMk cId="3210489080" sldId="261"/>
            <ac:spMk id="421" creationId="{D88DCE21-70BE-4A2E-83A1-B3046C97D777}"/>
          </ac:spMkLst>
        </pc:spChg>
        <pc:spChg chg="mod">
          <ac:chgData name="JEONG JAE EUN" userId="f1dde926-d302-47c6-a33e-c2a70fa1e541" providerId="ADAL" clId="{FB5F4531-3F98-4BCD-A91D-541442C496F1}" dt="2021-06-15T15:31:16.866" v="1228" actId="1035"/>
          <ac:spMkLst>
            <pc:docMk/>
            <pc:sldMk cId="3210489080" sldId="261"/>
            <ac:spMk id="423" creationId="{E394268D-0D30-486D-A6AC-E41E535A4D11}"/>
          </ac:spMkLst>
        </pc:spChg>
        <pc:spChg chg="mod">
          <ac:chgData name="JEONG JAE EUN" userId="f1dde926-d302-47c6-a33e-c2a70fa1e541" providerId="ADAL" clId="{FB5F4531-3F98-4BCD-A91D-541442C496F1}" dt="2021-06-15T15:31:16.866" v="1228" actId="1035"/>
          <ac:spMkLst>
            <pc:docMk/>
            <pc:sldMk cId="3210489080" sldId="261"/>
            <ac:spMk id="427" creationId="{49A517A2-8EBF-4F81-82CF-3645940D50A4}"/>
          </ac:spMkLst>
        </pc:spChg>
        <pc:spChg chg="add del mod">
          <ac:chgData name="JEONG JAE EUN" userId="f1dde926-d302-47c6-a33e-c2a70fa1e541" providerId="ADAL" clId="{FB5F4531-3F98-4BCD-A91D-541442C496F1}" dt="2021-06-15T15:01:06.909" v="831" actId="478"/>
          <ac:spMkLst>
            <pc:docMk/>
            <pc:sldMk cId="3210489080" sldId="261"/>
            <ac:spMk id="428" creationId="{AE931CDD-FEFA-4E49-BC9E-FFD7450D2B4E}"/>
          </ac:spMkLst>
        </pc:spChg>
        <pc:spChg chg="add del mod">
          <ac:chgData name="JEONG JAE EUN" userId="f1dde926-d302-47c6-a33e-c2a70fa1e541" providerId="ADAL" clId="{FB5F4531-3F98-4BCD-A91D-541442C496F1}" dt="2021-06-15T15:01:06.909" v="831" actId="478"/>
          <ac:spMkLst>
            <pc:docMk/>
            <pc:sldMk cId="3210489080" sldId="261"/>
            <ac:spMk id="429" creationId="{2F0092BB-0BB6-4977-AD04-E485DB47630E}"/>
          </ac:spMkLst>
        </pc:spChg>
        <pc:spChg chg="add del mod">
          <ac:chgData name="JEONG JAE EUN" userId="f1dde926-d302-47c6-a33e-c2a70fa1e541" providerId="ADAL" clId="{FB5F4531-3F98-4BCD-A91D-541442C496F1}" dt="2021-06-15T15:01:06.909" v="831" actId="478"/>
          <ac:spMkLst>
            <pc:docMk/>
            <pc:sldMk cId="3210489080" sldId="261"/>
            <ac:spMk id="430" creationId="{218BB670-6856-48B9-BB71-38B051277A66}"/>
          </ac:spMkLst>
        </pc:spChg>
        <pc:spChg chg="add del mod">
          <ac:chgData name="JEONG JAE EUN" userId="f1dde926-d302-47c6-a33e-c2a70fa1e541" providerId="ADAL" clId="{FB5F4531-3F98-4BCD-A91D-541442C496F1}" dt="2021-06-15T15:01:06.909" v="831" actId="478"/>
          <ac:spMkLst>
            <pc:docMk/>
            <pc:sldMk cId="3210489080" sldId="261"/>
            <ac:spMk id="432" creationId="{857B8C2D-3212-4892-B65C-C0DFCDE00D36}"/>
          </ac:spMkLst>
        </pc:spChg>
        <pc:spChg chg="mod">
          <ac:chgData name="JEONG JAE EUN" userId="f1dde926-d302-47c6-a33e-c2a70fa1e541" providerId="ADAL" clId="{FB5F4531-3F98-4BCD-A91D-541442C496F1}" dt="2021-06-15T14:57:15.158" v="778" actId="165"/>
          <ac:spMkLst>
            <pc:docMk/>
            <pc:sldMk cId="3210489080" sldId="261"/>
            <ac:spMk id="434" creationId="{360A6094-6D31-4BE0-A9FD-F8DC238F03C7}"/>
          </ac:spMkLst>
        </pc:spChg>
        <pc:spChg chg="mod">
          <ac:chgData name="JEONG JAE EUN" userId="f1dde926-d302-47c6-a33e-c2a70fa1e541" providerId="ADAL" clId="{FB5F4531-3F98-4BCD-A91D-541442C496F1}" dt="2021-06-15T15:31:16.866" v="1228" actId="1035"/>
          <ac:spMkLst>
            <pc:docMk/>
            <pc:sldMk cId="3210489080" sldId="261"/>
            <ac:spMk id="437" creationId="{9CE54635-F673-47AE-A5E4-49D94569AF8B}"/>
          </ac:spMkLst>
        </pc:spChg>
        <pc:spChg chg="mod">
          <ac:chgData name="JEONG JAE EUN" userId="f1dde926-d302-47c6-a33e-c2a70fa1e541" providerId="ADAL" clId="{FB5F4531-3F98-4BCD-A91D-541442C496F1}" dt="2021-06-15T14:57:15.158" v="778" actId="165"/>
          <ac:spMkLst>
            <pc:docMk/>
            <pc:sldMk cId="3210489080" sldId="261"/>
            <ac:spMk id="438" creationId="{A9340305-8FDC-43DA-839A-6BA00518331D}"/>
          </ac:spMkLst>
        </pc:spChg>
        <pc:spChg chg="mod topLvl">
          <ac:chgData name="JEONG JAE EUN" userId="f1dde926-d302-47c6-a33e-c2a70fa1e541" providerId="ADAL" clId="{FB5F4531-3F98-4BCD-A91D-541442C496F1}" dt="2021-06-15T15:31:16.866" v="1228" actId="1035"/>
          <ac:spMkLst>
            <pc:docMk/>
            <pc:sldMk cId="3210489080" sldId="261"/>
            <ac:spMk id="440" creationId="{4363EF74-A96C-415A-A7D0-F43BCFF03E05}"/>
          </ac:spMkLst>
        </pc:spChg>
        <pc:spChg chg="mod topLvl">
          <ac:chgData name="JEONG JAE EUN" userId="f1dde926-d302-47c6-a33e-c2a70fa1e541" providerId="ADAL" clId="{FB5F4531-3F98-4BCD-A91D-541442C496F1}" dt="2021-06-15T15:31:16.866" v="1228" actId="1035"/>
          <ac:spMkLst>
            <pc:docMk/>
            <pc:sldMk cId="3210489080" sldId="261"/>
            <ac:spMk id="442" creationId="{8D9E09D3-1AD5-4952-8C26-FEBA61EB7A08}"/>
          </ac:spMkLst>
        </pc:spChg>
        <pc:spChg chg="mod">
          <ac:chgData name="JEONG JAE EUN" userId="f1dde926-d302-47c6-a33e-c2a70fa1e541" providerId="ADAL" clId="{FB5F4531-3F98-4BCD-A91D-541442C496F1}" dt="2021-06-15T15:31:16.866" v="1228" actId="1035"/>
          <ac:spMkLst>
            <pc:docMk/>
            <pc:sldMk cId="3210489080" sldId="261"/>
            <ac:spMk id="443" creationId="{2252D1AF-0126-4326-A34E-133E741749A1}"/>
          </ac:spMkLst>
        </pc:spChg>
        <pc:spChg chg="mod">
          <ac:chgData name="JEONG JAE EUN" userId="f1dde926-d302-47c6-a33e-c2a70fa1e541" providerId="ADAL" clId="{FB5F4531-3F98-4BCD-A91D-541442C496F1}" dt="2021-06-15T15:31:16.866" v="1228" actId="1035"/>
          <ac:spMkLst>
            <pc:docMk/>
            <pc:sldMk cId="3210489080" sldId="261"/>
            <ac:spMk id="444" creationId="{35ACADAE-9987-4212-B17F-E5498C349503}"/>
          </ac:spMkLst>
        </pc:spChg>
        <pc:spChg chg="add mod">
          <ac:chgData name="JEONG JAE EUN" userId="f1dde926-d302-47c6-a33e-c2a70fa1e541" providerId="ADAL" clId="{FB5F4531-3F98-4BCD-A91D-541442C496F1}" dt="2021-06-15T15:25:42.452" v="1125" actId="164"/>
          <ac:spMkLst>
            <pc:docMk/>
            <pc:sldMk cId="3210489080" sldId="261"/>
            <ac:spMk id="445" creationId="{6ADB0FF3-C383-4B5D-91DF-CD7CE9020DC6}"/>
          </ac:spMkLst>
        </pc:spChg>
        <pc:spChg chg="mod">
          <ac:chgData name="JEONG JAE EUN" userId="f1dde926-d302-47c6-a33e-c2a70fa1e541" providerId="ADAL" clId="{FB5F4531-3F98-4BCD-A91D-541442C496F1}" dt="2021-06-15T15:31:16.866" v="1228" actId="1035"/>
          <ac:spMkLst>
            <pc:docMk/>
            <pc:sldMk cId="3210489080" sldId="261"/>
            <ac:spMk id="447" creationId="{8F671A06-D878-4C2B-8F28-532B60FAA7D6}"/>
          </ac:spMkLst>
        </pc:spChg>
        <pc:spChg chg="mod">
          <ac:chgData name="JEONG JAE EUN" userId="f1dde926-d302-47c6-a33e-c2a70fa1e541" providerId="ADAL" clId="{FB5F4531-3F98-4BCD-A91D-541442C496F1}" dt="2021-06-15T15:31:16.866" v="1228" actId="1035"/>
          <ac:spMkLst>
            <pc:docMk/>
            <pc:sldMk cId="3210489080" sldId="261"/>
            <ac:spMk id="449" creationId="{35DE4B38-8B5C-435A-8D04-E3BB4E3D5E06}"/>
          </ac:spMkLst>
        </pc:spChg>
        <pc:spChg chg="mod">
          <ac:chgData name="JEONG JAE EUN" userId="f1dde926-d302-47c6-a33e-c2a70fa1e541" providerId="ADAL" clId="{FB5F4531-3F98-4BCD-A91D-541442C496F1}" dt="2021-06-15T15:31:16.866" v="1228" actId="1035"/>
          <ac:spMkLst>
            <pc:docMk/>
            <pc:sldMk cId="3210489080" sldId="261"/>
            <ac:spMk id="450" creationId="{EF8FF6E9-1D1A-49C5-A48A-04E3898F1D67}"/>
          </ac:spMkLst>
        </pc:spChg>
        <pc:spChg chg="mod">
          <ac:chgData name="JEONG JAE EUN" userId="f1dde926-d302-47c6-a33e-c2a70fa1e541" providerId="ADAL" clId="{FB5F4531-3F98-4BCD-A91D-541442C496F1}" dt="2021-06-15T15:31:16.866" v="1228" actId="1035"/>
          <ac:spMkLst>
            <pc:docMk/>
            <pc:sldMk cId="3210489080" sldId="261"/>
            <ac:spMk id="451" creationId="{2054B8BE-9C7D-43AE-8EF5-3A12BE512036}"/>
          </ac:spMkLst>
        </pc:spChg>
        <pc:spChg chg="add mod">
          <ac:chgData name="JEONG JAE EUN" userId="f1dde926-d302-47c6-a33e-c2a70fa1e541" providerId="ADAL" clId="{FB5F4531-3F98-4BCD-A91D-541442C496F1}" dt="2021-06-15T15:29:39.782" v="1177" actId="1076"/>
          <ac:spMkLst>
            <pc:docMk/>
            <pc:sldMk cId="3210489080" sldId="261"/>
            <ac:spMk id="453" creationId="{81CEAA0D-9755-4623-995B-BBA318B79AC3}"/>
          </ac:spMkLst>
        </pc:spChg>
        <pc:spChg chg="mod">
          <ac:chgData name="JEONG JAE EUN" userId="f1dde926-d302-47c6-a33e-c2a70fa1e541" providerId="ADAL" clId="{FB5F4531-3F98-4BCD-A91D-541442C496F1}" dt="2021-06-15T15:31:16.866" v="1228" actId="1035"/>
          <ac:spMkLst>
            <pc:docMk/>
            <pc:sldMk cId="3210489080" sldId="261"/>
            <ac:spMk id="454" creationId="{3D3A6F1D-B4B1-4848-BD03-93FC73A14B65}"/>
          </ac:spMkLst>
        </pc:spChg>
        <pc:spChg chg="mod">
          <ac:chgData name="JEONG JAE EUN" userId="f1dde926-d302-47c6-a33e-c2a70fa1e541" providerId="ADAL" clId="{FB5F4531-3F98-4BCD-A91D-541442C496F1}" dt="2021-06-15T15:31:16.866" v="1228" actId="1035"/>
          <ac:spMkLst>
            <pc:docMk/>
            <pc:sldMk cId="3210489080" sldId="261"/>
            <ac:spMk id="455" creationId="{1EB485DE-D730-4199-A4B7-6565B1EABE93}"/>
          </ac:spMkLst>
        </pc:spChg>
        <pc:spChg chg="add mod">
          <ac:chgData name="JEONG JAE EUN" userId="f1dde926-d302-47c6-a33e-c2a70fa1e541" providerId="ADAL" clId="{FB5F4531-3F98-4BCD-A91D-541442C496F1}" dt="2021-06-15T15:02:16.550" v="853" actId="1038"/>
          <ac:spMkLst>
            <pc:docMk/>
            <pc:sldMk cId="3210489080" sldId="261"/>
            <ac:spMk id="456" creationId="{50638BF3-C87A-4A39-9A0D-87AE352BC62D}"/>
          </ac:spMkLst>
        </pc:spChg>
        <pc:spChg chg="mod">
          <ac:chgData name="JEONG JAE EUN" userId="f1dde926-d302-47c6-a33e-c2a70fa1e541" providerId="ADAL" clId="{FB5F4531-3F98-4BCD-A91D-541442C496F1}" dt="2021-06-15T15:21:58.672" v="1083" actId="1076"/>
          <ac:spMkLst>
            <pc:docMk/>
            <pc:sldMk cId="3210489080" sldId="261"/>
            <ac:spMk id="463" creationId="{EB53ED4D-FDF0-4DDE-87F5-FC5221DAB805}"/>
          </ac:spMkLst>
        </pc:spChg>
        <pc:spChg chg="mod topLvl">
          <ac:chgData name="JEONG JAE EUN" userId="f1dde926-d302-47c6-a33e-c2a70fa1e541" providerId="ADAL" clId="{FB5F4531-3F98-4BCD-A91D-541442C496F1}" dt="2021-06-15T14:57:15.158" v="778" actId="165"/>
          <ac:spMkLst>
            <pc:docMk/>
            <pc:sldMk cId="3210489080" sldId="261"/>
            <ac:spMk id="487" creationId="{EB246F09-CCA3-4229-AC2B-3C41802C4E42}"/>
          </ac:spMkLst>
        </pc:spChg>
        <pc:spChg chg="mod topLvl">
          <ac:chgData name="JEONG JAE EUN" userId="f1dde926-d302-47c6-a33e-c2a70fa1e541" providerId="ADAL" clId="{FB5F4531-3F98-4BCD-A91D-541442C496F1}" dt="2021-06-15T14:57:15.158" v="778" actId="165"/>
          <ac:spMkLst>
            <pc:docMk/>
            <pc:sldMk cId="3210489080" sldId="261"/>
            <ac:spMk id="488" creationId="{C60BC4FB-7FB4-4B9B-A57C-28EBA10001D6}"/>
          </ac:spMkLst>
        </pc:spChg>
        <pc:spChg chg="mod topLvl">
          <ac:chgData name="JEONG JAE EUN" userId="f1dde926-d302-47c6-a33e-c2a70fa1e541" providerId="ADAL" clId="{FB5F4531-3F98-4BCD-A91D-541442C496F1}" dt="2021-06-15T14:57:15.158" v="778" actId="165"/>
          <ac:spMkLst>
            <pc:docMk/>
            <pc:sldMk cId="3210489080" sldId="261"/>
            <ac:spMk id="489" creationId="{FA04656A-6C8A-41A1-93AD-2405F6300686}"/>
          </ac:spMkLst>
        </pc:spChg>
        <pc:spChg chg="mod topLvl">
          <ac:chgData name="JEONG JAE EUN" userId="f1dde926-d302-47c6-a33e-c2a70fa1e541" providerId="ADAL" clId="{FB5F4531-3F98-4BCD-A91D-541442C496F1}" dt="2021-06-15T14:57:15.158" v="778" actId="165"/>
          <ac:spMkLst>
            <pc:docMk/>
            <pc:sldMk cId="3210489080" sldId="261"/>
            <ac:spMk id="490" creationId="{6776EF6D-D7B4-4208-95E3-ADDABE56EC11}"/>
          </ac:spMkLst>
        </pc:spChg>
        <pc:spChg chg="mod topLvl">
          <ac:chgData name="JEONG JAE EUN" userId="f1dde926-d302-47c6-a33e-c2a70fa1e541" providerId="ADAL" clId="{FB5F4531-3F98-4BCD-A91D-541442C496F1}" dt="2021-06-15T14:57:15.158" v="778" actId="165"/>
          <ac:spMkLst>
            <pc:docMk/>
            <pc:sldMk cId="3210489080" sldId="261"/>
            <ac:spMk id="491" creationId="{8E069EA6-9DE5-42AF-8F22-D5CBB7F1B6DE}"/>
          </ac:spMkLst>
        </pc:spChg>
        <pc:spChg chg="mod topLvl">
          <ac:chgData name="JEONG JAE EUN" userId="f1dde926-d302-47c6-a33e-c2a70fa1e541" providerId="ADAL" clId="{FB5F4531-3F98-4BCD-A91D-541442C496F1}" dt="2021-06-15T14:57:15.158" v="778" actId="165"/>
          <ac:spMkLst>
            <pc:docMk/>
            <pc:sldMk cId="3210489080" sldId="261"/>
            <ac:spMk id="493" creationId="{7E772464-64B9-48C8-B19F-193942B8F9D1}"/>
          </ac:spMkLst>
        </pc:spChg>
        <pc:spChg chg="mod topLvl">
          <ac:chgData name="JEONG JAE EUN" userId="f1dde926-d302-47c6-a33e-c2a70fa1e541" providerId="ADAL" clId="{FB5F4531-3F98-4BCD-A91D-541442C496F1}" dt="2021-06-15T14:57:15.158" v="778" actId="165"/>
          <ac:spMkLst>
            <pc:docMk/>
            <pc:sldMk cId="3210489080" sldId="261"/>
            <ac:spMk id="494" creationId="{A1F576C0-F3BE-43C3-B3C5-F72ED4FCB399}"/>
          </ac:spMkLst>
        </pc:spChg>
        <pc:spChg chg="mod topLvl">
          <ac:chgData name="JEONG JAE EUN" userId="f1dde926-d302-47c6-a33e-c2a70fa1e541" providerId="ADAL" clId="{FB5F4531-3F98-4BCD-A91D-541442C496F1}" dt="2021-06-15T14:57:15.158" v="778" actId="165"/>
          <ac:spMkLst>
            <pc:docMk/>
            <pc:sldMk cId="3210489080" sldId="261"/>
            <ac:spMk id="495" creationId="{1F4A575E-A891-492B-A5D1-1F9D4C27996A}"/>
          </ac:spMkLst>
        </pc:spChg>
        <pc:spChg chg="mod topLvl">
          <ac:chgData name="JEONG JAE EUN" userId="f1dde926-d302-47c6-a33e-c2a70fa1e541" providerId="ADAL" clId="{FB5F4531-3F98-4BCD-A91D-541442C496F1}" dt="2021-06-15T14:57:15.158" v="778" actId="165"/>
          <ac:spMkLst>
            <pc:docMk/>
            <pc:sldMk cId="3210489080" sldId="261"/>
            <ac:spMk id="496" creationId="{E553B635-7300-44A2-9A4A-527EC44257E0}"/>
          </ac:spMkLst>
        </pc:spChg>
        <pc:spChg chg="mod topLvl">
          <ac:chgData name="JEONG JAE EUN" userId="f1dde926-d302-47c6-a33e-c2a70fa1e541" providerId="ADAL" clId="{FB5F4531-3F98-4BCD-A91D-541442C496F1}" dt="2021-06-15T14:57:15.158" v="778" actId="165"/>
          <ac:spMkLst>
            <pc:docMk/>
            <pc:sldMk cId="3210489080" sldId="261"/>
            <ac:spMk id="497" creationId="{83EC1509-BC55-407D-9019-4C79D3D76048}"/>
          </ac:spMkLst>
        </pc:spChg>
        <pc:spChg chg="add del mod">
          <ac:chgData name="JEONG JAE EUN" userId="f1dde926-d302-47c6-a33e-c2a70fa1e541" providerId="ADAL" clId="{FB5F4531-3F98-4BCD-A91D-541442C496F1}" dt="2021-06-15T15:01:06.909" v="831" actId="478"/>
          <ac:spMkLst>
            <pc:docMk/>
            <pc:sldMk cId="3210489080" sldId="261"/>
            <ac:spMk id="505" creationId="{02D63020-3F1E-4457-BCB5-EF786F57D007}"/>
          </ac:spMkLst>
        </pc:spChg>
        <pc:spChg chg="add mod">
          <ac:chgData name="JEONG JAE EUN" userId="f1dde926-d302-47c6-a33e-c2a70fa1e541" providerId="ADAL" clId="{FB5F4531-3F98-4BCD-A91D-541442C496F1}" dt="2021-06-15T15:29:11.367" v="1170" actId="164"/>
          <ac:spMkLst>
            <pc:docMk/>
            <pc:sldMk cId="3210489080" sldId="261"/>
            <ac:spMk id="506" creationId="{BC05717B-9671-45B6-ADDA-314CE088B7AA}"/>
          </ac:spMkLst>
        </pc:spChg>
        <pc:spChg chg="add mod">
          <ac:chgData name="JEONG JAE EUN" userId="f1dde926-d302-47c6-a33e-c2a70fa1e541" providerId="ADAL" clId="{FB5F4531-3F98-4BCD-A91D-541442C496F1}" dt="2021-06-15T15:29:08.220" v="1169" actId="164"/>
          <ac:spMkLst>
            <pc:docMk/>
            <pc:sldMk cId="3210489080" sldId="261"/>
            <ac:spMk id="507" creationId="{7149EE4C-C210-4C4B-BDD1-0C5BA107F378}"/>
          </ac:spMkLst>
        </pc:spChg>
        <pc:spChg chg="add mod">
          <ac:chgData name="JEONG JAE EUN" userId="f1dde926-d302-47c6-a33e-c2a70fa1e541" providerId="ADAL" clId="{FB5F4531-3F98-4BCD-A91D-541442C496F1}" dt="2021-06-15T15:27:50.438" v="1155" actId="164"/>
          <ac:spMkLst>
            <pc:docMk/>
            <pc:sldMk cId="3210489080" sldId="261"/>
            <ac:spMk id="522" creationId="{1DB06425-02CC-4CBE-A6CF-CD0B402D7A3E}"/>
          </ac:spMkLst>
        </pc:spChg>
        <pc:spChg chg="add del mod">
          <ac:chgData name="JEONG JAE EUN" userId="f1dde926-d302-47c6-a33e-c2a70fa1e541" providerId="ADAL" clId="{FB5F4531-3F98-4BCD-A91D-541442C496F1}" dt="2021-06-15T15:01:04.972" v="830" actId="478"/>
          <ac:spMkLst>
            <pc:docMk/>
            <pc:sldMk cId="3210489080" sldId="261"/>
            <ac:spMk id="538" creationId="{49B28AA4-B42D-4417-988F-3F3D039DB93A}"/>
          </ac:spMkLst>
        </pc:spChg>
        <pc:spChg chg="add del mod">
          <ac:chgData name="JEONG JAE EUN" userId="f1dde926-d302-47c6-a33e-c2a70fa1e541" providerId="ADAL" clId="{FB5F4531-3F98-4BCD-A91D-541442C496F1}" dt="2021-06-15T15:01:04.972" v="830" actId="478"/>
          <ac:spMkLst>
            <pc:docMk/>
            <pc:sldMk cId="3210489080" sldId="261"/>
            <ac:spMk id="550" creationId="{07DE13E3-4F28-4912-8E45-2FB693C55E3D}"/>
          </ac:spMkLst>
        </pc:spChg>
        <pc:spChg chg="add del mod">
          <ac:chgData name="JEONG JAE EUN" userId="f1dde926-d302-47c6-a33e-c2a70fa1e541" providerId="ADAL" clId="{FB5F4531-3F98-4BCD-A91D-541442C496F1}" dt="2021-06-15T15:01:04.972" v="830" actId="478"/>
          <ac:spMkLst>
            <pc:docMk/>
            <pc:sldMk cId="3210489080" sldId="261"/>
            <ac:spMk id="551" creationId="{3B3B9079-DAB0-4F0A-94BC-5128D4509C23}"/>
          </ac:spMkLst>
        </pc:spChg>
        <pc:spChg chg="add del mod">
          <ac:chgData name="JEONG JAE EUN" userId="f1dde926-d302-47c6-a33e-c2a70fa1e541" providerId="ADAL" clId="{FB5F4531-3F98-4BCD-A91D-541442C496F1}" dt="2021-06-15T15:01:04.972" v="830" actId="478"/>
          <ac:spMkLst>
            <pc:docMk/>
            <pc:sldMk cId="3210489080" sldId="261"/>
            <ac:spMk id="552" creationId="{1F267E6D-F1A6-4178-BE59-F5C8C96A12CD}"/>
          </ac:spMkLst>
        </pc:spChg>
        <pc:spChg chg="add del mod">
          <ac:chgData name="JEONG JAE EUN" userId="f1dde926-d302-47c6-a33e-c2a70fa1e541" providerId="ADAL" clId="{FB5F4531-3F98-4BCD-A91D-541442C496F1}" dt="2021-06-15T15:01:04.972" v="830" actId="478"/>
          <ac:spMkLst>
            <pc:docMk/>
            <pc:sldMk cId="3210489080" sldId="261"/>
            <ac:spMk id="553" creationId="{1FF3E8C3-DD93-45B4-A60F-F80668489BEF}"/>
          </ac:spMkLst>
        </pc:spChg>
        <pc:spChg chg="add del mod">
          <ac:chgData name="JEONG JAE EUN" userId="f1dde926-d302-47c6-a33e-c2a70fa1e541" providerId="ADAL" clId="{FB5F4531-3F98-4BCD-A91D-541442C496F1}" dt="2021-06-15T15:01:04.972" v="830" actId="478"/>
          <ac:spMkLst>
            <pc:docMk/>
            <pc:sldMk cId="3210489080" sldId="261"/>
            <ac:spMk id="554" creationId="{070657F8-C97E-4BF1-B994-DF6B666E8343}"/>
          </ac:spMkLst>
        </pc:spChg>
        <pc:spChg chg="add del mod">
          <ac:chgData name="JEONG JAE EUN" userId="f1dde926-d302-47c6-a33e-c2a70fa1e541" providerId="ADAL" clId="{FB5F4531-3F98-4BCD-A91D-541442C496F1}" dt="2021-06-15T15:01:06.909" v="831" actId="478"/>
          <ac:spMkLst>
            <pc:docMk/>
            <pc:sldMk cId="3210489080" sldId="261"/>
            <ac:spMk id="555" creationId="{9801D32B-847C-43FB-91F3-78A0996254E5}"/>
          </ac:spMkLst>
        </pc:spChg>
        <pc:spChg chg="add del mod">
          <ac:chgData name="JEONG JAE EUN" userId="f1dde926-d302-47c6-a33e-c2a70fa1e541" providerId="ADAL" clId="{FB5F4531-3F98-4BCD-A91D-541442C496F1}" dt="2021-06-15T15:01:06.909" v="831" actId="478"/>
          <ac:spMkLst>
            <pc:docMk/>
            <pc:sldMk cId="3210489080" sldId="261"/>
            <ac:spMk id="559" creationId="{59CEE014-39EA-4C65-BDF8-12B599914AEE}"/>
          </ac:spMkLst>
        </pc:spChg>
        <pc:spChg chg="add del mod">
          <ac:chgData name="JEONG JAE EUN" userId="f1dde926-d302-47c6-a33e-c2a70fa1e541" providerId="ADAL" clId="{FB5F4531-3F98-4BCD-A91D-541442C496F1}" dt="2021-06-15T07:20:51.594" v="628" actId="478"/>
          <ac:spMkLst>
            <pc:docMk/>
            <pc:sldMk cId="3210489080" sldId="261"/>
            <ac:spMk id="562" creationId="{89E74E8B-398A-4038-93AA-3E5C255C8779}"/>
          </ac:spMkLst>
        </pc:spChg>
        <pc:spChg chg="add del mod">
          <ac:chgData name="JEONG JAE EUN" userId="f1dde926-d302-47c6-a33e-c2a70fa1e541" providerId="ADAL" clId="{FB5F4531-3F98-4BCD-A91D-541442C496F1}" dt="2021-06-15T07:20:51.594" v="628" actId="478"/>
          <ac:spMkLst>
            <pc:docMk/>
            <pc:sldMk cId="3210489080" sldId="261"/>
            <ac:spMk id="577" creationId="{6B2CBAF5-4D7E-46AA-8CAE-C8D2FA5F3E4E}"/>
          </ac:spMkLst>
        </pc:spChg>
        <pc:spChg chg="add del mod">
          <ac:chgData name="JEONG JAE EUN" userId="f1dde926-d302-47c6-a33e-c2a70fa1e541" providerId="ADAL" clId="{FB5F4531-3F98-4BCD-A91D-541442C496F1}" dt="2021-06-15T15:01:14.644" v="837" actId="478"/>
          <ac:spMkLst>
            <pc:docMk/>
            <pc:sldMk cId="3210489080" sldId="261"/>
            <ac:spMk id="592" creationId="{24E4DD00-F4F7-40A3-A5E0-53BAF4CC68D0}"/>
          </ac:spMkLst>
        </pc:spChg>
        <pc:spChg chg="add del mod">
          <ac:chgData name="JEONG JAE EUN" userId="f1dde926-d302-47c6-a33e-c2a70fa1e541" providerId="ADAL" clId="{FB5F4531-3F98-4BCD-A91D-541442C496F1}" dt="2021-06-15T15:01:14.644" v="837" actId="478"/>
          <ac:spMkLst>
            <pc:docMk/>
            <pc:sldMk cId="3210489080" sldId="261"/>
            <ac:spMk id="593" creationId="{1AB67268-E105-4BD1-AB17-9BFEFAE63DB1}"/>
          </ac:spMkLst>
        </pc:spChg>
        <pc:spChg chg="mod">
          <ac:chgData name="JEONG JAE EUN" userId="f1dde926-d302-47c6-a33e-c2a70fa1e541" providerId="ADAL" clId="{FB5F4531-3F98-4BCD-A91D-541442C496F1}" dt="2021-06-15T15:24:50.669" v="1114" actId="1076"/>
          <ac:spMkLst>
            <pc:docMk/>
            <pc:sldMk cId="3210489080" sldId="261"/>
            <ac:spMk id="596" creationId="{DAF7CDD2-1AB0-49D5-9B34-AD945FF9E35E}"/>
          </ac:spMkLst>
        </pc:spChg>
        <pc:spChg chg="mod">
          <ac:chgData name="JEONG JAE EUN" userId="f1dde926-d302-47c6-a33e-c2a70fa1e541" providerId="ADAL" clId="{FB5F4531-3F98-4BCD-A91D-541442C496F1}" dt="2021-06-15T15:24:56.355" v="1115" actId="14100"/>
          <ac:spMkLst>
            <pc:docMk/>
            <pc:sldMk cId="3210489080" sldId="261"/>
            <ac:spMk id="602" creationId="{3ABA105B-7BCF-464D-8E2A-92EE3233CBCE}"/>
          </ac:spMkLst>
        </pc:spChg>
        <pc:spChg chg="mod">
          <ac:chgData name="JEONG JAE EUN" userId="f1dde926-d302-47c6-a33e-c2a70fa1e541" providerId="ADAL" clId="{FB5F4531-3F98-4BCD-A91D-541442C496F1}" dt="2021-06-15T15:25:05.247" v="1120" actId="1037"/>
          <ac:spMkLst>
            <pc:docMk/>
            <pc:sldMk cId="3210489080" sldId="261"/>
            <ac:spMk id="603" creationId="{FB49E29F-3E91-4AB2-B4EC-F19B1F61CDC0}"/>
          </ac:spMkLst>
        </pc:spChg>
        <pc:spChg chg="mod">
          <ac:chgData name="JEONG JAE EUN" userId="f1dde926-d302-47c6-a33e-c2a70fa1e541" providerId="ADAL" clId="{FB5F4531-3F98-4BCD-A91D-541442C496F1}" dt="2021-06-15T15:25:00.878" v="1116" actId="1076"/>
          <ac:spMkLst>
            <pc:docMk/>
            <pc:sldMk cId="3210489080" sldId="261"/>
            <ac:spMk id="628" creationId="{D60948D0-1D0E-4B3B-8D4E-7BC7533F437A}"/>
          </ac:spMkLst>
        </pc:spChg>
        <pc:spChg chg="mod">
          <ac:chgData name="JEONG JAE EUN" userId="f1dde926-d302-47c6-a33e-c2a70fa1e541" providerId="ADAL" clId="{FB5F4531-3F98-4BCD-A91D-541442C496F1}" dt="2021-06-15T15:25:00.878" v="1116" actId="1076"/>
          <ac:spMkLst>
            <pc:docMk/>
            <pc:sldMk cId="3210489080" sldId="261"/>
            <ac:spMk id="629" creationId="{517DC3E7-5013-4168-8586-0A4DDE09093E}"/>
          </ac:spMkLst>
        </pc:spChg>
        <pc:spChg chg="add del mod">
          <ac:chgData name="JEONG JAE EUN" userId="f1dde926-d302-47c6-a33e-c2a70fa1e541" providerId="ADAL" clId="{FB5F4531-3F98-4BCD-A91D-541442C496F1}" dt="2021-06-15T07:42:06.197" v="674" actId="478"/>
          <ac:spMkLst>
            <pc:docMk/>
            <pc:sldMk cId="3210489080" sldId="261"/>
            <ac:spMk id="634" creationId="{5214595A-ABA9-4823-8A45-AB352499D69F}"/>
          </ac:spMkLst>
        </pc:spChg>
        <pc:spChg chg="add del mod">
          <ac:chgData name="JEONG JAE EUN" userId="f1dde926-d302-47c6-a33e-c2a70fa1e541" providerId="ADAL" clId="{FB5F4531-3F98-4BCD-A91D-541442C496F1}" dt="2021-06-15T15:06:49.703" v="927" actId="478"/>
          <ac:spMkLst>
            <pc:docMk/>
            <pc:sldMk cId="3210489080" sldId="261"/>
            <ac:spMk id="637" creationId="{19F58BB9-5C66-425D-952D-535E81AC85BF}"/>
          </ac:spMkLst>
        </pc:spChg>
        <pc:spChg chg="add del mod">
          <ac:chgData name="JEONG JAE EUN" userId="f1dde926-d302-47c6-a33e-c2a70fa1e541" providerId="ADAL" clId="{FB5F4531-3F98-4BCD-A91D-541442C496F1}" dt="2021-06-15T15:06:48.231" v="926" actId="478"/>
          <ac:spMkLst>
            <pc:docMk/>
            <pc:sldMk cId="3210489080" sldId="261"/>
            <ac:spMk id="640" creationId="{B85344E1-F202-47E0-AF94-578F9E8F001B}"/>
          </ac:spMkLst>
        </pc:spChg>
        <pc:spChg chg="add del mod">
          <ac:chgData name="JEONG JAE EUN" userId="f1dde926-d302-47c6-a33e-c2a70fa1e541" providerId="ADAL" clId="{FB5F4531-3F98-4BCD-A91D-541442C496F1}" dt="2021-06-15T15:06:48.231" v="926" actId="478"/>
          <ac:spMkLst>
            <pc:docMk/>
            <pc:sldMk cId="3210489080" sldId="261"/>
            <ac:spMk id="642" creationId="{925992A3-F697-489A-ABA5-F99AACF89F49}"/>
          </ac:spMkLst>
        </pc:spChg>
        <pc:spChg chg="add del mod">
          <ac:chgData name="JEONG JAE EUN" userId="f1dde926-d302-47c6-a33e-c2a70fa1e541" providerId="ADAL" clId="{FB5F4531-3F98-4BCD-A91D-541442C496F1}" dt="2021-06-15T15:06:48.231" v="926" actId="478"/>
          <ac:spMkLst>
            <pc:docMk/>
            <pc:sldMk cId="3210489080" sldId="261"/>
            <ac:spMk id="643" creationId="{B3AF0350-78B0-41B0-B1D0-81ACE5455B4F}"/>
          </ac:spMkLst>
        </pc:spChg>
        <pc:spChg chg="add del mod">
          <ac:chgData name="JEONG JAE EUN" userId="f1dde926-d302-47c6-a33e-c2a70fa1e541" providerId="ADAL" clId="{FB5F4531-3F98-4BCD-A91D-541442C496F1}" dt="2021-06-15T15:06:48.231" v="926" actId="478"/>
          <ac:spMkLst>
            <pc:docMk/>
            <pc:sldMk cId="3210489080" sldId="261"/>
            <ac:spMk id="645" creationId="{E8234C41-ED74-4A95-AB7F-A75278E09D8C}"/>
          </ac:spMkLst>
        </pc:spChg>
        <pc:spChg chg="add mod">
          <ac:chgData name="JEONG JAE EUN" userId="f1dde926-d302-47c6-a33e-c2a70fa1e541" providerId="ADAL" clId="{FB5F4531-3F98-4BCD-A91D-541442C496F1}" dt="2021-06-15T06:59:09.810" v="511" actId="571"/>
          <ac:spMkLst>
            <pc:docMk/>
            <pc:sldMk cId="3210489080" sldId="261"/>
            <ac:spMk id="646" creationId="{F62E6CFA-7688-4DE1-9B7E-0EC70D45B029}"/>
          </ac:spMkLst>
        </pc:spChg>
        <pc:spChg chg="mod">
          <ac:chgData name="JEONG JAE EUN" userId="f1dde926-d302-47c6-a33e-c2a70fa1e541" providerId="ADAL" clId="{FB5F4531-3F98-4BCD-A91D-541442C496F1}" dt="2021-06-15T06:59:09.810" v="511" actId="571"/>
          <ac:spMkLst>
            <pc:docMk/>
            <pc:sldMk cId="3210489080" sldId="261"/>
            <ac:spMk id="651" creationId="{9F24B730-A2DD-4D7C-903F-437B87BA27A9}"/>
          </ac:spMkLst>
        </pc:spChg>
        <pc:spChg chg="mod">
          <ac:chgData name="JEONG JAE EUN" userId="f1dde926-d302-47c6-a33e-c2a70fa1e541" providerId="ADAL" clId="{FB5F4531-3F98-4BCD-A91D-541442C496F1}" dt="2021-06-15T06:59:09.810" v="511" actId="571"/>
          <ac:spMkLst>
            <pc:docMk/>
            <pc:sldMk cId="3210489080" sldId="261"/>
            <ac:spMk id="654" creationId="{32841E64-8E86-4DD4-9F1B-C6D7FD8897F4}"/>
          </ac:spMkLst>
        </pc:spChg>
        <pc:spChg chg="mod">
          <ac:chgData name="JEONG JAE EUN" userId="f1dde926-d302-47c6-a33e-c2a70fa1e541" providerId="ADAL" clId="{FB5F4531-3F98-4BCD-A91D-541442C496F1}" dt="2021-06-15T06:59:09.810" v="511" actId="571"/>
          <ac:spMkLst>
            <pc:docMk/>
            <pc:sldMk cId="3210489080" sldId="261"/>
            <ac:spMk id="656" creationId="{902D92F8-1E92-4355-887A-5D7A028CEC71}"/>
          </ac:spMkLst>
        </pc:spChg>
        <pc:spChg chg="mod">
          <ac:chgData name="JEONG JAE EUN" userId="f1dde926-d302-47c6-a33e-c2a70fa1e541" providerId="ADAL" clId="{FB5F4531-3F98-4BCD-A91D-541442C496F1}" dt="2021-06-15T06:59:09.810" v="511" actId="571"/>
          <ac:spMkLst>
            <pc:docMk/>
            <pc:sldMk cId="3210489080" sldId="261"/>
            <ac:spMk id="658" creationId="{00862AC7-9725-4F66-BEFD-9271A82F0DFA}"/>
          </ac:spMkLst>
        </pc:spChg>
        <pc:spChg chg="mod">
          <ac:chgData name="JEONG JAE EUN" userId="f1dde926-d302-47c6-a33e-c2a70fa1e541" providerId="ADAL" clId="{FB5F4531-3F98-4BCD-A91D-541442C496F1}" dt="2021-06-15T06:59:09.810" v="511" actId="571"/>
          <ac:spMkLst>
            <pc:docMk/>
            <pc:sldMk cId="3210489080" sldId="261"/>
            <ac:spMk id="661" creationId="{17842148-2FF3-4D5B-B9A4-9E9EBF392030}"/>
          </ac:spMkLst>
        </pc:spChg>
        <pc:spChg chg="mod">
          <ac:chgData name="JEONG JAE EUN" userId="f1dde926-d302-47c6-a33e-c2a70fa1e541" providerId="ADAL" clId="{FB5F4531-3F98-4BCD-A91D-541442C496F1}" dt="2021-06-15T06:59:09.810" v="511" actId="571"/>
          <ac:spMkLst>
            <pc:docMk/>
            <pc:sldMk cId="3210489080" sldId="261"/>
            <ac:spMk id="662" creationId="{1D0EB641-50A5-427F-9E28-8C597584FF6F}"/>
          </ac:spMkLst>
        </pc:spChg>
        <pc:spChg chg="add del mod">
          <ac:chgData name="JEONG JAE EUN" userId="f1dde926-d302-47c6-a33e-c2a70fa1e541" providerId="ADAL" clId="{FB5F4531-3F98-4BCD-A91D-541442C496F1}" dt="2021-06-15T15:06:49.703" v="927" actId="478"/>
          <ac:spMkLst>
            <pc:docMk/>
            <pc:sldMk cId="3210489080" sldId="261"/>
            <ac:spMk id="667" creationId="{03E1E0B9-C9CD-408A-87DF-0270628D719F}"/>
          </ac:spMkLst>
        </pc:spChg>
        <pc:spChg chg="add del mod">
          <ac:chgData name="JEONG JAE EUN" userId="f1dde926-d302-47c6-a33e-c2a70fa1e541" providerId="ADAL" clId="{FB5F4531-3F98-4BCD-A91D-541442C496F1}" dt="2021-06-15T07:00:24.501" v="537" actId="478"/>
          <ac:spMkLst>
            <pc:docMk/>
            <pc:sldMk cId="3210489080" sldId="261"/>
            <ac:spMk id="668" creationId="{5A538530-761D-479B-9D81-4FF85E228D8D}"/>
          </ac:spMkLst>
        </pc:spChg>
        <pc:spChg chg="add del mod">
          <ac:chgData name="JEONG JAE EUN" userId="f1dde926-d302-47c6-a33e-c2a70fa1e541" providerId="ADAL" clId="{FB5F4531-3F98-4BCD-A91D-541442C496F1}" dt="2021-06-15T15:06:49.703" v="927" actId="478"/>
          <ac:spMkLst>
            <pc:docMk/>
            <pc:sldMk cId="3210489080" sldId="261"/>
            <ac:spMk id="670" creationId="{AB894043-CE68-4B8C-84A2-2CC5CE494DD5}"/>
          </ac:spMkLst>
        </pc:spChg>
        <pc:spChg chg="add del mod">
          <ac:chgData name="JEONG JAE EUN" userId="f1dde926-d302-47c6-a33e-c2a70fa1e541" providerId="ADAL" clId="{FB5F4531-3F98-4BCD-A91D-541442C496F1}" dt="2021-06-15T15:01:12.815" v="836" actId="478"/>
          <ac:spMkLst>
            <pc:docMk/>
            <pc:sldMk cId="3210489080" sldId="261"/>
            <ac:spMk id="694" creationId="{57F276D5-4C21-4CEE-97FB-E7F0B97AAB50}"/>
          </ac:spMkLst>
        </pc:spChg>
        <pc:spChg chg="add del mod">
          <ac:chgData name="JEONG JAE EUN" userId="f1dde926-d302-47c6-a33e-c2a70fa1e541" providerId="ADAL" clId="{FB5F4531-3F98-4BCD-A91D-541442C496F1}" dt="2021-06-15T15:01:12.815" v="836" actId="478"/>
          <ac:spMkLst>
            <pc:docMk/>
            <pc:sldMk cId="3210489080" sldId="261"/>
            <ac:spMk id="696" creationId="{C502E4B0-818C-48B3-8A08-C5CFA8D15D76}"/>
          </ac:spMkLst>
        </pc:spChg>
        <pc:spChg chg="mod topLvl">
          <ac:chgData name="JEONG JAE EUN" userId="f1dde926-d302-47c6-a33e-c2a70fa1e541" providerId="ADAL" clId="{FB5F4531-3F98-4BCD-A91D-541442C496F1}" dt="2021-06-15T15:25:39.599" v="1124" actId="164"/>
          <ac:spMkLst>
            <pc:docMk/>
            <pc:sldMk cId="3210489080" sldId="261"/>
            <ac:spMk id="711" creationId="{23017091-6BA2-4A2E-A5A6-F1C4BF895B66}"/>
          </ac:spMkLst>
        </pc:spChg>
        <pc:spChg chg="mod topLvl">
          <ac:chgData name="JEONG JAE EUN" userId="f1dde926-d302-47c6-a33e-c2a70fa1e541" providerId="ADAL" clId="{FB5F4531-3F98-4BCD-A91D-541442C496F1}" dt="2021-06-15T15:25:42.452" v="1125" actId="164"/>
          <ac:spMkLst>
            <pc:docMk/>
            <pc:sldMk cId="3210489080" sldId="261"/>
            <ac:spMk id="712" creationId="{84ED25D5-3D4C-431F-B168-40FF8B5E0B47}"/>
          </ac:spMkLst>
        </pc:spChg>
        <pc:spChg chg="mod topLvl">
          <ac:chgData name="JEONG JAE EUN" userId="f1dde926-d302-47c6-a33e-c2a70fa1e541" providerId="ADAL" clId="{FB5F4531-3F98-4BCD-A91D-541442C496F1}" dt="2021-06-15T15:25:47.355" v="1128" actId="164"/>
          <ac:spMkLst>
            <pc:docMk/>
            <pc:sldMk cId="3210489080" sldId="261"/>
            <ac:spMk id="713" creationId="{AF915ED7-AFAC-4757-BDAD-74AEC05B4A74}"/>
          </ac:spMkLst>
        </pc:spChg>
        <pc:spChg chg="mod topLvl">
          <ac:chgData name="JEONG JAE EUN" userId="f1dde926-d302-47c6-a33e-c2a70fa1e541" providerId="ADAL" clId="{FB5F4531-3F98-4BCD-A91D-541442C496F1}" dt="2021-06-15T15:25:50.493" v="1129" actId="164"/>
          <ac:spMkLst>
            <pc:docMk/>
            <pc:sldMk cId="3210489080" sldId="261"/>
            <ac:spMk id="714" creationId="{D3C9EF03-FC24-455B-BE17-511E1FDFC3D7}"/>
          </ac:spMkLst>
        </pc:spChg>
        <pc:spChg chg="mod topLvl">
          <ac:chgData name="JEONG JAE EUN" userId="f1dde926-d302-47c6-a33e-c2a70fa1e541" providerId="ADAL" clId="{FB5F4531-3F98-4BCD-A91D-541442C496F1}" dt="2021-06-15T15:25:53.072" v="1130" actId="164"/>
          <ac:spMkLst>
            <pc:docMk/>
            <pc:sldMk cId="3210489080" sldId="261"/>
            <ac:spMk id="715" creationId="{1310B500-72D6-439C-810F-8C67E0EBD094}"/>
          </ac:spMkLst>
        </pc:spChg>
        <pc:spChg chg="mod topLvl">
          <ac:chgData name="JEONG JAE EUN" userId="f1dde926-d302-47c6-a33e-c2a70fa1e541" providerId="ADAL" clId="{FB5F4531-3F98-4BCD-A91D-541442C496F1}" dt="2021-06-15T15:26:03.168" v="1133" actId="164"/>
          <ac:spMkLst>
            <pc:docMk/>
            <pc:sldMk cId="3210489080" sldId="261"/>
            <ac:spMk id="719" creationId="{AB91E6C6-26E4-4C4A-95D8-4B55CEAA380B}"/>
          </ac:spMkLst>
        </pc:spChg>
        <pc:spChg chg="mod topLvl">
          <ac:chgData name="JEONG JAE EUN" userId="f1dde926-d302-47c6-a33e-c2a70fa1e541" providerId="ADAL" clId="{FB5F4531-3F98-4BCD-A91D-541442C496F1}" dt="2021-06-15T15:26:11.168" v="1135" actId="164"/>
          <ac:spMkLst>
            <pc:docMk/>
            <pc:sldMk cId="3210489080" sldId="261"/>
            <ac:spMk id="721" creationId="{F376E561-EEC8-4D66-9925-4672F5BC274D}"/>
          </ac:spMkLst>
        </pc:spChg>
        <pc:spChg chg="mod topLvl">
          <ac:chgData name="JEONG JAE EUN" userId="f1dde926-d302-47c6-a33e-c2a70fa1e541" providerId="ADAL" clId="{FB5F4531-3F98-4BCD-A91D-541442C496F1}" dt="2021-06-15T15:26:06.879" v="1134" actId="164"/>
          <ac:spMkLst>
            <pc:docMk/>
            <pc:sldMk cId="3210489080" sldId="261"/>
            <ac:spMk id="722" creationId="{0BF03F81-C959-48AE-87BF-21F0941C7FC7}"/>
          </ac:spMkLst>
        </pc:spChg>
        <pc:spChg chg="mod topLvl">
          <ac:chgData name="JEONG JAE EUN" userId="f1dde926-d302-47c6-a33e-c2a70fa1e541" providerId="ADAL" clId="{FB5F4531-3F98-4BCD-A91D-541442C496F1}" dt="2021-06-15T15:26:15.482" v="1136" actId="164"/>
          <ac:spMkLst>
            <pc:docMk/>
            <pc:sldMk cId="3210489080" sldId="261"/>
            <ac:spMk id="723" creationId="{9D6EF1CC-F520-469B-A631-34818F77C4EE}"/>
          </ac:spMkLst>
        </pc:spChg>
        <pc:spChg chg="mod topLvl">
          <ac:chgData name="JEONG JAE EUN" userId="f1dde926-d302-47c6-a33e-c2a70fa1e541" providerId="ADAL" clId="{FB5F4531-3F98-4BCD-A91D-541442C496F1}" dt="2021-06-15T15:26:18.729" v="1137" actId="164"/>
          <ac:spMkLst>
            <pc:docMk/>
            <pc:sldMk cId="3210489080" sldId="261"/>
            <ac:spMk id="724" creationId="{85EB8342-6ADF-44A3-8990-B224F184E78E}"/>
          </ac:spMkLst>
        </pc:spChg>
        <pc:spChg chg="add del mod">
          <ac:chgData name="JEONG JAE EUN" userId="f1dde926-d302-47c6-a33e-c2a70fa1e541" providerId="ADAL" clId="{FB5F4531-3F98-4BCD-A91D-541442C496F1}" dt="2021-06-15T15:01:12.815" v="836" actId="478"/>
          <ac:spMkLst>
            <pc:docMk/>
            <pc:sldMk cId="3210489080" sldId="261"/>
            <ac:spMk id="726" creationId="{43E3D029-276F-4EFD-B6DF-E4EB8B32CD42}"/>
          </ac:spMkLst>
        </pc:spChg>
        <pc:spChg chg="add del mod">
          <ac:chgData name="JEONG JAE EUN" userId="f1dde926-d302-47c6-a33e-c2a70fa1e541" providerId="ADAL" clId="{FB5F4531-3F98-4BCD-A91D-541442C496F1}" dt="2021-06-15T15:01:12.815" v="836" actId="478"/>
          <ac:spMkLst>
            <pc:docMk/>
            <pc:sldMk cId="3210489080" sldId="261"/>
            <ac:spMk id="730" creationId="{A5CC8209-49EE-49E3-9EFF-4DC17C08EDEA}"/>
          </ac:spMkLst>
        </pc:spChg>
        <pc:spChg chg="add del mod">
          <ac:chgData name="JEONG JAE EUN" userId="f1dde926-d302-47c6-a33e-c2a70fa1e541" providerId="ADAL" clId="{FB5F4531-3F98-4BCD-A91D-541442C496F1}" dt="2021-06-15T07:42:51.808" v="693" actId="478"/>
          <ac:spMkLst>
            <pc:docMk/>
            <pc:sldMk cId="3210489080" sldId="261"/>
            <ac:spMk id="735" creationId="{CC1CD048-1BDB-44A3-BBD8-492080D79D3F}"/>
          </ac:spMkLst>
        </pc:spChg>
        <pc:spChg chg="add del mod">
          <ac:chgData name="JEONG JAE EUN" userId="f1dde926-d302-47c6-a33e-c2a70fa1e541" providerId="ADAL" clId="{FB5F4531-3F98-4BCD-A91D-541442C496F1}" dt="2021-06-15T15:02:46.096" v="854" actId="478"/>
          <ac:spMkLst>
            <pc:docMk/>
            <pc:sldMk cId="3210489080" sldId="261"/>
            <ac:spMk id="736" creationId="{28FD2336-5207-40FB-B307-CCA61715D8F1}"/>
          </ac:spMkLst>
        </pc:spChg>
        <pc:spChg chg="add del mod">
          <ac:chgData name="JEONG JAE EUN" userId="f1dde926-d302-47c6-a33e-c2a70fa1e541" providerId="ADAL" clId="{FB5F4531-3F98-4BCD-A91D-541442C496F1}" dt="2021-06-15T15:02:46.096" v="854" actId="478"/>
          <ac:spMkLst>
            <pc:docMk/>
            <pc:sldMk cId="3210489080" sldId="261"/>
            <ac:spMk id="739" creationId="{372DDED3-C3D2-4693-8DE1-F7C4B669CE0E}"/>
          </ac:spMkLst>
        </pc:spChg>
        <pc:spChg chg="add del mod">
          <ac:chgData name="JEONG JAE EUN" userId="f1dde926-d302-47c6-a33e-c2a70fa1e541" providerId="ADAL" clId="{FB5F4531-3F98-4BCD-A91D-541442C496F1}" dt="2021-06-15T15:02:46.096" v="854" actId="478"/>
          <ac:spMkLst>
            <pc:docMk/>
            <pc:sldMk cId="3210489080" sldId="261"/>
            <ac:spMk id="744" creationId="{3B62ED90-978D-4821-A9EB-174FF215E14B}"/>
          </ac:spMkLst>
        </pc:spChg>
        <pc:spChg chg="add del mod">
          <ac:chgData name="JEONG JAE EUN" userId="f1dde926-d302-47c6-a33e-c2a70fa1e541" providerId="ADAL" clId="{FB5F4531-3F98-4BCD-A91D-541442C496F1}" dt="2021-06-15T15:08:44.309" v="1000" actId="478"/>
          <ac:spMkLst>
            <pc:docMk/>
            <pc:sldMk cId="3210489080" sldId="261"/>
            <ac:spMk id="745" creationId="{E3E7955D-C4F9-4AF6-BC9F-2AA2489279B3}"/>
          </ac:spMkLst>
        </pc:spChg>
        <pc:spChg chg="add del mod">
          <ac:chgData name="JEONG JAE EUN" userId="f1dde926-d302-47c6-a33e-c2a70fa1e541" providerId="ADAL" clId="{FB5F4531-3F98-4BCD-A91D-541442C496F1}" dt="2021-06-15T15:08:44.309" v="1000" actId="478"/>
          <ac:spMkLst>
            <pc:docMk/>
            <pc:sldMk cId="3210489080" sldId="261"/>
            <ac:spMk id="746" creationId="{2783BA8E-8F57-41C9-9D79-41AC489340C1}"/>
          </ac:spMkLst>
        </pc:spChg>
        <pc:spChg chg="add del mod">
          <ac:chgData name="JEONG JAE EUN" userId="f1dde926-d302-47c6-a33e-c2a70fa1e541" providerId="ADAL" clId="{FB5F4531-3F98-4BCD-A91D-541442C496F1}" dt="2021-06-15T15:08:44.309" v="1000" actId="478"/>
          <ac:spMkLst>
            <pc:docMk/>
            <pc:sldMk cId="3210489080" sldId="261"/>
            <ac:spMk id="747" creationId="{677BA462-DD6D-4D3C-96D9-7533DF78A3C0}"/>
          </ac:spMkLst>
        </pc:spChg>
        <pc:spChg chg="add del mod">
          <ac:chgData name="JEONG JAE EUN" userId="f1dde926-d302-47c6-a33e-c2a70fa1e541" providerId="ADAL" clId="{FB5F4531-3F98-4BCD-A91D-541442C496F1}" dt="2021-06-15T15:08:44.309" v="1000" actId="478"/>
          <ac:spMkLst>
            <pc:docMk/>
            <pc:sldMk cId="3210489080" sldId="261"/>
            <ac:spMk id="748" creationId="{C6C06DCD-97D0-4B25-BBB8-180B754AB7D9}"/>
          </ac:spMkLst>
        </pc:spChg>
        <pc:spChg chg="mod">
          <ac:chgData name="JEONG JAE EUN" userId="f1dde926-d302-47c6-a33e-c2a70fa1e541" providerId="ADAL" clId="{FB5F4531-3F98-4BCD-A91D-541442C496F1}" dt="2021-06-15T15:26:47.543" v="1140" actId="164"/>
          <ac:spMkLst>
            <pc:docMk/>
            <pc:sldMk cId="3210489080" sldId="261"/>
            <ac:spMk id="751" creationId="{17DC080D-DD7C-4A28-BE03-26980F8E505A}"/>
          </ac:spMkLst>
        </pc:spChg>
        <pc:spChg chg="mod">
          <ac:chgData name="JEONG JAE EUN" userId="f1dde926-d302-47c6-a33e-c2a70fa1e541" providerId="ADAL" clId="{FB5F4531-3F98-4BCD-A91D-541442C496F1}" dt="2021-06-15T15:26:52.885" v="1142" actId="164"/>
          <ac:spMkLst>
            <pc:docMk/>
            <pc:sldMk cId="3210489080" sldId="261"/>
            <ac:spMk id="752" creationId="{1540D56F-6372-4EE3-9E36-4E75F4A80D41}"/>
          </ac:spMkLst>
        </pc:spChg>
        <pc:spChg chg="mod">
          <ac:chgData name="JEONG JAE EUN" userId="f1dde926-d302-47c6-a33e-c2a70fa1e541" providerId="ADAL" clId="{FB5F4531-3F98-4BCD-A91D-541442C496F1}" dt="2021-06-15T15:26:50.010" v="1141" actId="164"/>
          <ac:spMkLst>
            <pc:docMk/>
            <pc:sldMk cId="3210489080" sldId="261"/>
            <ac:spMk id="753" creationId="{DE849EBA-D224-4B42-9FB5-52DCADE35582}"/>
          </ac:spMkLst>
        </pc:spChg>
        <pc:spChg chg="add del mod">
          <ac:chgData name="JEONG JAE EUN" userId="f1dde926-d302-47c6-a33e-c2a70fa1e541" providerId="ADAL" clId="{FB5F4531-3F98-4BCD-A91D-541442C496F1}" dt="2021-06-15T07:45:06.881" v="716" actId="478"/>
          <ac:spMkLst>
            <pc:docMk/>
            <pc:sldMk cId="3210489080" sldId="261"/>
            <ac:spMk id="754" creationId="{D155FD04-BB2B-4C4E-8FB8-45FA4A82C810}"/>
          </ac:spMkLst>
        </pc:spChg>
        <pc:spChg chg="add del mod">
          <ac:chgData name="JEONG JAE EUN" userId="f1dde926-d302-47c6-a33e-c2a70fa1e541" providerId="ADAL" clId="{FB5F4531-3F98-4BCD-A91D-541442C496F1}" dt="2021-06-15T15:08:44.309" v="1000" actId="478"/>
          <ac:spMkLst>
            <pc:docMk/>
            <pc:sldMk cId="3210489080" sldId="261"/>
            <ac:spMk id="755" creationId="{AA5549DB-FFD3-4BCB-93EE-9B2FD76B9748}"/>
          </ac:spMkLst>
        </pc:spChg>
        <pc:spChg chg="add del mod">
          <ac:chgData name="JEONG JAE EUN" userId="f1dde926-d302-47c6-a33e-c2a70fa1e541" providerId="ADAL" clId="{FB5F4531-3F98-4BCD-A91D-541442C496F1}" dt="2021-06-15T15:08:44.309" v="1000" actId="478"/>
          <ac:spMkLst>
            <pc:docMk/>
            <pc:sldMk cId="3210489080" sldId="261"/>
            <ac:spMk id="756" creationId="{C0D3406E-2A55-490E-8915-E19B5B9EE377}"/>
          </ac:spMkLst>
        </pc:spChg>
        <pc:spChg chg="mod">
          <ac:chgData name="JEONG JAE EUN" userId="f1dde926-d302-47c6-a33e-c2a70fa1e541" providerId="ADAL" clId="{FB5F4531-3F98-4BCD-A91D-541442C496F1}" dt="2021-06-15T15:27:50.438" v="1155" actId="164"/>
          <ac:spMkLst>
            <pc:docMk/>
            <pc:sldMk cId="3210489080" sldId="261"/>
            <ac:spMk id="762" creationId="{4451DD5C-B99D-46E1-93A9-1B22A27B1EC4}"/>
          </ac:spMkLst>
        </pc:spChg>
        <pc:spChg chg="mod">
          <ac:chgData name="JEONG JAE EUN" userId="f1dde926-d302-47c6-a33e-c2a70fa1e541" providerId="ADAL" clId="{FB5F4531-3F98-4BCD-A91D-541442C496F1}" dt="2021-06-15T15:06:12.929" v="920" actId="1036"/>
          <ac:spMkLst>
            <pc:docMk/>
            <pc:sldMk cId="3210489080" sldId="261"/>
            <ac:spMk id="763" creationId="{5FE84DA7-040D-4EA8-8C30-2584A23F4D52}"/>
          </ac:spMkLst>
        </pc:spChg>
        <pc:spChg chg="add del mod">
          <ac:chgData name="JEONG JAE EUN" userId="f1dde926-d302-47c6-a33e-c2a70fa1e541" providerId="ADAL" clId="{FB5F4531-3F98-4BCD-A91D-541442C496F1}" dt="2021-06-15T15:08:45.169" v="1001" actId="478"/>
          <ac:spMkLst>
            <pc:docMk/>
            <pc:sldMk cId="3210489080" sldId="261"/>
            <ac:spMk id="765" creationId="{4ACA1B4D-5D4B-427A-8B79-8BC634BB7E99}"/>
          </ac:spMkLst>
        </pc:spChg>
        <pc:spChg chg="add del mod">
          <ac:chgData name="JEONG JAE EUN" userId="f1dde926-d302-47c6-a33e-c2a70fa1e541" providerId="ADAL" clId="{FB5F4531-3F98-4BCD-A91D-541442C496F1}" dt="2021-06-15T15:08:49.669" v="1004" actId="478"/>
          <ac:spMkLst>
            <pc:docMk/>
            <pc:sldMk cId="3210489080" sldId="261"/>
            <ac:spMk id="766" creationId="{D50B4F24-E292-42C5-827D-1A06844C31BF}"/>
          </ac:spMkLst>
        </pc:spChg>
        <pc:spChg chg="del mod">
          <ac:chgData name="JEONG JAE EUN" userId="f1dde926-d302-47c6-a33e-c2a70fa1e541" providerId="ADAL" clId="{FB5F4531-3F98-4BCD-A91D-541442C496F1}" dt="2021-06-15T15:27:37.250" v="1151" actId="478"/>
          <ac:spMkLst>
            <pc:docMk/>
            <pc:sldMk cId="3210489080" sldId="261"/>
            <ac:spMk id="767" creationId="{6128F992-BC81-47B1-A151-A31B18254F54}"/>
          </ac:spMkLst>
        </pc:spChg>
        <pc:spChg chg="mod">
          <ac:chgData name="JEONG JAE EUN" userId="f1dde926-d302-47c6-a33e-c2a70fa1e541" providerId="ADAL" clId="{FB5F4531-3F98-4BCD-A91D-541442C496F1}" dt="2021-06-15T06:23:43.625" v="96" actId="1035"/>
          <ac:spMkLst>
            <pc:docMk/>
            <pc:sldMk cId="3210489080" sldId="261"/>
            <ac:spMk id="769" creationId="{8F364019-F311-48AA-B917-2BD7CF5DEADB}"/>
          </ac:spMkLst>
        </pc:spChg>
        <pc:spChg chg="mod topLvl">
          <ac:chgData name="JEONG JAE EUN" userId="f1dde926-d302-47c6-a33e-c2a70fa1e541" providerId="ADAL" clId="{FB5F4531-3F98-4BCD-A91D-541442C496F1}" dt="2021-06-15T15:26:18.729" v="1137" actId="164"/>
          <ac:spMkLst>
            <pc:docMk/>
            <pc:sldMk cId="3210489080" sldId="261"/>
            <ac:spMk id="770" creationId="{99D2FE20-2E9E-48F4-8BFF-66DCA6CB20DE}"/>
          </ac:spMkLst>
        </pc:spChg>
        <pc:spChg chg="mod">
          <ac:chgData name="JEONG JAE EUN" userId="f1dde926-d302-47c6-a33e-c2a70fa1e541" providerId="ADAL" clId="{FB5F4531-3F98-4BCD-A91D-541442C496F1}" dt="2021-06-15T06:25:19.377" v="112" actId="1076"/>
          <ac:spMkLst>
            <pc:docMk/>
            <pc:sldMk cId="3210489080" sldId="261"/>
            <ac:spMk id="801" creationId="{2712D2EF-B2CA-4D02-BAE2-873F00B64437}"/>
          </ac:spMkLst>
        </pc:spChg>
        <pc:spChg chg="del mod">
          <ac:chgData name="JEONG JAE EUN" userId="f1dde926-d302-47c6-a33e-c2a70fa1e541" providerId="ADAL" clId="{FB5F4531-3F98-4BCD-A91D-541442C496F1}" dt="2021-06-15T07:17:19.131" v="583" actId="478"/>
          <ac:spMkLst>
            <pc:docMk/>
            <pc:sldMk cId="3210489080" sldId="261"/>
            <ac:spMk id="823" creationId="{CD920CAD-CBD7-4CDF-910F-182055DC77A0}"/>
          </ac:spMkLst>
        </pc:spChg>
        <pc:spChg chg="mod">
          <ac:chgData name="JEONG JAE EUN" userId="f1dde926-d302-47c6-a33e-c2a70fa1e541" providerId="ADAL" clId="{FB5F4531-3F98-4BCD-A91D-541442C496F1}" dt="2021-06-15T07:46:19.172" v="735" actId="1076"/>
          <ac:spMkLst>
            <pc:docMk/>
            <pc:sldMk cId="3210489080" sldId="261"/>
            <ac:spMk id="857" creationId="{39374C17-49C4-4AC0-B030-B48029E2828C}"/>
          </ac:spMkLst>
        </pc:spChg>
        <pc:spChg chg="mod">
          <ac:chgData name="JEONG JAE EUN" userId="f1dde926-d302-47c6-a33e-c2a70fa1e541" providerId="ADAL" clId="{FB5F4531-3F98-4BCD-A91D-541442C496F1}" dt="2021-06-15T07:46:19.172" v="735" actId="1076"/>
          <ac:spMkLst>
            <pc:docMk/>
            <pc:sldMk cId="3210489080" sldId="261"/>
            <ac:spMk id="870" creationId="{1AD249F7-A568-4A26-8053-22546598A526}"/>
          </ac:spMkLst>
        </pc:spChg>
        <pc:spChg chg="mod">
          <ac:chgData name="JEONG JAE EUN" userId="f1dde926-d302-47c6-a33e-c2a70fa1e541" providerId="ADAL" clId="{FB5F4531-3F98-4BCD-A91D-541442C496F1}" dt="2021-06-15T15:26:56.482" v="1143" actId="164"/>
          <ac:spMkLst>
            <pc:docMk/>
            <pc:sldMk cId="3210489080" sldId="261"/>
            <ac:spMk id="878" creationId="{578B0B6F-9494-4165-BD8C-AD798AA5923C}"/>
          </ac:spMkLst>
        </pc:spChg>
        <pc:spChg chg="mod topLvl">
          <ac:chgData name="JEONG JAE EUN" userId="f1dde926-d302-47c6-a33e-c2a70fa1e541" providerId="ADAL" clId="{FB5F4531-3F98-4BCD-A91D-541442C496F1}" dt="2021-06-15T15:28:15.268" v="1159" actId="164"/>
          <ac:spMkLst>
            <pc:docMk/>
            <pc:sldMk cId="3210489080" sldId="261"/>
            <ac:spMk id="879" creationId="{6A93DA0D-6BE2-47B3-B8CF-F6BA725C4508}"/>
          </ac:spMkLst>
        </pc:spChg>
        <pc:spChg chg="mod">
          <ac:chgData name="JEONG JAE EUN" userId="f1dde926-d302-47c6-a33e-c2a70fa1e541" providerId="ADAL" clId="{FB5F4531-3F98-4BCD-A91D-541442C496F1}" dt="2021-06-15T15:27:15.187" v="1146" actId="164"/>
          <ac:spMkLst>
            <pc:docMk/>
            <pc:sldMk cId="3210489080" sldId="261"/>
            <ac:spMk id="880" creationId="{75DF5968-0D2F-4752-8D74-075886156794}"/>
          </ac:spMkLst>
        </pc:spChg>
        <pc:spChg chg="mod">
          <ac:chgData name="JEONG JAE EUN" userId="f1dde926-d302-47c6-a33e-c2a70fa1e541" providerId="ADAL" clId="{FB5F4531-3F98-4BCD-A91D-541442C496F1}" dt="2021-06-15T15:27:22.131" v="1148" actId="164"/>
          <ac:spMkLst>
            <pc:docMk/>
            <pc:sldMk cId="3210489080" sldId="261"/>
            <ac:spMk id="881" creationId="{C17CFFC9-9B3C-4331-8CC3-385F2A875498}"/>
          </ac:spMkLst>
        </pc:spChg>
        <pc:spChg chg="mod">
          <ac:chgData name="JEONG JAE EUN" userId="f1dde926-d302-47c6-a33e-c2a70fa1e541" providerId="ADAL" clId="{FB5F4531-3F98-4BCD-A91D-541442C496F1}" dt="2021-06-15T15:26:50.010" v="1141" actId="164"/>
          <ac:spMkLst>
            <pc:docMk/>
            <pc:sldMk cId="3210489080" sldId="261"/>
            <ac:spMk id="887" creationId="{D513D3D9-EF14-43AE-A3D6-93C8976C3315}"/>
          </ac:spMkLst>
        </pc:spChg>
        <pc:spChg chg="mod">
          <ac:chgData name="JEONG JAE EUN" userId="f1dde926-d302-47c6-a33e-c2a70fa1e541" providerId="ADAL" clId="{FB5F4531-3F98-4BCD-A91D-541442C496F1}" dt="2021-06-15T15:26:56.482" v="1143" actId="164"/>
          <ac:spMkLst>
            <pc:docMk/>
            <pc:sldMk cId="3210489080" sldId="261"/>
            <ac:spMk id="888" creationId="{CFA58DDA-A71A-4FAA-8CB3-5403937E40DD}"/>
          </ac:spMkLst>
        </pc:spChg>
        <pc:spChg chg="mod">
          <ac:chgData name="JEONG JAE EUN" userId="f1dde926-d302-47c6-a33e-c2a70fa1e541" providerId="ADAL" clId="{FB5F4531-3F98-4BCD-A91D-541442C496F1}" dt="2021-06-15T15:29:08.220" v="1169" actId="164"/>
          <ac:spMkLst>
            <pc:docMk/>
            <pc:sldMk cId="3210489080" sldId="261"/>
            <ac:spMk id="889" creationId="{066E4EE7-5C75-4B13-BBEB-F7A559AD4556}"/>
          </ac:spMkLst>
        </pc:spChg>
        <pc:spChg chg="mod">
          <ac:chgData name="JEONG JAE EUN" userId="f1dde926-d302-47c6-a33e-c2a70fa1e541" providerId="ADAL" clId="{FB5F4531-3F98-4BCD-A91D-541442C496F1}" dt="2021-06-15T15:29:36.404" v="1176" actId="1076"/>
          <ac:spMkLst>
            <pc:docMk/>
            <pc:sldMk cId="3210489080" sldId="261"/>
            <ac:spMk id="890" creationId="{8AD765DC-C1B8-4B94-8B84-9479A1334850}"/>
          </ac:spMkLst>
        </pc:spChg>
        <pc:spChg chg="mod topLvl">
          <ac:chgData name="JEONG JAE EUN" userId="f1dde926-d302-47c6-a33e-c2a70fa1e541" providerId="ADAL" clId="{FB5F4531-3F98-4BCD-A91D-541442C496F1}" dt="2021-06-15T15:28:31.246" v="1162" actId="1076"/>
          <ac:spMkLst>
            <pc:docMk/>
            <pc:sldMk cId="3210489080" sldId="261"/>
            <ac:spMk id="892" creationId="{73E99C62-BBA4-4BD1-8852-23EFB58D2CFC}"/>
          </ac:spMkLst>
        </pc:spChg>
        <pc:spChg chg="mod topLvl">
          <ac:chgData name="JEONG JAE EUN" userId="f1dde926-d302-47c6-a33e-c2a70fa1e541" providerId="ADAL" clId="{FB5F4531-3F98-4BCD-A91D-541442C496F1}" dt="2021-06-15T15:28:15.268" v="1159" actId="164"/>
          <ac:spMkLst>
            <pc:docMk/>
            <pc:sldMk cId="3210489080" sldId="261"/>
            <ac:spMk id="893" creationId="{E44B8505-12CF-4F20-8A57-7CB4C7F99EFE}"/>
          </ac:spMkLst>
        </pc:spChg>
        <pc:spChg chg="mod">
          <ac:chgData name="JEONG JAE EUN" userId="f1dde926-d302-47c6-a33e-c2a70fa1e541" providerId="ADAL" clId="{FB5F4531-3F98-4BCD-A91D-541442C496F1}" dt="2021-06-15T15:27:15.187" v="1146" actId="164"/>
          <ac:spMkLst>
            <pc:docMk/>
            <pc:sldMk cId="3210489080" sldId="261"/>
            <ac:spMk id="894" creationId="{35DFD75A-5768-499E-9108-B947DDBBC211}"/>
          </ac:spMkLst>
        </pc:spChg>
        <pc:spChg chg="mod">
          <ac:chgData name="JEONG JAE EUN" userId="f1dde926-d302-47c6-a33e-c2a70fa1e541" providerId="ADAL" clId="{FB5F4531-3F98-4BCD-A91D-541442C496F1}" dt="2021-06-15T15:27:22.131" v="1148" actId="164"/>
          <ac:spMkLst>
            <pc:docMk/>
            <pc:sldMk cId="3210489080" sldId="261"/>
            <ac:spMk id="895" creationId="{1FFFB679-167D-4A36-9951-6FCBE26A8130}"/>
          </ac:spMkLst>
        </pc:spChg>
        <pc:spChg chg="mod">
          <ac:chgData name="JEONG JAE EUN" userId="f1dde926-d302-47c6-a33e-c2a70fa1e541" providerId="ADAL" clId="{FB5F4531-3F98-4BCD-A91D-541442C496F1}" dt="2021-06-15T07:18:03.127" v="592" actId="1076"/>
          <ac:spMkLst>
            <pc:docMk/>
            <pc:sldMk cId="3210489080" sldId="261"/>
            <ac:spMk id="900" creationId="{2E030437-3B11-4DDB-8DF4-CF7E7A65C3E6}"/>
          </ac:spMkLst>
        </pc:spChg>
        <pc:spChg chg="mod">
          <ac:chgData name="JEONG JAE EUN" userId="f1dde926-d302-47c6-a33e-c2a70fa1e541" providerId="ADAL" clId="{FB5F4531-3F98-4BCD-A91D-541442C496F1}" dt="2021-06-15T15:16:21.948" v="1074" actId="1076"/>
          <ac:spMkLst>
            <pc:docMk/>
            <pc:sldMk cId="3210489080" sldId="261"/>
            <ac:spMk id="922" creationId="{13ADD656-814F-47EF-B739-B391D1BE3D2C}"/>
          </ac:spMkLst>
        </pc:spChg>
        <pc:spChg chg="mod">
          <ac:chgData name="JEONG JAE EUN" userId="f1dde926-d302-47c6-a33e-c2a70fa1e541" providerId="ADAL" clId="{FB5F4531-3F98-4BCD-A91D-541442C496F1}" dt="2021-06-15T07:13:30.001" v="564" actId="1037"/>
          <ac:spMkLst>
            <pc:docMk/>
            <pc:sldMk cId="3210489080" sldId="261"/>
            <ac:spMk id="923" creationId="{CCDAFB0E-7B93-4275-91E3-61E10C7D3267}"/>
          </ac:spMkLst>
        </pc:spChg>
        <pc:spChg chg="mod">
          <ac:chgData name="JEONG JAE EUN" userId="f1dde926-d302-47c6-a33e-c2a70fa1e541" providerId="ADAL" clId="{FB5F4531-3F98-4BCD-A91D-541442C496F1}" dt="2021-06-15T15:18:04.496" v="1080" actId="20577"/>
          <ac:spMkLst>
            <pc:docMk/>
            <pc:sldMk cId="3210489080" sldId="261"/>
            <ac:spMk id="927" creationId="{4F2420CB-738F-4142-A108-3F2288C27F1A}"/>
          </ac:spMkLst>
        </pc:spChg>
        <pc:spChg chg="mod">
          <ac:chgData name="JEONG JAE EUN" userId="f1dde926-d302-47c6-a33e-c2a70fa1e541" providerId="ADAL" clId="{FB5F4531-3F98-4BCD-A91D-541442C496F1}" dt="2021-06-15T15:31:16.866" v="1228" actId="1035"/>
          <ac:spMkLst>
            <pc:docMk/>
            <pc:sldMk cId="3210489080" sldId="261"/>
            <ac:spMk id="954" creationId="{DDCF44D7-4E2A-450B-91F7-8DE16AB248E5}"/>
          </ac:spMkLst>
        </pc:spChg>
        <pc:spChg chg="mod">
          <ac:chgData name="JEONG JAE EUN" userId="f1dde926-d302-47c6-a33e-c2a70fa1e541" providerId="ADAL" clId="{FB5F4531-3F98-4BCD-A91D-541442C496F1}" dt="2021-06-15T15:31:16.866" v="1228" actId="1035"/>
          <ac:spMkLst>
            <pc:docMk/>
            <pc:sldMk cId="3210489080" sldId="261"/>
            <ac:spMk id="955" creationId="{4D2AB781-7D36-4574-8BF8-266CA7B0B39A}"/>
          </ac:spMkLst>
        </pc:spChg>
        <pc:spChg chg="mod">
          <ac:chgData name="JEONG JAE EUN" userId="f1dde926-d302-47c6-a33e-c2a70fa1e541" providerId="ADAL" clId="{FB5F4531-3F98-4BCD-A91D-541442C496F1}" dt="2021-06-15T15:31:16.866" v="1228" actId="1035"/>
          <ac:spMkLst>
            <pc:docMk/>
            <pc:sldMk cId="3210489080" sldId="261"/>
            <ac:spMk id="956" creationId="{96161E39-D20E-4D5D-829B-421D5742D11C}"/>
          </ac:spMkLst>
        </pc:spChg>
        <pc:spChg chg="mod">
          <ac:chgData name="JEONG JAE EUN" userId="f1dde926-d302-47c6-a33e-c2a70fa1e541" providerId="ADAL" clId="{FB5F4531-3F98-4BCD-A91D-541442C496F1}" dt="2021-06-15T15:31:16.866" v="1228" actId="1035"/>
          <ac:spMkLst>
            <pc:docMk/>
            <pc:sldMk cId="3210489080" sldId="261"/>
            <ac:spMk id="957" creationId="{6B6B7C2F-E2F1-4DA6-AD66-5C5E5B7CE58B}"/>
          </ac:spMkLst>
        </pc:spChg>
        <pc:spChg chg="mod">
          <ac:chgData name="JEONG JAE EUN" userId="f1dde926-d302-47c6-a33e-c2a70fa1e541" providerId="ADAL" clId="{FB5F4531-3F98-4BCD-A91D-541442C496F1}" dt="2021-06-15T15:11:25.619" v="1042" actId="14100"/>
          <ac:spMkLst>
            <pc:docMk/>
            <pc:sldMk cId="3210489080" sldId="261"/>
            <ac:spMk id="1074" creationId="{E24A3578-AFBD-4138-982F-DDB4A57CAC90}"/>
          </ac:spMkLst>
        </pc:spChg>
        <pc:spChg chg="mod">
          <ac:chgData name="JEONG JAE EUN" userId="f1dde926-d302-47c6-a33e-c2a70fa1e541" providerId="ADAL" clId="{FB5F4531-3F98-4BCD-A91D-541442C496F1}" dt="2021-06-15T15:01:28.902" v="839" actId="1076"/>
          <ac:spMkLst>
            <pc:docMk/>
            <pc:sldMk cId="3210489080" sldId="261"/>
            <ac:spMk id="1075" creationId="{F7A2D5D1-23CE-430E-8C38-87E30C53A997}"/>
          </ac:spMkLst>
        </pc:spChg>
        <pc:spChg chg="del mod">
          <ac:chgData name="JEONG JAE EUN" userId="f1dde926-d302-47c6-a33e-c2a70fa1e541" providerId="ADAL" clId="{FB5F4531-3F98-4BCD-A91D-541442C496F1}" dt="2021-06-15T07:13:38.788" v="568" actId="478"/>
          <ac:spMkLst>
            <pc:docMk/>
            <pc:sldMk cId="3210489080" sldId="261"/>
            <ac:spMk id="1111" creationId="{2553075F-25C1-44E6-8B5C-A697809AC6D2}"/>
          </ac:spMkLst>
        </pc:spChg>
        <pc:spChg chg="mod">
          <ac:chgData name="JEONG JAE EUN" userId="f1dde926-d302-47c6-a33e-c2a70fa1e541" providerId="ADAL" clId="{FB5F4531-3F98-4BCD-A91D-541442C496F1}" dt="2021-06-15T15:29:11.367" v="1170" actId="164"/>
          <ac:spMkLst>
            <pc:docMk/>
            <pc:sldMk cId="3210489080" sldId="261"/>
            <ac:spMk id="1152" creationId="{1C89281E-D5A5-44B0-8C28-222E64116926}"/>
          </ac:spMkLst>
        </pc:spChg>
        <pc:spChg chg="del mod">
          <ac:chgData name="JEONG JAE EUN" userId="f1dde926-d302-47c6-a33e-c2a70fa1e541" providerId="ADAL" clId="{FB5F4531-3F98-4BCD-A91D-541442C496F1}" dt="2021-06-15T15:11:52.055" v="1043" actId="478"/>
          <ac:spMkLst>
            <pc:docMk/>
            <pc:sldMk cId="3210489080" sldId="261"/>
            <ac:spMk id="1153" creationId="{192418F7-E453-4D9B-86BB-930C471BDC4F}"/>
          </ac:spMkLst>
        </pc:spChg>
        <pc:spChg chg="mod">
          <ac:chgData name="JEONG JAE EUN" userId="f1dde926-d302-47c6-a33e-c2a70fa1e541" providerId="ADAL" clId="{FB5F4531-3F98-4BCD-A91D-541442C496F1}" dt="2021-06-15T15:29:11.367" v="1170" actId="164"/>
          <ac:spMkLst>
            <pc:docMk/>
            <pc:sldMk cId="3210489080" sldId="261"/>
            <ac:spMk id="1159" creationId="{CDA7D52A-679C-43D0-84E4-01F6F01AE238}"/>
          </ac:spMkLst>
        </pc:spChg>
        <pc:grpChg chg="del mod topLvl">
          <ac:chgData name="JEONG JAE EUN" userId="f1dde926-d302-47c6-a33e-c2a70fa1e541" providerId="ADAL" clId="{FB5F4531-3F98-4BCD-A91D-541442C496F1}" dt="2021-06-15T14:57:21.505" v="779" actId="165"/>
          <ac:grpSpMkLst>
            <pc:docMk/>
            <pc:sldMk cId="3210489080" sldId="261"/>
            <ac:grpSpMk id="5" creationId="{067F6F4B-5EB6-4673-AA1C-E9CB366DF719}"/>
          </ac:grpSpMkLst>
        </pc:grpChg>
        <pc:grpChg chg="del mod topLvl">
          <ac:chgData name="JEONG JAE EUN" userId="f1dde926-d302-47c6-a33e-c2a70fa1e541" providerId="ADAL" clId="{FB5F4531-3F98-4BCD-A91D-541442C496F1}" dt="2021-06-15T14:57:30.464" v="780" actId="165"/>
          <ac:grpSpMkLst>
            <pc:docMk/>
            <pc:sldMk cId="3210489080" sldId="261"/>
            <ac:grpSpMk id="7" creationId="{2C8A11AD-5D5D-4448-B8B4-EFD1EAA3747D}"/>
          </ac:grpSpMkLst>
        </pc:grpChg>
        <pc:grpChg chg="del mod topLvl">
          <ac:chgData name="JEONG JAE EUN" userId="f1dde926-d302-47c6-a33e-c2a70fa1e541" providerId="ADAL" clId="{FB5F4531-3F98-4BCD-A91D-541442C496F1}" dt="2021-06-15T14:57:30.464" v="780" actId="165"/>
          <ac:grpSpMkLst>
            <pc:docMk/>
            <pc:sldMk cId="3210489080" sldId="261"/>
            <ac:grpSpMk id="10" creationId="{6AB365CB-7530-46F7-93BF-AF2F60593CB9}"/>
          </ac:grpSpMkLst>
        </pc:grpChg>
        <pc:grpChg chg="del mod topLvl">
          <ac:chgData name="JEONG JAE EUN" userId="f1dde926-d302-47c6-a33e-c2a70fa1e541" providerId="ADAL" clId="{FB5F4531-3F98-4BCD-A91D-541442C496F1}" dt="2021-06-15T14:57:30.464" v="780" actId="165"/>
          <ac:grpSpMkLst>
            <pc:docMk/>
            <pc:sldMk cId="3210489080" sldId="261"/>
            <ac:grpSpMk id="13" creationId="{F6E7954E-DFB2-4715-A8B9-04428CE6DBCC}"/>
          </ac:grpSpMkLst>
        </pc:grpChg>
        <pc:grpChg chg="del mod topLvl">
          <ac:chgData name="JEONG JAE EUN" userId="f1dde926-d302-47c6-a33e-c2a70fa1e541" providerId="ADAL" clId="{FB5F4531-3F98-4BCD-A91D-541442C496F1}" dt="2021-06-15T14:57:30.464" v="780" actId="165"/>
          <ac:grpSpMkLst>
            <pc:docMk/>
            <pc:sldMk cId="3210489080" sldId="261"/>
            <ac:grpSpMk id="16" creationId="{C2D404A0-E8E6-4854-A693-C73A2D416DBE}"/>
          </ac:grpSpMkLst>
        </pc:grpChg>
        <pc:grpChg chg="del mod topLvl">
          <ac:chgData name="JEONG JAE EUN" userId="f1dde926-d302-47c6-a33e-c2a70fa1e541" providerId="ADAL" clId="{FB5F4531-3F98-4BCD-A91D-541442C496F1}" dt="2021-06-15T14:57:30.464" v="780" actId="165"/>
          <ac:grpSpMkLst>
            <pc:docMk/>
            <pc:sldMk cId="3210489080" sldId="261"/>
            <ac:grpSpMk id="19" creationId="{59AED508-08F2-4BAD-A306-D5297728687B}"/>
          </ac:grpSpMkLst>
        </pc:grpChg>
        <pc:grpChg chg="del mod topLvl">
          <ac:chgData name="JEONG JAE EUN" userId="f1dde926-d302-47c6-a33e-c2a70fa1e541" providerId="ADAL" clId="{FB5F4531-3F98-4BCD-A91D-541442C496F1}" dt="2021-06-15T14:57:30.464" v="780" actId="165"/>
          <ac:grpSpMkLst>
            <pc:docMk/>
            <pc:sldMk cId="3210489080" sldId="261"/>
            <ac:grpSpMk id="22" creationId="{FF94FB16-4ED0-4A7D-962F-4FBD030932F7}"/>
          </ac:grpSpMkLst>
        </pc:grpChg>
        <pc:grpChg chg="del mod topLvl">
          <ac:chgData name="JEONG JAE EUN" userId="f1dde926-d302-47c6-a33e-c2a70fa1e541" providerId="ADAL" clId="{FB5F4531-3F98-4BCD-A91D-541442C496F1}" dt="2021-06-15T14:57:30.464" v="780" actId="165"/>
          <ac:grpSpMkLst>
            <pc:docMk/>
            <pc:sldMk cId="3210489080" sldId="261"/>
            <ac:grpSpMk id="25" creationId="{FCC7CFE7-E3A9-40EB-B4E0-381D14CEFC1E}"/>
          </ac:grpSpMkLst>
        </pc:grpChg>
        <pc:grpChg chg="mod topLvl">
          <ac:chgData name="JEONG JAE EUN" userId="f1dde926-d302-47c6-a33e-c2a70fa1e541" providerId="ADAL" clId="{FB5F4531-3F98-4BCD-A91D-541442C496F1}" dt="2021-06-15T14:57:15.158" v="778" actId="165"/>
          <ac:grpSpMkLst>
            <pc:docMk/>
            <pc:sldMk cId="3210489080" sldId="261"/>
            <ac:grpSpMk id="31" creationId="{6314A175-CF22-4BC0-9055-9C29F2DA1717}"/>
          </ac:grpSpMkLst>
        </pc:grpChg>
        <pc:grpChg chg="del">
          <ac:chgData name="JEONG JAE EUN" userId="f1dde926-d302-47c6-a33e-c2a70fa1e541" providerId="ADAL" clId="{FB5F4531-3F98-4BCD-A91D-541442C496F1}" dt="2021-06-15T14:57:15.158" v="778" actId="165"/>
          <ac:grpSpMkLst>
            <pc:docMk/>
            <pc:sldMk cId="3210489080" sldId="261"/>
            <ac:grpSpMk id="34" creationId="{485BBE5D-F394-45B0-B8A1-1616A7D84FB3}"/>
          </ac:grpSpMkLst>
        </pc:grpChg>
        <pc:grpChg chg="del mod">
          <ac:chgData name="JEONG JAE EUN" userId="f1dde926-d302-47c6-a33e-c2a70fa1e541" providerId="ADAL" clId="{FB5F4531-3F98-4BCD-A91D-541442C496F1}" dt="2021-06-15T14:57:15.158" v="778" actId="165"/>
          <ac:grpSpMkLst>
            <pc:docMk/>
            <pc:sldMk cId="3210489080" sldId="261"/>
            <ac:grpSpMk id="58" creationId="{C129C73B-131E-4AEE-948C-0366A198F87B}"/>
          </ac:grpSpMkLst>
        </pc:grpChg>
        <pc:grpChg chg="del mod">
          <ac:chgData name="JEONG JAE EUN" userId="f1dde926-d302-47c6-a33e-c2a70fa1e541" providerId="ADAL" clId="{FB5F4531-3F98-4BCD-A91D-541442C496F1}" dt="2021-06-15T14:57:15.158" v="778" actId="165"/>
          <ac:grpSpMkLst>
            <pc:docMk/>
            <pc:sldMk cId="3210489080" sldId="261"/>
            <ac:grpSpMk id="59" creationId="{DEF06E7D-59F4-4084-886D-55065C61F85D}"/>
          </ac:grpSpMkLst>
        </pc:grpChg>
        <pc:grpChg chg="del mod">
          <ac:chgData name="JEONG JAE EUN" userId="f1dde926-d302-47c6-a33e-c2a70fa1e541" providerId="ADAL" clId="{FB5F4531-3F98-4BCD-A91D-541442C496F1}" dt="2021-06-15T14:57:15.158" v="778" actId="165"/>
          <ac:grpSpMkLst>
            <pc:docMk/>
            <pc:sldMk cId="3210489080" sldId="261"/>
            <ac:grpSpMk id="69" creationId="{81F2DB3E-3FBE-4F46-91EF-5E26E59FD2DF}"/>
          </ac:grpSpMkLst>
        </pc:grpChg>
        <pc:grpChg chg="del mod">
          <ac:chgData name="JEONG JAE EUN" userId="f1dde926-d302-47c6-a33e-c2a70fa1e541" providerId="ADAL" clId="{FB5F4531-3F98-4BCD-A91D-541442C496F1}" dt="2021-06-15T14:57:15.158" v="778" actId="165"/>
          <ac:grpSpMkLst>
            <pc:docMk/>
            <pc:sldMk cId="3210489080" sldId="261"/>
            <ac:grpSpMk id="70" creationId="{C897A764-C295-4D60-BD8E-D8B0BF533460}"/>
          </ac:grpSpMkLst>
        </pc:grpChg>
        <pc:grpChg chg="del mod">
          <ac:chgData name="JEONG JAE EUN" userId="f1dde926-d302-47c6-a33e-c2a70fa1e541" providerId="ADAL" clId="{FB5F4531-3F98-4BCD-A91D-541442C496F1}" dt="2021-06-15T14:57:15.158" v="778" actId="165"/>
          <ac:grpSpMkLst>
            <pc:docMk/>
            <pc:sldMk cId="3210489080" sldId="261"/>
            <ac:grpSpMk id="71" creationId="{B72FD63D-94D0-4FF6-A958-7C9B5088EAC4}"/>
          </ac:grpSpMkLst>
        </pc:grpChg>
        <pc:grpChg chg="del mod">
          <ac:chgData name="JEONG JAE EUN" userId="f1dde926-d302-47c6-a33e-c2a70fa1e541" providerId="ADAL" clId="{FB5F4531-3F98-4BCD-A91D-541442C496F1}" dt="2021-06-15T14:57:15.158" v="778" actId="165"/>
          <ac:grpSpMkLst>
            <pc:docMk/>
            <pc:sldMk cId="3210489080" sldId="261"/>
            <ac:grpSpMk id="72" creationId="{9D75C859-AB20-43BC-88C5-1EF9E352918B}"/>
          </ac:grpSpMkLst>
        </pc:grpChg>
        <pc:grpChg chg="del mod">
          <ac:chgData name="JEONG JAE EUN" userId="f1dde926-d302-47c6-a33e-c2a70fa1e541" providerId="ADAL" clId="{FB5F4531-3F98-4BCD-A91D-541442C496F1}" dt="2021-06-15T14:57:15.158" v="778" actId="165"/>
          <ac:grpSpMkLst>
            <pc:docMk/>
            <pc:sldMk cId="3210489080" sldId="261"/>
            <ac:grpSpMk id="73" creationId="{4C7FDEAB-9A5D-48D3-8D93-B71177F0F884}"/>
          </ac:grpSpMkLst>
        </pc:grpChg>
        <pc:grpChg chg="del mod">
          <ac:chgData name="JEONG JAE EUN" userId="f1dde926-d302-47c6-a33e-c2a70fa1e541" providerId="ADAL" clId="{FB5F4531-3F98-4BCD-A91D-541442C496F1}" dt="2021-06-15T14:57:15.158" v="778" actId="165"/>
          <ac:grpSpMkLst>
            <pc:docMk/>
            <pc:sldMk cId="3210489080" sldId="261"/>
            <ac:grpSpMk id="74" creationId="{70DCB86B-B717-4344-A7D8-C8D3BB9EB4D3}"/>
          </ac:grpSpMkLst>
        </pc:grpChg>
        <pc:grpChg chg="del mod">
          <ac:chgData name="JEONG JAE EUN" userId="f1dde926-d302-47c6-a33e-c2a70fa1e541" providerId="ADAL" clId="{FB5F4531-3F98-4BCD-A91D-541442C496F1}" dt="2021-06-15T14:57:15.158" v="778" actId="165"/>
          <ac:grpSpMkLst>
            <pc:docMk/>
            <pc:sldMk cId="3210489080" sldId="261"/>
            <ac:grpSpMk id="78" creationId="{21D9AF8D-1BC7-4054-BD6D-8DCF5399C882}"/>
          </ac:grpSpMkLst>
        </pc:grpChg>
        <pc:grpChg chg="del mod">
          <ac:chgData name="JEONG JAE EUN" userId="f1dde926-d302-47c6-a33e-c2a70fa1e541" providerId="ADAL" clId="{FB5F4531-3F98-4BCD-A91D-541442C496F1}" dt="2021-06-15T14:57:15.158" v="778" actId="165"/>
          <ac:grpSpMkLst>
            <pc:docMk/>
            <pc:sldMk cId="3210489080" sldId="261"/>
            <ac:grpSpMk id="89" creationId="{73E21FBE-1052-461C-8A20-2D71540BFB4C}"/>
          </ac:grpSpMkLst>
        </pc:grpChg>
        <pc:grpChg chg="del mod topLvl">
          <ac:chgData name="JEONG JAE EUN" userId="f1dde926-d302-47c6-a33e-c2a70fa1e541" providerId="ADAL" clId="{FB5F4531-3F98-4BCD-A91D-541442C496F1}" dt="2021-06-15T14:57:30.464" v="780" actId="165"/>
          <ac:grpSpMkLst>
            <pc:docMk/>
            <pc:sldMk cId="3210489080" sldId="261"/>
            <ac:grpSpMk id="103" creationId="{906DB3D8-D965-488B-830A-7B780418D9BD}"/>
          </ac:grpSpMkLst>
        </pc:grpChg>
        <pc:grpChg chg="del mod">
          <ac:chgData name="JEONG JAE EUN" userId="f1dde926-d302-47c6-a33e-c2a70fa1e541" providerId="ADAL" clId="{FB5F4531-3F98-4BCD-A91D-541442C496F1}" dt="2021-06-15T14:57:15.158" v="778" actId="165"/>
          <ac:grpSpMkLst>
            <pc:docMk/>
            <pc:sldMk cId="3210489080" sldId="261"/>
            <ac:grpSpMk id="144" creationId="{CA70770B-C649-4B40-9FC8-D503EC8535F2}"/>
          </ac:grpSpMkLst>
        </pc:grpChg>
        <pc:grpChg chg="add mod">
          <ac:chgData name="JEONG JAE EUN" userId="f1dde926-d302-47c6-a33e-c2a70fa1e541" providerId="ADAL" clId="{FB5F4531-3F98-4BCD-A91D-541442C496F1}" dt="2021-06-15T15:25:39.599" v="1124" actId="164"/>
          <ac:grpSpMkLst>
            <pc:docMk/>
            <pc:sldMk cId="3210489080" sldId="261"/>
            <ac:grpSpMk id="151" creationId="{F54920F0-E15C-4050-A810-95F5B2344D6C}"/>
          </ac:grpSpMkLst>
        </pc:grpChg>
        <pc:grpChg chg="add mod">
          <ac:chgData name="JEONG JAE EUN" userId="f1dde926-d302-47c6-a33e-c2a70fa1e541" providerId="ADAL" clId="{FB5F4531-3F98-4BCD-A91D-541442C496F1}" dt="2021-06-15T15:26:43.715" v="1139" actId="465"/>
          <ac:grpSpMkLst>
            <pc:docMk/>
            <pc:sldMk cId="3210489080" sldId="261"/>
            <ac:grpSpMk id="152" creationId="{45D6C4CA-F5F0-445A-9B6E-7ECE0B693564}"/>
          </ac:grpSpMkLst>
        </pc:grpChg>
        <pc:grpChg chg="add mod">
          <ac:chgData name="JEONG JAE EUN" userId="f1dde926-d302-47c6-a33e-c2a70fa1e541" providerId="ADAL" clId="{FB5F4531-3F98-4BCD-A91D-541442C496F1}" dt="2021-06-15T15:25:45.612" v="1127" actId="164"/>
          <ac:grpSpMkLst>
            <pc:docMk/>
            <pc:sldMk cId="3210489080" sldId="261"/>
            <ac:grpSpMk id="153" creationId="{95C7F64C-5CC0-4765-8EFF-211B7A0FC374}"/>
          </ac:grpSpMkLst>
        </pc:grpChg>
        <pc:grpChg chg="add mod">
          <ac:chgData name="JEONG JAE EUN" userId="f1dde926-d302-47c6-a33e-c2a70fa1e541" providerId="ADAL" clId="{FB5F4531-3F98-4BCD-A91D-541442C496F1}" dt="2021-06-15T15:26:43.715" v="1139" actId="465"/>
          <ac:grpSpMkLst>
            <pc:docMk/>
            <pc:sldMk cId="3210489080" sldId="261"/>
            <ac:grpSpMk id="154" creationId="{19207EF8-172C-445C-A809-D7CD503F6DE5}"/>
          </ac:grpSpMkLst>
        </pc:grpChg>
        <pc:grpChg chg="add mod">
          <ac:chgData name="JEONG JAE EUN" userId="f1dde926-d302-47c6-a33e-c2a70fa1e541" providerId="ADAL" clId="{FB5F4531-3F98-4BCD-A91D-541442C496F1}" dt="2021-06-15T15:26:43.715" v="1139" actId="465"/>
          <ac:grpSpMkLst>
            <pc:docMk/>
            <pc:sldMk cId="3210489080" sldId="261"/>
            <ac:grpSpMk id="155" creationId="{0056CC68-111C-4388-8910-3FCE5C61207D}"/>
          </ac:grpSpMkLst>
        </pc:grpChg>
        <pc:grpChg chg="add mod">
          <ac:chgData name="JEONG JAE EUN" userId="f1dde926-d302-47c6-a33e-c2a70fa1e541" providerId="ADAL" clId="{FB5F4531-3F98-4BCD-A91D-541442C496F1}" dt="2021-06-15T15:26:43.715" v="1139" actId="465"/>
          <ac:grpSpMkLst>
            <pc:docMk/>
            <pc:sldMk cId="3210489080" sldId="261"/>
            <ac:grpSpMk id="156" creationId="{2A63C030-5717-4ED0-BDFC-C3CACBBD98BA}"/>
          </ac:grpSpMkLst>
        </pc:grpChg>
        <pc:grpChg chg="add mod">
          <ac:chgData name="JEONG JAE EUN" userId="f1dde926-d302-47c6-a33e-c2a70fa1e541" providerId="ADAL" clId="{FB5F4531-3F98-4BCD-A91D-541442C496F1}" dt="2021-06-15T15:25:59.051" v="1132" actId="164"/>
          <ac:grpSpMkLst>
            <pc:docMk/>
            <pc:sldMk cId="3210489080" sldId="261"/>
            <ac:grpSpMk id="157" creationId="{ABE6F5F2-C52A-4AC0-86B0-78DA86FCC306}"/>
          </ac:grpSpMkLst>
        </pc:grpChg>
        <pc:grpChg chg="add mod">
          <ac:chgData name="JEONG JAE EUN" userId="f1dde926-d302-47c6-a33e-c2a70fa1e541" providerId="ADAL" clId="{FB5F4531-3F98-4BCD-A91D-541442C496F1}" dt="2021-06-15T15:26:03.168" v="1133" actId="164"/>
          <ac:grpSpMkLst>
            <pc:docMk/>
            <pc:sldMk cId="3210489080" sldId="261"/>
            <ac:grpSpMk id="158" creationId="{AEF653EB-5B03-478B-AE9C-F7078FBB885F}"/>
          </ac:grpSpMkLst>
        </pc:grpChg>
        <pc:grpChg chg="add mod">
          <ac:chgData name="JEONG JAE EUN" userId="f1dde926-d302-47c6-a33e-c2a70fa1e541" providerId="ADAL" clId="{FB5F4531-3F98-4BCD-A91D-541442C496F1}" dt="2021-06-15T15:26:06.879" v="1134" actId="164"/>
          <ac:grpSpMkLst>
            <pc:docMk/>
            <pc:sldMk cId="3210489080" sldId="261"/>
            <ac:grpSpMk id="159" creationId="{F8D00F9B-072F-4625-A14F-1BC4A2C7D61F}"/>
          </ac:grpSpMkLst>
        </pc:grpChg>
        <pc:grpChg chg="add mod">
          <ac:chgData name="JEONG JAE EUN" userId="f1dde926-d302-47c6-a33e-c2a70fa1e541" providerId="ADAL" clId="{FB5F4531-3F98-4BCD-A91D-541442C496F1}" dt="2021-06-15T15:26:31.710" v="1138" actId="465"/>
          <ac:grpSpMkLst>
            <pc:docMk/>
            <pc:sldMk cId="3210489080" sldId="261"/>
            <ac:grpSpMk id="160" creationId="{99CBD31F-3357-4B11-B245-36C992778152}"/>
          </ac:grpSpMkLst>
        </pc:grpChg>
        <pc:grpChg chg="add mod">
          <ac:chgData name="JEONG JAE EUN" userId="f1dde926-d302-47c6-a33e-c2a70fa1e541" providerId="ADAL" clId="{FB5F4531-3F98-4BCD-A91D-541442C496F1}" dt="2021-06-15T15:26:31.710" v="1138" actId="465"/>
          <ac:grpSpMkLst>
            <pc:docMk/>
            <pc:sldMk cId="3210489080" sldId="261"/>
            <ac:grpSpMk id="161" creationId="{1B5C812A-F3B0-4250-8A9E-A680996C78BB}"/>
          </ac:grpSpMkLst>
        </pc:grpChg>
        <pc:grpChg chg="add mod">
          <ac:chgData name="JEONG JAE EUN" userId="f1dde926-d302-47c6-a33e-c2a70fa1e541" providerId="ADAL" clId="{FB5F4531-3F98-4BCD-A91D-541442C496F1}" dt="2021-06-15T15:26:18.729" v="1137" actId="164"/>
          <ac:grpSpMkLst>
            <pc:docMk/>
            <pc:sldMk cId="3210489080" sldId="261"/>
            <ac:grpSpMk id="162" creationId="{F4006C2B-3FEE-4F6A-B2C7-B6E2FDED05DC}"/>
          </ac:grpSpMkLst>
        </pc:grpChg>
        <pc:grpChg chg="add mod">
          <ac:chgData name="JEONG JAE EUN" userId="f1dde926-d302-47c6-a33e-c2a70fa1e541" providerId="ADAL" clId="{FB5F4531-3F98-4BCD-A91D-541442C496F1}" dt="2021-06-15T15:28:21.483" v="1160" actId="1076"/>
          <ac:grpSpMkLst>
            <pc:docMk/>
            <pc:sldMk cId="3210489080" sldId="261"/>
            <ac:grpSpMk id="163" creationId="{2171D9D6-AD8E-41E9-99C1-12E8578B1A81}"/>
          </ac:grpSpMkLst>
        </pc:grpChg>
        <pc:grpChg chg="add mod">
          <ac:chgData name="JEONG JAE EUN" userId="f1dde926-d302-47c6-a33e-c2a70fa1e541" providerId="ADAL" clId="{FB5F4531-3F98-4BCD-A91D-541442C496F1}" dt="2021-06-15T15:28:24.928" v="1161" actId="465"/>
          <ac:grpSpMkLst>
            <pc:docMk/>
            <pc:sldMk cId="3210489080" sldId="261"/>
            <ac:grpSpMk id="164" creationId="{E4E432C0-CE80-4271-B62D-56124F16830E}"/>
          </ac:grpSpMkLst>
        </pc:grpChg>
        <pc:grpChg chg="add mod">
          <ac:chgData name="JEONG JAE EUN" userId="f1dde926-d302-47c6-a33e-c2a70fa1e541" providerId="ADAL" clId="{FB5F4531-3F98-4BCD-A91D-541442C496F1}" dt="2021-06-15T15:28:24.928" v="1161" actId="465"/>
          <ac:grpSpMkLst>
            <pc:docMk/>
            <pc:sldMk cId="3210489080" sldId="261"/>
            <ac:grpSpMk id="165" creationId="{DA5047E0-B733-48DC-B077-EF89CE0AD668}"/>
          </ac:grpSpMkLst>
        </pc:grpChg>
        <pc:grpChg chg="add mod">
          <ac:chgData name="JEONG JAE EUN" userId="f1dde926-d302-47c6-a33e-c2a70fa1e541" providerId="ADAL" clId="{FB5F4531-3F98-4BCD-A91D-541442C496F1}" dt="2021-06-15T15:28:24.928" v="1161" actId="465"/>
          <ac:grpSpMkLst>
            <pc:docMk/>
            <pc:sldMk cId="3210489080" sldId="261"/>
            <ac:grpSpMk id="166" creationId="{D401428B-AEEC-491A-AED0-E07385C31233}"/>
          </ac:grpSpMkLst>
        </pc:grpChg>
        <pc:grpChg chg="add del mod">
          <ac:chgData name="JEONG JAE EUN" userId="f1dde926-d302-47c6-a33e-c2a70fa1e541" providerId="ADAL" clId="{FB5F4531-3F98-4BCD-A91D-541442C496F1}" dt="2021-06-15T15:28:10.159" v="1158" actId="165"/>
          <ac:grpSpMkLst>
            <pc:docMk/>
            <pc:sldMk cId="3210489080" sldId="261"/>
            <ac:grpSpMk id="174" creationId="{500CF7DB-29F7-4230-A8CC-9030AAA6EAB1}"/>
          </ac:grpSpMkLst>
        </pc:grpChg>
        <pc:grpChg chg="add mod">
          <ac:chgData name="JEONG JAE EUN" userId="f1dde926-d302-47c6-a33e-c2a70fa1e541" providerId="ADAL" clId="{FB5F4531-3F98-4BCD-A91D-541442C496F1}" dt="2021-06-15T15:28:24.928" v="1161" actId="465"/>
          <ac:grpSpMkLst>
            <pc:docMk/>
            <pc:sldMk cId="3210489080" sldId="261"/>
            <ac:grpSpMk id="175" creationId="{556D452D-D5BE-4C15-8C2F-5DF5B0F7D960}"/>
          </ac:grpSpMkLst>
        </pc:grpChg>
        <pc:grpChg chg="add mod">
          <ac:chgData name="JEONG JAE EUN" userId="f1dde926-d302-47c6-a33e-c2a70fa1e541" providerId="ADAL" clId="{FB5F4531-3F98-4BCD-A91D-541442C496F1}" dt="2021-06-15T15:28:24.928" v="1161" actId="465"/>
          <ac:grpSpMkLst>
            <pc:docMk/>
            <pc:sldMk cId="3210489080" sldId="261"/>
            <ac:grpSpMk id="176" creationId="{36D36D77-0936-453A-8D83-BAA5A02F6480}"/>
          </ac:grpSpMkLst>
        </pc:grpChg>
        <pc:grpChg chg="add mod">
          <ac:chgData name="JEONG JAE EUN" userId="f1dde926-d302-47c6-a33e-c2a70fa1e541" providerId="ADAL" clId="{FB5F4531-3F98-4BCD-A91D-541442C496F1}" dt="2021-06-15T15:28:21.483" v="1160" actId="1076"/>
          <ac:grpSpMkLst>
            <pc:docMk/>
            <pc:sldMk cId="3210489080" sldId="261"/>
            <ac:grpSpMk id="179" creationId="{D844AA4E-2237-4989-9A1F-DCBE97CE3F15}"/>
          </ac:grpSpMkLst>
        </pc:grpChg>
        <pc:grpChg chg="add mod">
          <ac:chgData name="JEONG JAE EUN" userId="f1dde926-d302-47c6-a33e-c2a70fa1e541" providerId="ADAL" clId="{FB5F4531-3F98-4BCD-A91D-541442C496F1}" dt="2021-06-15T15:28:24.928" v="1161" actId="465"/>
          <ac:grpSpMkLst>
            <pc:docMk/>
            <pc:sldMk cId="3210489080" sldId="261"/>
            <ac:grpSpMk id="182" creationId="{B37D027D-F552-4330-B8EF-670B269AFAFF}"/>
          </ac:grpSpMkLst>
        </pc:grpChg>
        <pc:grpChg chg="mod">
          <ac:chgData name="JEONG JAE EUN" userId="f1dde926-d302-47c6-a33e-c2a70fa1e541" providerId="ADAL" clId="{FB5F4531-3F98-4BCD-A91D-541442C496F1}" dt="2021-06-15T14:57:15.158" v="778" actId="165"/>
          <ac:grpSpMkLst>
            <pc:docMk/>
            <pc:sldMk cId="3210489080" sldId="261"/>
            <ac:grpSpMk id="185" creationId="{03726EF0-143D-4105-A437-4DCA306C232D}"/>
          </ac:grpSpMkLst>
        </pc:grpChg>
        <pc:grpChg chg="del mod">
          <ac:chgData name="JEONG JAE EUN" userId="f1dde926-d302-47c6-a33e-c2a70fa1e541" providerId="ADAL" clId="{FB5F4531-3F98-4BCD-A91D-541442C496F1}" dt="2021-06-15T14:57:15.158" v="778" actId="165"/>
          <ac:grpSpMkLst>
            <pc:docMk/>
            <pc:sldMk cId="3210489080" sldId="261"/>
            <ac:grpSpMk id="194" creationId="{6F51FC8C-A669-4A41-819D-408440639F09}"/>
          </ac:grpSpMkLst>
        </pc:grpChg>
        <pc:grpChg chg="add mod">
          <ac:chgData name="JEONG JAE EUN" userId="f1dde926-d302-47c6-a33e-c2a70fa1e541" providerId="ADAL" clId="{FB5F4531-3F98-4BCD-A91D-541442C496F1}" dt="2021-06-15T15:29:05.330" v="1168" actId="164"/>
          <ac:grpSpMkLst>
            <pc:docMk/>
            <pc:sldMk cId="3210489080" sldId="261"/>
            <ac:grpSpMk id="198" creationId="{4586EE4B-CC93-487F-9252-DFCAB2F187A5}"/>
          </ac:grpSpMkLst>
        </pc:grpChg>
        <pc:grpChg chg="add mod">
          <ac:chgData name="JEONG JAE EUN" userId="f1dde926-d302-47c6-a33e-c2a70fa1e541" providerId="ADAL" clId="{FB5F4531-3F98-4BCD-A91D-541442C496F1}" dt="2021-06-15T15:29:33.710" v="1175" actId="1076"/>
          <ac:grpSpMkLst>
            <pc:docMk/>
            <pc:sldMk cId="3210489080" sldId="261"/>
            <ac:grpSpMk id="199" creationId="{0F853799-ACB8-4ED9-A997-E27555161D16}"/>
          </ac:grpSpMkLst>
        </pc:grpChg>
        <pc:grpChg chg="add mod">
          <ac:chgData name="JEONG JAE EUN" userId="f1dde926-d302-47c6-a33e-c2a70fa1e541" providerId="ADAL" clId="{FB5F4531-3F98-4BCD-A91D-541442C496F1}" dt="2021-06-15T15:29:13.290" v="1171" actId="1076"/>
          <ac:grpSpMkLst>
            <pc:docMk/>
            <pc:sldMk cId="3210489080" sldId="261"/>
            <ac:grpSpMk id="201" creationId="{7879935F-14CA-4E4B-AF21-927FD9B19335}"/>
          </ac:grpSpMkLst>
        </pc:grpChg>
        <pc:grpChg chg="mod topLvl">
          <ac:chgData name="JEONG JAE EUN" userId="f1dde926-d302-47c6-a33e-c2a70fa1e541" providerId="ADAL" clId="{FB5F4531-3F98-4BCD-A91D-541442C496F1}" dt="2021-06-15T15:31:16.866" v="1228" actId="1035"/>
          <ac:grpSpMkLst>
            <pc:docMk/>
            <pc:sldMk cId="3210489080" sldId="261"/>
            <ac:grpSpMk id="204" creationId="{934373DF-2F66-447D-929F-B44C07F0DD9D}"/>
          </ac:grpSpMkLst>
        </pc:grpChg>
        <pc:grpChg chg="del">
          <ac:chgData name="JEONG JAE EUN" userId="f1dde926-d302-47c6-a33e-c2a70fa1e541" providerId="ADAL" clId="{FB5F4531-3F98-4BCD-A91D-541442C496F1}" dt="2021-06-15T14:57:15.158" v="778" actId="165"/>
          <ac:grpSpMkLst>
            <pc:docMk/>
            <pc:sldMk cId="3210489080" sldId="261"/>
            <ac:grpSpMk id="223" creationId="{DD1C57EE-58C0-4FD7-8541-31372FDD917B}"/>
          </ac:grpSpMkLst>
        </pc:grpChg>
        <pc:grpChg chg="del">
          <ac:chgData name="JEONG JAE EUN" userId="f1dde926-d302-47c6-a33e-c2a70fa1e541" providerId="ADAL" clId="{FB5F4531-3F98-4BCD-A91D-541442C496F1}" dt="2021-06-15T14:57:15.158" v="778" actId="165"/>
          <ac:grpSpMkLst>
            <pc:docMk/>
            <pc:sldMk cId="3210489080" sldId="261"/>
            <ac:grpSpMk id="240" creationId="{28538FEA-1965-4EFC-8BCC-A0B80D17EB8C}"/>
          </ac:grpSpMkLst>
        </pc:grpChg>
        <pc:grpChg chg="del">
          <ac:chgData name="JEONG JAE EUN" userId="f1dde926-d302-47c6-a33e-c2a70fa1e541" providerId="ADAL" clId="{FB5F4531-3F98-4BCD-A91D-541442C496F1}" dt="2021-06-15T14:57:15.158" v="778" actId="165"/>
          <ac:grpSpMkLst>
            <pc:docMk/>
            <pc:sldMk cId="3210489080" sldId="261"/>
            <ac:grpSpMk id="260" creationId="{7A31F8DB-A46A-4B18-9A54-B67FCC8A423D}"/>
          </ac:grpSpMkLst>
        </pc:grpChg>
        <pc:grpChg chg="del">
          <ac:chgData name="JEONG JAE EUN" userId="f1dde926-d302-47c6-a33e-c2a70fa1e541" providerId="ADAL" clId="{FB5F4531-3F98-4BCD-A91D-541442C496F1}" dt="2021-06-15T14:57:15.158" v="778" actId="165"/>
          <ac:grpSpMkLst>
            <pc:docMk/>
            <pc:sldMk cId="3210489080" sldId="261"/>
            <ac:grpSpMk id="280" creationId="{017839CF-0307-4A9E-95E1-29DDB3779464}"/>
          </ac:grpSpMkLst>
        </pc:grpChg>
        <pc:grpChg chg="del">
          <ac:chgData name="JEONG JAE EUN" userId="f1dde926-d302-47c6-a33e-c2a70fa1e541" providerId="ADAL" clId="{FB5F4531-3F98-4BCD-A91D-541442C496F1}" dt="2021-06-15T14:57:15.158" v="778" actId="165"/>
          <ac:grpSpMkLst>
            <pc:docMk/>
            <pc:sldMk cId="3210489080" sldId="261"/>
            <ac:grpSpMk id="365" creationId="{1BB56A42-48BE-40F1-A67A-059A710E4ADE}"/>
          </ac:grpSpMkLst>
        </pc:grpChg>
        <pc:grpChg chg="mod">
          <ac:chgData name="JEONG JAE EUN" userId="f1dde926-d302-47c6-a33e-c2a70fa1e541" providerId="ADAL" clId="{FB5F4531-3F98-4BCD-A91D-541442C496F1}" dt="2021-06-15T14:57:15.158" v="778" actId="165"/>
          <ac:grpSpMkLst>
            <pc:docMk/>
            <pc:sldMk cId="3210489080" sldId="261"/>
            <ac:grpSpMk id="431" creationId="{89B627D5-A4F0-4707-AF66-2F77E0B6EE67}"/>
          </ac:grpSpMkLst>
        </pc:grpChg>
        <pc:grpChg chg="mod">
          <ac:chgData name="JEONG JAE EUN" userId="f1dde926-d302-47c6-a33e-c2a70fa1e541" providerId="ADAL" clId="{FB5F4531-3F98-4BCD-A91D-541442C496F1}" dt="2021-06-15T14:57:15.158" v="778" actId="165"/>
          <ac:grpSpMkLst>
            <pc:docMk/>
            <pc:sldMk cId="3210489080" sldId="261"/>
            <ac:grpSpMk id="436" creationId="{70F6CE69-0E13-4623-8D0A-D2A7E4BB2C01}"/>
          </ac:grpSpMkLst>
        </pc:grpChg>
        <pc:grpChg chg="mod topLvl">
          <ac:chgData name="JEONG JAE EUN" userId="f1dde926-d302-47c6-a33e-c2a70fa1e541" providerId="ADAL" clId="{FB5F4531-3F98-4BCD-A91D-541442C496F1}" dt="2021-06-15T15:31:16.866" v="1228" actId="1035"/>
          <ac:grpSpMkLst>
            <pc:docMk/>
            <pc:sldMk cId="3210489080" sldId="261"/>
            <ac:grpSpMk id="439" creationId="{78E84293-4FDA-4ADB-9394-DB185D0BD16C}"/>
          </ac:grpSpMkLst>
        </pc:grpChg>
        <pc:grpChg chg="del mod">
          <ac:chgData name="JEONG JAE EUN" userId="f1dde926-d302-47c6-a33e-c2a70fa1e541" providerId="ADAL" clId="{FB5F4531-3F98-4BCD-A91D-541442C496F1}" dt="2021-06-15T14:57:15.158" v="778" actId="165"/>
          <ac:grpSpMkLst>
            <pc:docMk/>
            <pc:sldMk cId="3210489080" sldId="261"/>
            <ac:grpSpMk id="441" creationId="{AC9F1DC2-394A-4838-875C-F5C188E537D8}"/>
          </ac:grpSpMkLst>
        </pc:grpChg>
        <pc:grpChg chg="del mod">
          <ac:chgData name="JEONG JAE EUN" userId="f1dde926-d302-47c6-a33e-c2a70fa1e541" providerId="ADAL" clId="{FB5F4531-3F98-4BCD-A91D-541442C496F1}" dt="2021-06-15T14:57:15.158" v="778" actId="165"/>
          <ac:grpSpMkLst>
            <pc:docMk/>
            <pc:sldMk cId="3210489080" sldId="261"/>
            <ac:grpSpMk id="446" creationId="{31F6F01A-1E99-446A-9623-7BACBAE52056}"/>
          </ac:grpSpMkLst>
        </pc:grpChg>
        <pc:grpChg chg="del">
          <ac:chgData name="JEONG JAE EUN" userId="f1dde926-d302-47c6-a33e-c2a70fa1e541" providerId="ADAL" clId="{FB5F4531-3F98-4BCD-A91D-541442C496F1}" dt="2021-06-15T14:57:15.158" v="778" actId="165"/>
          <ac:grpSpMkLst>
            <pc:docMk/>
            <pc:sldMk cId="3210489080" sldId="261"/>
            <ac:grpSpMk id="486" creationId="{363A4562-87D3-42A3-8258-CC0CF9E833F7}"/>
          </ac:grpSpMkLst>
        </pc:grpChg>
        <pc:grpChg chg="del">
          <ac:chgData name="JEONG JAE EUN" userId="f1dde926-d302-47c6-a33e-c2a70fa1e541" providerId="ADAL" clId="{FB5F4531-3F98-4BCD-A91D-541442C496F1}" dt="2021-06-15T14:57:15.158" v="778" actId="165"/>
          <ac:grpSpMkLst>
            <pc:docMk/>
            <pc:sldMk cId="3210489080" sldId="261"/>
            <ac:grpSpMk id="492" creationId="{3639A9A0-F088-4957-961A-488F0E3F226E}"/>
          </ac:grpSpMkLst>
        </pc:grpChg>
        <pc:grpChg chg="add mod">
          <ac:chgData name="JEONG JAE EUN" userId="f1dde926-d302-47c6-a33e-c2a70fa1e541" providerId="ADAL" clId="{FB5F4531-3F98-4BCD-A91D-541442C496F1}" dt="2021-06-15T06:59:09.810" v="511" actId="571"/>
          <ac:grpSpMkLst>
            <pc:docMk/>
            <pc:sldMk cId="3210489080" sldId="261"/>
            <ac:grpSpMk id="648" creationId="{14DFFCAD-6504-4EA6-8A87-CE9B0F5F840F}"/>
          </ac:grpSpMkLst>
        </pc:grpChg>
        <pc:grpChg chg="mod">
          <ac:chgData name="JEONG JAE EUN" userId="f1dde926-d302-47c6-a33e-c2a70fa1e541" providerId="ADAL" clId="{FB5F4531-3F98-4BCD-A91D-541442C496F1}" dt="2021-06-15T06:59:09.810" v="511" actId="571"/>
          <ac:grpSpMkLst>
            <pc:docMk/>
            <pc:sldMk cId="3210489080" sldId="261"/>
            <ac:grpSpMk id="649" creationId="{BA909C51-D046-44B6-B03C-F7CA8C8CEB55}"/>
          </ac:grpSpMkLst>
        </pc:grpChg>
        <pc:grpChg chg="mod">
          <ac:chgData name="JEONG JAE EUN" userId="f1dde926-d302-47c6-a33e-c2a70fa1e541" providerId="ADAL" clId="{FB5F4531-3F98-4BCD-A91D-541442C496F1}" dt="2021-06-15T06:59:09.810" v="511" actId="571"/>
          <ac:grpSpMkLst>
            <pc:docMk/>
            <pc:sldMk cId="3210489080" sldId="261"/>
            <ac:grpSpMk id="652" creationId="{CE4A3AF5-912D-4D48-BF3D-BB82562CC63C}"/>
          </ac:grpSpMkLst>
        </pc:grpChg>
        <pc:grpChg chg="mod">
          <ac:chgData name="JEONG JAE EUN" userId="f1dde926-d302-47c6-a33e-c2a70fa1e541" providerId="ADAL" clId="{FB5F4531-3F98-4BCD-A91D-541442C496F1}" dt="2021-06-15T06:59:09.810" v="511" actId="571"/>
          <ac:grpSpMkLst>
            <pc:docMk/>
            <pc:sldMk cId="3210489080" sldId="261"/>
            <ac:grpSpMk id="655" creationId="{5E238164-B1F2-49EE-A721-E607EF8E5744}"/>
          </ac:grpSpMkLst>
        </pc:grpChg>
        <pc:grpChg chg="mod">
          <ac:chgData name="JEONG JAE EUN" userId="f1dde926-d302-47c6-a33e-c2a70fa1e541" providerId="ADAL" clId="{FB5F4531-3F98-4BCD-A91D-541442C496F1}" dt="2021-06-15T06:59:09.810" v="511" actId="571"/>
          <ac:grpSpMkLst>
            <pc:docMk/>
            <pc:sldMk cId="3210489080" sldId="261"/>
            <ac:grpSpMk id="659" creationId="{5A097E7C-E99D-4823-BC23-99B82E44B883}"/>
          </ac:grpSpMkLst>
        </pc:grpChg>
        <pc:graphicFrameChg chg="mod modGraphic">
          <ac:chgData name="JEONG JAE EUN" userId="f1dde926-d302-47c6-a33e-c2a70fa1e541" providerId="ADAL" clId="{FB5F4531-3F98-4BCD-A91D-541442C496F1}" dt="2021-06-15T15:25:13.164" v="1123" actId="1076"/>
          <ac:graphicFrameMkLst>
            <pc:docMk/>
            <pc:sldMk cId="3210489080" sldId="261"/>
            <ac:graphicFrameMk id="601" creationId="{A516B60D-0468-42BD-977B-BB1D53AAD94E}"/>
          </ac:graphicFrameMkLst>
        </pc:graphicFrameChg>
        <pc:graphicFrameChg chg="modGraphic">
          <ac:chgData name="JEONG JAE EUN" userId="f1dde926-d302-47c6-a33e-c2a70fa1e541" providerId="ADAL" clId="{FB5F4531-3F98-4BCD-A91D-541442C496F1}" dt="2021-06-15T15:24:42.609" v="1112" actId="14100"/>
          <ac:graphicFrameMkLst>
            <pc:docMk/>
            <pc:sldMk cId="3210489080" sldId="261"/>
            <ac:graphicFrameMk id="608" creationId="{A3BB0AC0-E956-4BA6-90DC-2FC18F1B76F9}"/>
          </ac:graphicFrameMkLst>
        </pc:graphicFrameChg>
        <pc:cxnChg chg="del mod">
          <ac:chgData name="JEONG JAE EUN" userId="f1dde926-d302-47c6-a33e-c2a70fa1e541" providerId="ADAL" clId="{FB5F4531-3F98-4BCD-A91D-541442C496F1}" dt="2021-06-15T07:13:36.883" v="567" actId="478"/>
          <ac:cxnSpMkLst>
            <pc:docMk/>
            <pc:sldMk cId="3210489080" sldId="261"/>
            <ac:cxnSpMk id="88" creationId="{C4FF8AD6-89D9-4B28-818B-67BD88046A23}"/>
          </ac:cxnSpMkLst>
        </pc:cxnChg>
        <pc:cxnChg chg="mod">
          <ac:chgData name="JEONG JAE EUN" userId="f1dde926-d302-47c6-a33e-c2a70fa1e541" providerId="ADAL" clId="{FB5F4531-3F98-4BCD-A91D-541442C496F1}" dt="2021-06-15T15:28:21.483" v="1160" actId="1076"/>
          <ac:cxnSpMkLst>
            <pc:docMk/>
            <pc:sldMk cId="3210489080" sldId="261"/>
            <ac:cxnSpMk id="112" creationId="{0EC22312-D7E2-4FC8-8730-F67673333A66}"/>
          </ac:cxnSpMkLst>
        </pc:cxnChg>
        <pc:cxnChg chg="mod">
          <ac:chgData name="JEONG JAE EUN" userId="f1dde926-d302-47c6-a33e-c2a70fa1e541" providerId="ADAL" clId="{FB5F4531-3F98-4BCD-A91D-541442C496F1}" dt="2021-06-15T15:28:24.928" v="1161" actId="465"/>
          <ac:cxnSpMkLst>
            <pc:docMk/>
            <pc:sldMk cId="3210489080" sldId="261"/>
            <ac:cxnSpMk id="118" creationId="{190D1835-06F6-4086-ABD7-788831647C4A}"/>
          </ac:cxnSpMkLst>
        </pc:cxnChg>
        <pc:cxnChg chg="mod">
          <ac:chgData name="JEONG JAE EUN" userId="f1dde926-d302-47c6-a33e-c2a70fa1e541" providerId="ADAL" clId="{FB5F4531-3F98-4BCD-A91D-541442C496F1}" dt="2021-06-15T15:06:30.117" v="923" actId="14100"/>
          <ac:cxnSpMkLst>
            <pc:docMk/>
            <pc:sldMk cId="3210489080" sldId="261"/>
            <ac:cxnSpMk id="170" creationId="{A6798C83-368C-4B8D-A0A1-72B591E9A21E}"/>
          </ac:cxnSpMkLst>
        </pc:cxnChg>
        <pc:cxnChg chg="mod">
          <ac:chgData name="JEONG JAE EUN" userId="f1dde926-d302-47c6-a33e-c2a70fa1e541" providerId="ADAL" clId="{FB5F4531-3F98-4BCD-A91D-541442C496F1}" dt="2021-06-15T15:31:16.866" v="1228" actId="1035"/>
          <ac:cxnSpMkLst>
            <pc:docMk/>
            <pc:sldMk cId="3210489080" sldId="261"/>
            <ac:cxnSpMk id="191" creationId="{9C284F65-FC0D-40CD-9424-F927A762B031}"/>
          </ac:cxnSpMkLst>
        </pc:cxnChg>
        <pc:cxnChg chg="mod">
          <ac:chgData name="JEONG JAE EUN" userId="f1dde926-d302-47c6-a33e-c2a70fa1e541" providerId="ADAL" clId="{FB5F4531-3F98-4BCD-A91D-541442C496F1}" dt="2021-06-15T15:31:16.866" v="1228" actId="1035"/>
          <ac:cxnSpMkLst>
            <pc:docMk/>
            <pc:sldMk cId="3210489080" sldId="261"/>
            <ac:cxnSpMk id="197" creationId="{2921ED10-4BF8-494F-A9C8-C78797FB7C75}"/>
          </ac:cxnSpMkLst>
        </pc:cxnChg>
        <pc:cxnChg chg="mod">
          <ac:chgData name="JEONG JAE EUN" userId="f1dde926-d302-47c6-a33e-c2a70fa1e541" providerId="ADAL" clId="{FB5F4531-3F98-4BCD-A91D-541442C496F1}" dt="2021-06-15T15:31:16.866" v="1228" actId="1035"/>
          <ac:cxnSpMkLst>
            <pc:docMk/>
            <pc:sldMk cId="3210489080" sldId="261"/>
            <ac:cxnSpMk id="200" creationId="{35151684-A0C9-455E-8BF2-0E3CBD059AD7}"/>
          </ac:cxnSpMkLst>
        </pc:cxnChg>
        <pc:cxnChg chg="mod">
          <ac:chgData name="JEONG JAE EUN" userId="f1dde926-d302-47c6-a33e-c2a70fa1e541" providerId="ADAL" clId="{FB5F4531-3F98-4BCD-A91D-541442C496F1}" dt="2021-06-15T15:31:16.866" v="1228" actId="1035"/>
          <ac:cxnSpMkLst>
            <pc:docMk/>
            <pc:sldMk cId="3210489080" sldId="261"/>
            <ac:cxnSpMk id="213" creationId="{4CBB0D6A-7A04-4B3F-960F-45A5F4517982}"/>
          </ac:cxnSpMkLst>
        </pc:cxnChg>
        <pc:cxnChg chg="mod">
          <ac:chgData name="JEONG JAE EUN" userId="f1dde926-d302-47c6-a33e-c2a70fa1e541" providerId="ADAL" clId="{FB5F4531-3F98-4BCD-A91D-541442C496F1}" dt="2021-06-15T15:31:16.866" v="1228" actId="1035"/>
          <ac:cxnSpMkLst>
            <pc:docMk/>
            <pc:sldMk cId="3210489080" sldId="261"/>
            <ac:cxnSpMk id="217" creationId="{62CB5267-0722-4B31-94DB-C6E10300D3D0}"/>
          </ac:cxnSpMkLst>
        </pc:cxnChg>
        <pc:cxnChg chg="mod">
          <ac:chgData name="JEONG JAE EUN" userId="f1dde926-d302-47c6-a33e-c2a70fa1e541" providerId="ADAL" clId="{FB5F4531-3F98-4BCD-A91D-541442C496F1}" dt="2021-06-15T15:09:00.391" v="1007" actId="14100"/>
          <ac:cxnSpMkLst>
            <pc:docMk/>
            <pc:sldMk cId="3210489080" sldId="261"/>
            <ac:cxnSpMk id="246" creationId="{5BE80119-C254-4A54-ADA0-8C77DA9A6F49}"/>
          </ac:cxnSpMkLst>
        </pc:cxnChg>
        <pc:cxnChg chg="mod">
          <ac:chgData name="JEONG JAE EUN" userId="f1dde926-d302-47c6-a33e-c2a70fa1e541" providerId="ADAL" clId="{FB5F4531-3F98-4BCD-A91D-541442C496F1}" dt="2021-06-15T15:31:49.589" v="1230" actId="14100"/>
          <ac:cxnSpMkLst>
            <pc:docMk/>
            <pc:sldMk cId="3210489080" sldId="261"/>
            <ac:cxnSpMk id="254" creationId="{9C8D4A13-D735-4BBB-99F4-490E81DD8ABC}"/>
          </ac:cxnSpMkLst>
        </pc:cxnChg>
        <pc:cxnChg chg="mod">
          <ac:chgData name="JEONG JAE EUN" userId="f1dde926-d302-47c6-a33e-c2a70fa1e541" providerId="ADAL" clId="{FB5F4531-3F98-4BCD-A91D-541442C496F1}" dt="2021-06-15T15:09:05.887" v="1008" actId="14100"/>
          <ac:cxnSpMkLst>
            <pc:docMk/>
            <pc:sldMk cId="3210489080" sldId="261"/>
            <ac:cxnSpMk id="263" creationId="{AD00F5A8-A2F6-4513-9A74-461F4BFE01BE}"/>
          </ac:cxnSpMkLst>
        </pc:cxnChg>
        <pc:cxnChg chg="add del mod">
          <ac:chgData name="JEONG JAE EUN" userId="f1dde926-d302-47c6-a33e-c2a70fa1e541" providerId="ADAL" clId="{FB5F4531-3F98-4BCD-A91D-541442C496F1}" dt="2021-06-15T15:01:07.876" v="832" actId="478"/>
          <ac:cxnSpMkLst>
            <pc:docMk/>
            <pc:sldMk cId="3210489080" sldId="261"/>
            <ac:cxnSpMk id="265" creationId="{5C3C1703-C70B-46DE-B256-B4A841A7391B}"/>
          </ac:cxnSpMkLst>
        </pc:cxnChg>
        <pc:cxnChg chg="mod">
          <ac:chgData name="JEONG JAE EUN" userId="f1dde926-d302-47c6-a33e-c2a70fa1e541" providerId="ADAL" clId="{FB5F4531-3F98-4BCD-A91D-541442C496F1}" dt="2021-06-15T15:31:30.732" v="1229" actId="14100"/>
          <ac:cxnSpMkLst>
            <pc:docMk/>
            <pc:sldMk cId="3210489080" sldId="261"/>
            <ac:cxnSpMk id="293" creationId="{A3884D7D-0602-4070-947F-02006C985352}"/>
          </ac:cxnSpMkLst>
        </pc:cxnChg>
        <pc:cxnChg chg="mod">
          <ac:chgData name="JEONG JAE EUN" userId="f1dde926-d302-47c6-a33e-c2a70fa1e541" providerId="ADAL" clId="{FB5F4531-3F98-4BCD-A91D-541442C496F1}" dt="2021-06-15T15:31:16.866" v="1228" actId="1035"/>
          <ac:cxnSpMkLst>
            <pc:docMk/>
            <pc:sldMk cId="3210489080" sldId="261"/>
            <ac:cxnSpMk id="296" creationId="{05E415A6-89B0-4E69-B82C-DF66743D4A7F}"/>
          </ac:cxnSpMkLst>
        </pc:cxnChg>
        <pc:cxnChg chg="mod">
          <ac:chgData name="JEONG JAE EUN" userId="f1dde926-d302-47c6-a33e-c2a70fa1e541" providerId="ADAL" clId="{FB5F4531-3F98-4BCD-A91D-541442C496F1}" dt="2021-06-15T15:31:16.866" v="1228" actId="1035"/>
          <ac:cxnSpMkLst>
            <pc:docMk/>
            <pc:sldMk cId="3210489080" sldId="261"/>
            <ac:cxnSpMk id="375" creationId="{3754D5F1-9DE1-40E8-A345-11EC784C8DC2}"/>
          </ac:cxnSpMkLst>
        </pc:cxnChg>
        <pc:cxnChg chg="mod">
          <ac:chgData name="JEONG JAE EUN" userId="f1dde926-d302-47c6-a33e-c2a70fa1e541" providerId="ADAL" clId="{FB5F4531-3F98-4BCD-A91D-541442C496F1}" dt="2021-06-15T15:31:16.866" v="1228" actId="1035"/>
          <ac:cxnSpMkLst>
            <pc:docMk/>
            <pc:sldMk cId="3210489080" sldId="261"/>
            <ac:cxnSpMk id="416" creationId="{FA4D6B82-BEC3-48D6-99BB-2470682F58D4}"/>
          </ac:cxnSpMkLst>
        </pc:cxnChg>
        <pc:cxnChg chg="del mod">
          <ac:chgData name="JEONG JAE EUN" userId="f1dde926-d302-47c6-a33e-c2a70fa1e541" providerId="ADAL" clId="{FB5F4531-3F98-4BCD-A91D-541442C496F1}" dt="2021-06-15T07:20:15.646" v="621" actId="478"/>
          <ac:cxnSpMkLst>
            <pc:docMk/>
            <pc:sldMk cId="3210489080" sldId="261"/>
            <ac:cxnSpMk id="417" creationId="{BC780400-4737-42C3-9374-6DE52547E115}"/>
          </ac:cxnSpMkLst>
        </pc:cxnChg>
        <pc:cxnChg chg="mod">
          <ac:chgData name="JEONG JAE EUN" userId="f1dde926-d302-47c6-a33e-c2a70fa1e541" providerId="ADAL" clId="{FB5F4531-3F98-4BCD-A91D-541442C496F1}" dt="2021-06-15T15:31:16.866" v="1228" actId="1035"/>
          <ac:cxnSpMkLst>
            <pc:docMk/>
            <pc:sldMk cId="3210489080" sldId="261"/>
            <ac:cxnSpMk id="422" creationId="{502D23DC-C4C1-4B4F-AF16-A37A1BEB1E9E}"/>
          </ac:cxnSpMkLst>
        </pc:cxnChg>
        <pc:cxnChg chg="mod">
          <ac:chgData name="JEONG JAE EUN" userId="f1dde926-d302-47c6-a33e-c2a70fa1e541" providerId="ADAL" clId="{FB5F4531-3F98-4BCD-A91D-541442C496F1}" dt="2021-06-15T15:31:16.866" v="1228" actId="1035"/>
          <ac:cxnSpMkLst>
            <pc:docMk/>
            <pc:sldMk cId="3210489080" sldId="261"/>
            <ac:cxnSpMk id="424" creationId="{21281C8C-68BD-4DF0-BC67-87F3F0670B87}"/>
          </ac:cxnSpMkLst>
        </pc:cxnChg>
        <pc:cxnChg chg="add mod">
          <ac:chgData name="JEONG JAE EUN" userId="f1dde926-d302-47c6-a33e-c2a70fa1e541" providerId="ADAL" clId="{FB5F4531-3F98-4BCD-A91D-541442C496F1}" dt="2021-06-15T15:29:23.585" v="1173" actId="1076"/>
          <ac:cxnSpMkLst>
            <pc:docMk/>
            <pc:sldMk cId="3210489080" sldId="261"/>
            <ac:cxnSpMk id="448" creationId="{C9A428D4-F2D3-4B87-B2E8-01468619F347}"/>
          </ac:cxnSpMkLst>
        </pc:cxnChg>
        <pc:cxnChg chg="mod">
          <ac:chgData name="JEONG JAE EUN" userId="f1dde926-d302-47c6-a33e-c2a70fa1e541" providerId="ADAL" clId="{FB5F4531-3F98-4BCD-A91D-541442C496F1}" dt="2021-06-15T15:31:16.866" v="1228" actId="1035"/>
          <ac:cxnSpMkLst>
            <pc:docMk/>
            <pc:sldMk cId="3210489080" sldId="261"/>
            <ac:cxnSpMk id="452" creationId="{EA045335-3EEA-40FE-BFC5-82A36BACA74C}"/>
          </ac:cxnSpMkLst>
        </pc:cxnChg>
        <pc:cxnChg chg="add mod">
          <ac:chgData name="JEONG JAE EUN" userId="f1dde926-d302-47c6-a33e-c2a70fa1e541" providerId="ADAL" clId="{FB5F4531-3F98-4BCD-A91D-541442C496F1}" dt="2021-06-15T15:10:07.180" v="1038" actId="14100"/>
          <ac:cxnSpMkLst>
            <pc:docMk/>
            <pc:sldMk cId="3210489080" sldId="261"/>
            <ac:cxnSpMk id="459" creationId="{46C71BA2-50CB-40CD-B696-FA51CC73B737}"/>
          </ac:cxnSpMkLst>
        </pc:cxnChg>
        <pc:cxnChg chg="add del mod">
          <ac:chgData name="JEONG JAE EUN" userId="f1dde926-d302-47c6-a33e-c2a70fa1e541" providerId="ADAL" clId="{FB5F4531-3F98-4BCD-A91D-541442C496F1}" dt="2021-06-15T15:01:06.909" v="831" actId="478"/>
          <ac:cxnSpMkLst>
            <pc:docMk/>
            <pc:sldMk cId="3210489080" sldId="261"/>
            <ac:cxnSpMk id="503" creationId="{89BC3B30-F687-4E5A-B693-3A1C97615397}"/>
          </ac:cxnSpMkLst>
        </pc:cxnChg>
        <pc:cxnChg chg="add del mod">
          <ac:chgData name="JEONG JAE EUN" userId="f1dde926-d302-47c6-a33e-c2a70fa1e541" providerId="ADAL" clId="{FB5F4531-3F98-4BCD-A91D-541442C496F1}" dt="2021-06-15T15:01:06.909" v="831" actId="478"/>
          <ac:cxnSpMkLst>
            <pc:docMk/>
            <pc:sldMk cId="3210489080" sldId="261"/>
            <ac:cxnSpMk id="504" creationId="{8C015F44-AD50-4B55-B028-9228F2BE72DD}"/>
          </ac:cxnSpMkLst>
        </pc:cxnChg>
        <pc:cxnChg chg="add del mod">
          <ac:chgData name="JEONG JAE EUN" userId="f1dde926-d302-47c6-a33e-c2a70fa1e541" providerId="ADAL" clId="{FB5F4531-3F98-4BCD-A91D-541442C496F1}" dt="2021-06-15T06:45:40.103" v="196" actId="478"/>
          <ac:cxnSpMkLst>
            <pc:docMk/>
            <pc:sldMk cId="3210489080" sldId="261"/>
            <ac:cxnSpMk id="511" creationId="{7B664B91-C33C-45D3-99FC-5EBA645F2E28}"/>
          </ac:cxnSpMkLst>
        </pc:cxnChg>
        <pc:cxnChg chg="add del mod">
          <ac:chgData name="JEONG JAE EUN" userId="f1dde926-d302-47c6-a33e-c2a70fa1e541" providerId="ADAL" clId="{FB5F4531-3F98-4BCD-A91D-541442C496F1}" dt="2021-06-15T15:01:04.972" v="830" actId="478"/>
          <ac:cxnSpMkLst>
            <pc:docMk/>
            <pc:sldMk cId="3210489080" sldId="261"/>
            <ac:cxnSpMk id="516" creationId="{4C2904D9-3A98-4706-8214-1D2F616ABB89}"/>
          </ac:cxnSpMkLst>
        </pc:cxnChg>
        <pc:cxnChg chg="add del mod">
          <ac:chgData name="JEONG JAE EUN" userId="f1dde926-d302-47c6-a33e-c2a70fa1e541" providerId="ADAL" clId="{FB5F4531-3F98-4BCD-A91D-541442C496F1}" dt="2021-06-15T15:01:04.972" v="830" actId="478"/>
          <ac:cxnSpMkLst>
            <pc:docMk/>
            <pc:sldMk cId="3210489080" sldId="261"/>
            <ac:cxnSpMk id="523" creationId="{B24CEE4D-22CD-4C9E-B3E8-FF5BA63AE780}"/>
          </ac:cxnSpMkLst>
        </pc:cxnChg>
        <pc:cxnChg chg="add del mod">
          <ac:chgData name="JEONG JAE EUN" userId="f1dde926-d302-47c6-a33e-c2a70fa1e541" providerId="ADAL" clId="{FB5F4531-3F98-4BCD-A91D-541442C496F1}" dt="2021-06-15T15:01:04.972" v="830" actId="478"/>
          <ac:cxnSpMkLst>
            <pc:docMk/>
            <pc:sldMk cId="3210489080" sldId="261"/>
            <ac:cxnSpMk id="529" creationId="{A65D5E04-5BC9-4712-A3A2-EF5E6E350971}"/>
          </ac:cxnSpMkLst>
        </pc:cxnChg>
        <pc:cxnChg chg="add del mod">
          <ac:chgData name="JEONG JAE EUN" userId="f1dde926-d302-47c6-a33e-c2a70fa1e541" providerId="ADAL" clId="{FB5F4531-3F98-4BCD-A91D-541442C496F1}" dt="2021-06-15T15:01:04.972" v="830" actId="478"/>
          <ac:cxnSpMkLst>
            <pc:docMk/>
            <pc:sldMk cId="3210489080" sldId="261"/>
            <ac:cxnSpMk id="532" creationId="{9AFBA09B-BA4F-4E84-8E6F-1BEAF54C1548}"/>
          </ac:cxnSpMkLst>
        </pc:cxnChg>
        <pc:cxnChg chg="add del mod">
          <ac:chgData name="JEONG JAE EUN" userId="f1dde926-d302-47c6-a33e-c2a70fa1e541" providerId="ADAL" clId="{FB5F4531-3F98-4BCD-A91D-541442C496F1}" dt="2021-06-15T15:01:04.972" v="830" actId="478"/>
          <ac:cxnSpMkLst>
            <pc:docMk/>
            <pc:sldMk cId="3210489080" sldId="261"/>
            <ac:cxnSpMk id="535" creationId="{AEEF14A2-BE2F-48AC-B0F8-139EB4137BCE}"/>
          </ac:cxnSpMkLst>
        </pc:cxnChg>
        <pc:cxnChg chg="add del mod">
          <ac:chgData name="JEONG JAE EUN" userId="f1dde926-d302-47c6-a33e-c2a70fa1e541" providerId="ADAL" clId="{FB5F4531-3F98-4BCD-A91D-541442C496F1}" dt="2021-06-15T07:50:35.475" v="762" actId="478"/>
          <ac:cxnSpMkLst>
            <pc:docMk/>
            <pc:sldMk cId="3210489080" sldId="261"/>
            <ac:cxnSpMk id="563" creationId="{9C2D6026-997C-43B4-B11D-CCB046DDBF30}"/>
          </ac:cxnSpMkLst>
        </pc:cxnChg>
        <pc:cxnChg chg="add del mod">
          <ac:chgData name="JEONG JAE EUN" userId="f1dde926-d302-47c6-a33e-c2a70fa1e541" providerId="ADAL" clId="{FB5F4531-3F98-4BCD-A91D-541442C496F1}" dt="2021-06-15T15:01:10.106" v="835" actId="478"/>
          <ac:cxnSpMkLst>
            <pc:docMk/>
            <pc:sldMk cId="3210489080" sldId="261"/>
            <ac:cxnSpMk id="566" creationId="{55B12F04-EB45-43B7-9637-4ADE63BADC25}"/>
          </ac:cxnSpMkLst>
        </pc:cxnChg>
        <pc:cxnChg chg="add del mod">
          <ac:chgData name="JEONG JAE EUN" userId="f1dde926-d302-47c6-a33e-c2a70fa1e541" providerId="ADAL" clId="{FB5F4531-3F98-4BCD-A91D-541442C496F1}" dt="2021-06-15T07:18:50.462" v="600" actId="478"/>
          <ac:cxnSpMkLst>
            <pc:docMk/>
            <pc:sldMk cId="3210489080" sldId="261"/>
            <ac:cxnSpMk id="569" creationId="{E0B705AC-9706-4EF5-9B18-3FE90FC17AA4}"/>
          </ac:cxnSpMkLst>
        </pc:cxnChg>
        <pc:cxnChg chg="add del mod">
          <ac:chgData name="JEONG JAE EUN" userId="f1dde926-d302-47c6-a33e-c2a70fa1e541" providerId="ADAL" clId="{FB5F4531-3F98-4BCD-A91D-541442C496F1}" dt="2021-06-15T07:18:48.625" v="599" actId="478"/>
          <ac:cxnSpMkLst>
            <pc:docMk/>
            <pc:sldMk cId="3210489080" sldId="261"/>
            <ac:cxnSpMk id="573" creationId="{E5803F4C-B323-4894-A539-ABFB4EECF0EC}"/>
          </ac:cxnSpMkLst>
        </pc:cxnChg>
        <pc:cxnChg chg="mod">
          <ac:chgData name="JEONG JAE EUN" userId="f1dde926-d302-47c6-a33e-c2a70fa1e541" providerId="ADAL" clId="{FB5F4531-3F98-4BCD-A91D-541442C496F1}" dt="2021-06-15T15:24:45.675" v="1113" actId="14100"/>
          <ac:cxnSpMkLst>
            <pc:docMk/>
            <pc:sldMk cId="3210489080" sldId="261"/>
            <ac:cxnSpMk id="609" creationId="{CBF2BCB5-1445-401C-893C-BC5429985E37}"/>
          </ac:cxnSpMkLst>
        </pc:cxnChg>
        <pc:cxnChg chg="add del mod">
          <ac:chgData name="JEONG JAE EUN" userId="f1dde926-d302-47c6-a33e-c2a70fa1e541" providerId="ADAL" clId="{FB5F4531-3F98-4BCD-A91D-541442C496F1}" dt="2021-06-15T07:18:47.405" v="598" actId="478"/>
          <ac:cxnSpMkLst>
            <pc:docMk/>
            <pc:sldMk cId="3210489080" sldId="261"/>
            <ac:cxnSpMk id="633" creationId="{A4A8356A-3628-48F6-BBE3-D68AE0F1A747}"/>
          </ac:cxnSpMkLst>
        </pc:cxnChg>
        <pc:cxnChg chg="mod">
          <ac:chgData name="JEONG JAE EUN" userId="f1dde926-d302-47c6-a33e-c2a70fa1e541" providerId="ADAL" clId="{FB5F4531-3F98-4BCD-A91D-541442C496F1}" dt="2021-06-15T14:58:19.234" v="788" actId="14100"/>
          <ac:cxnSpMkLst>
            <pc:docMk/>
            <pc:sldMk cId="3210489080" sldId="261"/>
            <ac:cxnSpMk id="635" creationId="{C362DADD-D608-4AF0-8689-0B8E000F6016}"/>
          </ac:cxnSpMkLst>
        </pc:cxnChg>
        <pc:cxnChg chg="add mod">
          <ac:chgData name="JEONG JAE EUN" userId="f1dde926-d302-47c6-a33e-c2a70fa1e541" providerId="ADAL" clId="{FB5F4531-3F98-4BCD-A91D-541442C496F1}" dt="2021-06-15T15:31:16.866" v="1228" actId="1035"/>
          <ac:cxnSpMkLst>
            <pc:docMk/>
            <pc:sldMk cId="3210489080" sldId="261"/>
            <ac:cxnSpMk id="636" creationId="{C007CFC9-DC4B-4CCD-BE88-27CF020D0355}"/>
          </ac:cxnSpMkLst>
        </pc:cxnChg>
        <pc:cxnChg chg="mod">
          <ac:chgData name="JEONG JAE EUN" userId="f1dde926-d302-47c6-a33e-c2a70fa1e541" providerId="ADAL" clId="{FB5F4531-3F98-4BCD-A91D-541442C496F1}" dt="2021-06-15T15:00:20.845" v="816" actId="478"/>
          <ac:cxnSpMkLst>
            <pc:docMk/>
            <pc:sldMk cId="3210489080" sldId="261"/>
            <ac:cxnSpMk id="638" creationId="{3D67DB9B-851F-4B5A-87A1-6A491C308122}"/>
          </ac:cxnSpMkLst>
        </pc:cxnChg>
        <pc:cxnChg chg="add del mod">
          <ac:chgData name="JEONG JAE EUN" userId="f1dde926-d302-47c6-a33e-c2a70fa1e541" providerId="ADAL" clId="{FB5F4531-3F98-4BCD-A91D-541442C496F1}" dt="2021-06-15T15:06:49.703" v="927" actId="478"/>
          <ac:cxnSpMkLst>
            <pc:docMk/>
            <pc:sldMk cId="3210489080" sldId="261"/>
            <ac:cxnSpMk id="639" creationId="{27C4F7C6-C853-4D28-9E97-4B27838D51E5}"/>
          </ac:cxnSpMkLst>
        </pc:cxnChg>
        <pc:cxnChg chg="mod">
          <ac:chgData name="JEONG JAE EUN" userId="f1dde926-d302-47c6-a33e-c2a70fa1e541" providerId="ADAL" clId="{FB5F4531-3F98-4BCD-A91D-541442C496F1}" dt="2021-06-15T15:28:21.483" v="1160" actId="1076"/>
          <ac:cxnSpMkLst>
            <pc:docMk/>
            <pc:sldMk cId="3210489080" sldId="261"/>
            <ac:cxnSpMk id="641" creationId="{026C17A9-F910-4693-AD7A-5ACB3931C9A1}"/>
          </ac:cxnSpMkLst>
        </pc:cxnChg>
        <pc:cxnChg chg="mod">
          <ac:chgData name="JEONG JAE EUN" userId="f1dde926-d302-47c6-a33e-c2a70fa1e541" providerId="ADAL" clId="{FB5F4531-3F98-4BCD-A91D-541442C496F1}" dt="2021-06-15T15:28:24.928" v="1161" actId="465"/>
          <ac:cxnSpMkLst>
            <pc:docMk/>
            <pc:sldMk cId="3210489080" sldId="261"/>
            <ac:cxnSpMk id="644" creationId="{9DF7DEBF-C0B8-475F-996D-BD605D296BFE}"/>
          </ac:cxnSpMkLst>
        </pc:cxnChg>
        <pc:cxnChg chg="mod">
          <ac:chgData name="JEONG JAE EUN" userId="f1dde926-d302-47c6-a33e-c2a70fa1e541" providerId="ADAL" clId="{FB5F4531-3F98-4BCD-A91D-541442C496F1}" dt="2021-06-15T15:26:43.715" v="1139" actId="465"/>
          <ac:cxnSpMkLst>
            <pc:docMk/>
            <pc:sldMk cId="3210489080" sldId="261"/>
            <ac:cxnSpMk id="647" creationId="{F16EE5CA-A971-4382-8CFD-6472FE01AAE4}"/>
          </ac:cxnSpMkLst>
        </pc:cxnChg>
        <pc:cxnChg chg="mod">
          <ac:chgData name="JEONG JAE EUN" userId="f1dde926-d302-47c6-a33e-c2a70fa1e541" providerId="ADAL" clId="{FB5F4531-3F98-4BCD-A91D-541442C496F1}" dt="2021-06-15T15:26:43.715" v="1139" actId="465"/>
          <ac:cxnSpMkLst>
            <pc:docMk/>
            <pc:sldMk cId="3210489080" sldId="261"/>
            <ac:cxnSpMk id="657" creationId="{5623A9C9-7920-4E72-A9CF-63B9A7D98409}"/>
          </ac:cxnSpMkLst>
        </pc:cxnChg>
        <pc:cxnChg chg="mod">
          <ac:chgData name="JEONG JAE EUN" userId="f1dde926-d302-47c6-a33e-c2a70fa1e541" providerId="ADAL" clId="{FB5F4531-3F98-4BCD-A91D-541442C496F1}" dt="2021-06-15T15:26:31.710" v="1138" actId="465"/>
          <ac:cxnSpMkLst>
            <pc:docMk/>
            <pc:sldMk cId="3210489080" sldId="261"/>
            <ac:cxnSpMk id="660" creationId="{4212785D-C22B-48CA-89F4-90A9B65C6A2A}"/>
          </ac:cxnSpMkLst>
        </pc:cxnChg>
        <pc:cxnChg chg="mod">
          <ac:chgData name="JEONG JAE EUN" userId="f1dde926-d302-47c6-a33e-c2a70fa1e541" providerId="ADAL" clId="{FB5F4531-3F98-4BCD-A91D-541442C496F1}" dt="2021-06-15T15:26:43.715" v="1139" actId="465"/>
          <ac:cxnSpMkLst>
            <pc:docMk/>
            <pc:sldMk cId="3210489080" sldId="261"/>
            <ac:cxnSpMk id="663" creationId="{B3EB0960-989C-436D-8588-2CF512303D38}"/>
          </ac:cxnSpMkLst>
        </pc:cxnChg>
        <pc:cxnChg chg="add del mod">
          <ac:chgData name="JEONG JAE EUN" userId="f1dde926-d302-47c6-a33e-c2a70fa1e541" providerId="ADAL" clId="{FB5F4531-3F98-4BCD-A91D-541442C496F1}" dt="2021-06-15T15:06:49.703" v="927" actId="478"/>
          <ac:cxnSpMkLst>
            <pc:docMk/>
            <pc:sldMk cId="3210489080" sldId="261"/>
            <ac:cxnSpMk id="664" creationId="{8469901F-E877-4673-BCF2-7453BFF1B84F}"/>
          </ac:cxnSpMkLst>
        </pc:cxnChg>
        <pc:cxnChg chg="add del mod">
          <ac:chgData name="JEONG JAE EUN" userId="f1dde926-d302-47c6-a33e-c2a70fa1e541" providerId="ADAL" clId="{FB5F4531-3F98-4BCD-A91D-541442C496F1}" dt="2021-06-15T15:06:49.703" v="927" actId="478"/>
          <ac:cxnSpMkLst>
            <pc:docMk/>
            <pc:sldMk cId="3210489080" sldId="261"/>
            <ac:cxnSpMk id="665" creationId="{FD2B411B-033D-4015-B4D5-8B1222320073}"/>
          </ac:cxnSpMkLst>
        </pc:cxnChg>
        <pc:cxnChg chg="mod">
          <ac:chgData name="JEONG JAE EUN" userId="f1dde926-d302-47c6-a33e-c2a70fa1e541" providerId="ADAL" clId="{FB5F4531-3F98-4BCD-A91D-541442C496F1}" dt="2021-06-15T15:04:02.123" v="894" actId="14100"/>
          <ac:cxnSpMkLst>
            <pc:docMk/>
            <pc:sldMk cId="3210489080" sldId="261"/>
            <ac:cxnSpMk id="666" creationId="{AF87F598-F7A9-4F27-A8C2-036D2E1C75C7}"/>
          </ac:cxnSpMkLst>
        </pc:cxnChg>
        <pc:cxnChg chg="mod">
          <ac:chgData name="JEONG JAE EUN" userId="f1dde926-d302-47c6-a33e-c2a70fa1e541" providerId="ADAL" clId="{FB5F4531-3F98-4BCD-A91D-541442C496F1}" dt="2021-06-15T15:26:31.710" v="1138" actId="465"/>
          <ac:cxnSpMkLst>
            <pc:docMk/>
            <pc:sldMk cId="3210489080" sldId="261"/>
            <ac:cxnSpMk id="669" creationId="{1C81F630-9A49-47DD-A357-0DCDCF1D1CF8}"/>
          </ac:cxnSpMkLst>
        </pc:cxnChg>
        <pc:cxnChg chg="add del mod">
          <ac:chgData name="JEONG JAE EUN" userId="f1dde926-d302-47c6-a33e-c2a70fa1e541" providerId="ADAL" clId="{FB5F4531-3F98-4BCD-A91D-541442C496F1}" dt="2021-06-15T15:28:36.864" v="1164" actId="478"/>
          <ac:cxnSpMkLst>
            <pc:docMk/>
            <pc:sldMk cId="3210489080" sldId="261"/>
            <ac:cxnSpMk id="677" creationId="{6600C5D1-49E7-462C-ABB9-54DCE2308C37}"/>
          </ac:cxnSpMkLst>
        </pc:cxnChg>
        <pc:cxnChg chg="add del mod">
          <ac:chgData name="JEONG JAE EUN" userId="f1dde926-d302-47c6-a33e-c2a70fa1e541" providerId="ADAL" clId="{FB5F4531-3F98-4BCD-A91D-541442C496F1}" dt="2021-06-15T07:14:04.241" v="576"/>
          <ac:cxnSpMkLst>
            <pc:docMk/>
            <pc:sldMk cId="3210489080" sldId="261"/>
            <ac:cxnSpMk id="682" creationId="{A27C8B2B-9575-458B-973A-62A203006675}"/>
          </ac:cxnSpMkLst>
        </pc:cxnChg>
        <pc:cxnChg chg="add mod">
          <ac:chgData name="JEONG JAE EUN" userId="f1dde926-d302-47c6-a33e-c2a70fa1e541" providerId="ADAL" clId="{FB5F4531-3F98-4BCD-A91D-541442C496F1}" dt="2021-06-15T15:29:23.585" v="1173" actId="1076"/>
          <ac:cxnSpMkLst>
            <pc:docMk/>
            <pc:sldMk cId="3210489080" sldId="261"/>
            <ac:cxnSpMk id="685" creationId="{993720B1-0DC1-4F37-8584-B7B7803CEE68}"/>
          </ac:cxnSpMkLst>
        </pc:cxnChg>
        <pc:cxnChg chg="mod">
          <ac:chgData name="JEONG JAE EUN" userId="f1dde926-d302-47c6-a33e-c2a70fa1e541" providerId="ADAL" clId="{FB5F4531-3F98-4BCD-A91D-541442C496F1}" dt="2021-06-15T15:28:24.928" v="1161" actId="465"/>
          <ac:cxnSpMkLst>
            <pc:docMk/>
            <pc:sldMk cId="3210489080" sldId="261"/>
            <ac:cxnSpMk id="689" creationId="{4E807C67-0DA9-4B1F-A7CF-641137DD22F1}"/>
          </ac:cxnSpMkLst>
        </pc:cxnChg>
        <pc:cxnChg chg="mod">
          <ac:chgData name="JEONG JAE EUN" userId="f1dde926-d302-47c6-a33e-c2a70fa1e541" providerId="ADAL" clId="{FB5F4531-3F98-4BCD-A91D-541442C496F1}" dt="2021-06-15T15:28:24.928" v="1161" actId="465"/>
          <ac:cxnSpMkLst>
            <pc:docMk/>
            <pc:sldMk cId="3210489080" sldId="261"/>
            <ac:cxnSpMk id="692" creationId="{6B5191B1-D3A8-43DC-A746-3F7F9F8C3358}"/>
          </ac:cxnSpMkLst>
        </pc:cxnChg>
        <pc:cxnChg chg="mod">
          <ac:chgData name="JEONG JAE EUN" userId="f1dde926-d302-47c6-a33e-c2a70fa1e541" providerId="ADAL" clId="{FB5F4531-3F98-4BCD-A91D-541442C496F1}" dt="2021-06-15T15:28:24.928" v="1161" actId="465"/>
          <ac:cxnSpMkLst>
            <pc:docMk/>
            <pc:sldMk cId="3210489080" sldId="261"/>
            <ac:cxnSpMk id="695" creationId="{FE8DC820-6354-4AB3-AE4A-CBFAC68619F2}"/>
          </ac:cxnSpMkLst>
        </pc:cxnChg>
        <pc:cxnChg chg="add del mod">
          <ac:chgData name="JEONG JAE EUN" userId="f1dde926-d302-47c6-a33e-c2a70fa1e541" providerId="ADAL" clId="{FB5F4531-3F98-4BCD-A91D-541442C496F1}" dt="2021-06-15T15:01:12.815" v="836" actId="478"/>
          <ac:cxnSpMkLst>
            <pc:docMk/>
            <pc:sldMk cId="3210489080" sldId="261"/>
            <ac:cxnSpMk id="697" creationId="{BDA2F478-9C7E-4E69-A90A-1F41EB0C2A51}"/>
          </ac:cxnSpMkLst>
        </pc:cxnChg>
        <pc:cxnChg chg="mod">
          <ac:chgData name="JEONG JAE EUN" userId="f1dde926-d302-47c6-a33e-c2a70fa1e541" providerId="ADAL" clId="{FB5F4531-3F98-4BCD-A91D-541442C496F1}" dt="2021-06-15T15:28:24.928" v="1161" actId="465"/>
          <ac:cxnSpMkLst>
            <pc:docMk/>
            <pc:sldMk cId="3210489080" sldId="261"/>
            <ac:cxnSpMk id="698" creationId="{0A6B25AF-23C9-4A0A-9AEF-C91B509240FF}"/>
          </ac:cxnSpMkLst>
        </pc:cxnChg>
        <pc:cxnChg chg="add del mod">
          <ac:chgData name="JEONG JAE EUN" userId="f1dde926-d302-47c6-a33e-c2a70fa1e541" providerId="ADAL" clId="{FB5F4531-3F98-4BCD-A91D-541442C496F1}" dt="2021-06-15T15:01:12.815" v="836" actId="478"/>
          <ac:cxnSpMkLst>
            <pc:docMk/>
            <pc:sldMk cId="3210489080" sldId="261"/>
            <ac:cxnSpMk id="699" creationId="{7FE600F4-AD22-4BED-ADB3-2F4F34582B9C}"/>
          </ac:cxnSpMkLst>
        </pc:cxnChg>
        <pc:cxnChg chg="mod">
          <ac:chgData name="JEONG JAE EUN" userId="f1dde926-d302-47c6-a33e-c2a70fa1e541" providerId="ADAL" clId="{FB5F4531-3F98-4BCD-A91D-541442C496F1}" dt="2021-06-15T15:28:24.928" v="1161" actId="465"/>
          <ac:cxnSpMkLst>
            <pc:docMk/>
            <pc:sldMk cId="3210489080" sldId="261"/>
            <ac:cxnSpMk id="701" creationId="{4FED8EFC-9C5D-44D7-A9DF-924E2BECACE9}"/>
          </ac:cxnSpMkLst>
        </pc:cxnChg>
        <pc:cxnChg chg="add del mod">
          <ac:chgData name="JEONG JAE EUN" userId="f1dde926-d302-47c6-a33e-c2a70fa1e541" providerId="ADAL" clId="{FB5F4531-3F98-4BCD-A91D-541442C496F1}" dt="2021-06-15T15:01:14.644" v="837" actId="478"/>
          <ac:cxnSpMkLst>
            <pc:docMk/>
            <pc:sldMk cId="3210489080" sldId="261"/>
            <ac:cxnSpMk id="703" creationId="{DD8827FA-2355-404C-8BA3-5083FA7960C0}"/>
          </ac:cxnSpMkLst>
        </pc:cxnChg>
        <pc:cxnChg chg="mod">
          <ac:chgData name="JEONG JAE EUN" userId="f1dde926-d302-47c6-a33e-c2a70fa1e541" providerId="ADAL" clId="{FB5F4531-3F98-4BCD-A91D-541442C496F1}" dt="2021-06-15T15:28:21.483" v="1160" actId="1076"/>
          <ac:cxnSpMkLst>
            <pc:docMk/>
            <pc:sldMk cId="3210489080" sldId="261"/>
            <ac:cxnSpMk id="704" creationId="{3E512DF2-1222-4ADE-BCFB-7E07065B2A4F}"/>
          </ac:cxnSpMkLst>
        </pc:cxnChg>
        <pc:cxnChg chg="add del mod">
          <ac:chgData name="JEONG JAE EUN" userId="f1dde926-d302-47c6-a33e-c2a70fa1e541" providerId="ADAL" clId="{FB5F4531-3F98-4BCD-A91D-541442C496F1}" dt="2021-06-15T15:01:09.253" v="834" actId="478"/>
          <ac:cxnSpMkLst>
            <pc:docMk/>
            <pc:sldMk cId="3210489080" sldId="261"/>
            <ac:cxnSpMk id="708" creationId="{22AB6869-C4CB-4705-B81C-F8757EF87AC6}"/>
          </ac:cxnSpMkLst>
        </pc:cxnChg>
        <pc:cxnChg chg="mod">
          <ac:chgData name="JEONG JAE EUN" userId="f1dde926-d302-47c6-a33e-c2a70fa1e541" providerId="ADAL" clId="{FB5F4531-3F98-4BCD-A91D-541442C496F1}" dt="2021-06-15T14:58:19.234" v="788" actId="14100"/>
          <ac:cxnSpMkLst>
            <pc:docMk/>
            <pc:sldMk cId="3210489080" sldId="261"/>
            <ac:cxnSpMk id="716" creationId="{EAAF875A-528A-4348-981C-92C9FA0726FA}"/>
          </ac:cxnSpMkLst>
        </pc:cxnChg>
        <pc:cxnChg chg="mod">
          <ac:chgData name="JEONG JAE EUN" userId="f1dde926-d302-47c6-a33e-c2a70fa1e541" providerId="ADAL" clId="{FB5F4531-3F98-4BCD-A91D-541442C496F1}" dt="2021-06-15T15:05:11.518" v="897" actId="14100"/>
          <ac:cxnSpMkLst>
            <pc:docMk/>
            <pc:sldMk cId="3210489080" sldId="261"/>
            <ac:cxnSpMk id="727" creationId="{41E9C713-70EF-4C8B-A3EE-A9A6546BEE93}"/>
          </ac:cxnSpMkLst>
        </pc:cxnChg>
        <pc:cxnChg chg="add del mod">
          <ac:chgData name="JEONG JAE EUN" userId="f1dde926-d302-47c6-a33e-c2a70fa1e541" providerId="ADAL" clId="{FB5F4531-3F98-4BCD-A91D-541442C496F1}" dt="2021-06-15T15:02:46.096" v="854" actId="478"/>
          <ac:cxnSpMkLst>
            <pc:docMk/>
            <pc:sldMk cId="3210489080" sldId="261"/>
            <ac:cxnSpMk id="737" creationId="{13359EC0-6E3E-4A16-83F1-C40C45D9CC47}"/>
          </ac:cxnSpMkLst>
        </pc:cxnChg>
        <pc:cxnChg chg="add del mod">
          <ac:chgData name="JEONG JAE EUN" userId="f1dde926-d302-47c6-a33e-c2a70fa1e541" providerId="ADAL" clId="{FB5F4531-3F98-4BCD-A91D-541442C496F1}" dt="2021-06-15T15:01:08.593" v="833" actId="478"/>
          <ac:cxnSpMkLst>
            <pc:docMk/>
            <pc:sldMk cId="3210489080" sldId="261"/>
            <ac:cxnSpMk id="740" creationId="{D37B133D-840F-42E6-94BF-1B3AFC168E67}"/>
          </ac:cxnSpMkLst>
        </pc:cxnChg>
        <pc:cxnChg chg="add del mod">
          <ac:chgData name="JEONG JAE EUN" userId="f1dde926-d302-47c6-a33e-c2a70fa1e541" providerId="ADAL" clId="{FB5F4531-3F98-4BCD-A91D-541442C496F1}" dt="2021-06-15T15:08:44.309" v="1000" actId="478"/>
          <ac:cxnSpMkLst>
            <pc:docMk/>
            <pc:sldMk cId="3210489080" sldId="261"/>
            <ac:cxnSpMk id="749" creationId="{8E0D5D60-C507-4FAF-8AF8-58B67DF5C1CD}"/>
          </ac:cxnSpMkLst>
        </pc:cxnChg>
        <pc:cxnChg chg="add del mod">
          <ac:chgData name="JEONG JAE EUN" userId="f1dde926-d302-47c6-a33e-c2a70fa1e541" providerId="ADAL" clId="{FB5F4531-3F98-4BCD-A91D-541442C496F1}" dt="2021-06-15T15:08:44.309" v="1000" actId="478"/>
          <ac:cxnSpMkLst>
            <pc:docMk/>
            <pc:sldMk cId="3210489080" sldId="261"/>
            <ac:cxnSpMk id="750" creationId="{6BDC4770-1312-4481-A256-D22A3EF048D2}"/>
          </ac:cxnSpMkLst>
        </pc:cxnChg>
        <pc:cxnChg chg="add del mod">
          <ac:chgData name="JEONG JAE EUN" userId="f1dde926-d302-47c6-a33e-c2a70fa1e541" providerId="ADAL" clId="{FB5F4531-3F98-4BCD-A91D-541442C496F1}" dt="2021-06-15T15:08:46.192" v="1002" actId="478"/>
          <ac:cxnSpMkLst>
            <pc:docMk/>
            <pc:sldMk cId="3210489080" sldId="261"/>
            <ac:cxnSpMk id="757" creationId="{4A94FEB1-F2F1-4712-9CCC-589E25FF86D5}"/>
          </ac:cxnSpMkLst>
        </pc:cxnChg>
        <pc:cxnChg chg="add del mod">
          <ac:chgData name="JEONG JAE EUN" userId="f1dde926-d302-47c6-a33e-c2a70fa1e541" providerId="ADAL" clId="{FB5F4531-3F98-4BCD-A91D-541442C496F1}" dt="2021-06-15T15:08:47.101" v="1003" actId="478"/>
          <ac:cxnSpMkLst>
            <pc:docMk/>
            <pc:sldMk cId="3210489080" sldId="261"/>
            <ac:cxnSpMk id="764" creationId="{99DF44CB-EC65-420B-BBC4-DD9502C30FB5}"/>
          </ac:cxnSpMkLst>
        </pc:cxnChg>
        <pc:cxnChg chg="mod">
          <ac:chgData name="JEONG JAE EUN" userId="f1dde926-d302-47c6-a33e-c2a70fa1e541" providerId="ADAL" clId="{FB5F4531-3F98-4BCD-A91D-541442C496F1}" dt="2021-06-15T15:28:24.928" v="1161" actId="465"/>
          <ac:cxnSpMkLst>
            <pc:docMk/>
            <pc:sldMk cId="3210489080" sldId="261"/>
            <ac:cxnSpMk id="789" creationId="{BC89689C-54C8-4FFD-A01B-8794A8493B6C}"/>
          </ac:cxnSpMkLst>
        </pc:cxnChg>
        <pc:cxnChg chg="mod">
          <ac:chgData name="JEONG JAE EUN" userId="f1dde926-d302-47c6-a33e-c2a70fa1e541" providerId="ADAL" clId="{FB5F4531-3F98-4BCD-A91D-541442C496F1}" dt="2021-06-15T15:28:24.928" v="1161" actId="465"/>
          <ac:cxnSpMkLst>
            <pc:docMk/>
            <pc:sldMk cId="3210489080" sldId="261"/>
            <ac:cxnSpMk id="795" creationId="{A96B3101-30B8-4986-8EE2-4DE1D0E0BD39}"/>
          </ac:cxnSpMkLst>
        </pc:cxnChg>
        <pc:cxnChg chg="del mod">
          <ac:chgData name="JEONG JAE EUN" userId="f1dde926-d302-47c6-a33e-c2a70fa1e541" providerId="ADAL" clId="{FB5F4531-3F98-4BCD-A91D-541442C496F1}" dt="2021-06-15T06:22:46.190" v="63" actId="478"/>
          <ac:cxnSpMkLst>
            <pc:docMk/>
            <pc:sldMk cId="3210489080" sldId="261"/>
            <ac:cxnSpMk id="812" creationId="{B089DCD9-D79B-4753-870A-C7DB8E7DC77C}"/>
          </ac:cxnSpMkLst>
        </pc:cxnChg>
        <pc:cxnChg chg="del mod">
          <ac:chgData name="JEONG JAE EUN" userId="f1dde926-d302-47c6-a33e-c2a70fa1e541" providerId="ADAL" clId="{FB5F4531-3F98-4BCD-A91D-541442C496F1}" dt="2021-06-15T07:17:27.414" v="584" actId="478"/>
          <ac:cxnSpMkLst>
            <pc:docMk/>
            <pc:sldMk cId="3210489080" sldId="261"/>
            <ac:cxnSpMk id="830" creationId="{7139A83D-BA82-490A-9687-BA411DA0D40B}"/>
          </ac:cxnSpMkLst>
        </pc:cxnChg>
        <pc:cxnChg chg="mod">
          <ac:chgData name="JEONG JAE EUN" userId="f1dde926-d302-47c6-a33e-c2a70fa1e541" providerId="ADAL" clId="{FB5F4531-3F98-4BCD-A91D-541442C496F1}" dt="2021-06-15T15:09:05.887" v="1008" actId="14100"/>
          <ac:cxnSpMkLst>
            <pc:docMk/>
            <pc:sldMk cId="3210489080" sldId="261"/>
            <ac:cxnSpMk id="840" creationId="{27C36896-2EA8-4E4B-902D-D62F1A2E4827}"/>
          </ac:cxnSpMkLst>
        </pc:cxnChg>
        <pc:cxnChg chg="mod">
          <ac:chgData name="JEONG JAE EUN" userId="f1dde926-d302-47c6-a33e-c2a70fa1e541" providerId="ADAL" clId="{FB5F4531-3F98-4BCD-A91D-541442C496F1}" dt="2021-06-15T07:46:19.172" v="735" actId="1076"/>
          <ac:cxnSpMkLst>
            <pc:docMk/>
            <pc:sldMk cId="3210489080" sldId="261"/>
            <ac:cxnSpMk id="853" creationId="{44C04344-418A-4FAF-BDAF-CF2722DB2057}"/>
          </ac:cxnSpMkLst>
        </pc:cxnChg>
        <pc:cxnChg chg="mod">
          <ac:chgData name="JEONG JAE EUN" userId="f1dde926-d302-47c6-a33e-c2a70fa1e541" providerId="ADAL" clId="{FB5F4531-3F98-4BCD-A91D-541442C496F1}" dt="2021-06-15T15:29:43.536" v="1178" actId="14100"/>
          <ac:cxnSpMkLst>
            <pc:docMk/>
            <pc:sldMk cId="3210489080" sldId="261"/>
            <ac:cxnSpMk id="924" creationId="{F121474E-70F1-47B7-BD7D-C6EEF1AF03FF}"/>
          </ac:cxnSpMkLst>
        </pc:cxnChg>
        <pc:cxnChg chg="mod">
          <ac:chgData name="JEONG JAE EUN" userId="f1dde926-d302-47c6-a33e-c2a70fa1e541" providerId="ADAL" clId="{FB5F4531-3F98-4BCD-A91D-541442C496F1}" dt="2021-06-15T15:31:16.866" v="1228" actId="1035"/>
          <ac:cxnSpMkLst>
            <pc:docMk/>
            <pc:sldMk cId="3210489080" sldId="261"/>
            <ac:cxnSpMk id="946" creationId="{D4B367C4-BE32-4945-8194-5F5E250251D1}"/>
          </ac:cxnSpMkLst>
        </pc:cxnChg>
        <pc:cxnChg chg="del mod">
          <ac:chgData name="JEONG JAE EUN" userId="f1dde926-d302-47c6-a33e-c2a70fa1e541" providerId="ADAL" clId="{FB5F4531-3F98-4BCD-A91D-541442C496F1}" dt="2021-06-15T06:56:20.738" v="363" actId="478"/>
          <ac:cxnSpMkLst>
            <pc:docMk/>
            <pc:sldMk cId="3210489080" sldId="261"/>
            <ac:cxnSpMk id="962" creationId="{33CFF36E-B771-4002-B964-4C026A68C3B2}"/>
          </ac:cxnSpMkLst>
        </pc:cxnChg>
        <pc:cxnChg chg="del mod">
          <ac:chgData name="JEONG JAE EUN" userId="f1dde926-d302-47c6-a33e-c2a70fa1e541" providerId="ADAL" clId="{FB5F4531-3F98-4BCD-A91D-541442C496F1}" dt="2021-06-15T07:13:35.744" v="566" actId="478"/>
          <ac:cxnSpMkLst>
            <pc:docMk/>
            <pc:sldMk cId="3210489080" sldId="261"/>
            <ac:cxnSpMk id="1117" creationId="{AEB26553-3003-44A9-B8C3-AB26157F09E9}"/>
          </ac:cxnSpMkLst>
        </pc:cxnChg>
        <pc:cxnChg chg="mod">
          <ac:chgData name="JEONG JAE EUN" userId="f1dde926-d302-47c6-a33e-c2a70fa1e541" providerId="ADAL" clId="{FB5F4531-3F98-4BCD-A91D-541442C496F1}" dt="2021-06-15T15:29:23.585" v="1173" actId="1076"/>
          <ac:cxnSpMkLst>
            <pc:docMk/>
            <pc:sldMk cId="3210489080" sldId="261"/>
            <ac:cxnSpMk id="1136" creationId="{4ED54441-54DC-462D-8F9C-143842497C23}"/>
          </ac:cxnSpMkLst>
        </pc:cxnChg>
        <pc:cxnChg chg="mod">
          <ac:chgData name="JEONG JAE EUN" userId="f1dde926-d302-47c6-a33e-c2a70fa1e541" providerId="ADAL" clId="{FB5F4531-3F98-4BCD-A91D-541442C496F1}" dt="2021-06-15T15:29:33.710" v="1175" actId="1076"/>
          <ac:cxnSpMkLst>
            <pc:docMk/>
            <pc:sldMk cId="3210489080" sldId="261"/>
            <ac:cxnSpMk id="1139" creationId="{6CA88223-FAB5-4332-897F-3DF0F3461F5F}"/>
          </ac:cxnSpMkLst>
        </pc:cxnChg>
        <pc:cxnChg chg="del mod">
          <ac:chgData name="JEONG JAE EUN" userId="f1dde926-d302-47c6-a33e-c2a70fa1e541" providerId="ADAL" clId="{FB5F4531-3F98-4BCD-A91D-541442C496F1}" dt="2021-06-15T07:13:34.039" v="565" actId="478"/>
          <ac:cxnSpMkLst>
            <pc:docMk/>
            <pc:sldMk cId="3210489080" sldId="261"/>
            <ac:cxnSpMk id="1142" creationId="{D92F35A3-69D7-4E98-9B7F-F106D48199F4}"/>
          </ac:cxnSpMkLst>
        </pc:cxnChg>
        <pc:cxnChg chg="mod">
          <ac:chgData name="JEONG JAE EUN" userId="f1dde926-d302-47c6-a33e-c2a70fa1e541" providerId="ADAL" clId="{FB5F4531-3F98-4BCD-A91D-541442C496F1}" dt="2021-06-15T15:29:13.290" v="1171" actId="1076"/>
          <ac:cxnSpMkLst>
            <pc:docMk/>
            <pc:sldMk cId="3210489080" sldId="261"/>
            <ac:cxnSpMk id="1154" creationId="{44F7CC87-F6F6-4628-8F6C-7287E98AE17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42" tIns="45721" rIns="91442" bIns="4572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9" y="0"/>
            <a:ext cx="2946400" cy="496967"/>
          </a:xfrm>
          <a:prstGeom prst="rect">
            <a:avLst/>
          </a:prstGeom>
        </p:spPr>
        <p:txBody>
          <a:bodyPr vert="horz" lIns="91442" tIns="45721" rIns="91442" bIns="45721" rtlCol="0"/>
          <a:lstStyle>
            <a:lvl1pPr algn="r">
              <a:defRPr sz="1200"/>
            </a:lvl1pPr>
          </a:lstStyle>
          <a:p>
            <a:fld id="{82796E8F-1F57-439A-8742-1E3FF264C5FD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2" tIns="45721" rIns="91442" bIns="4572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1" y="4777552"/>
            <a:ext cx="5438775" cy="3909050"/>
          </a:xfrm>
          <a:prstGeom prst="rect">
            <a:avLst/>
          </a:prstGeom>
        </p:spPr>
        <p:txBody>
          <a:bodyPr vert="horz" lIns="91442" tIns="45721" rIns="91442" bIns="45721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258"/>
            <a:ext cx="2946400" cy="496967"/>
          </a:xfrm>
          <a:prstGeom prst="rect">
            <a:avLst/>
          </a:prstGeom>
        </p:spPr>
        <p:txBody>
          <a:bodyPr vert="horz" lIns="91442" tIns="45721" rIns="91442" bIns="4572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9" y="9431258"/>
            <a:ext cx="2946400" cy="496967"/>
          </a:xfrm>
          <a:prstGeom prst="rect">
            <a:avLst/>
          </a:prstGeom>
        </p:spPr>
        <p:txBody>
          <a:bodyPr vert="horz" lIns="91442" tIns="45721" rIns="91442" bIns="45721" rtlCol="0" anchor="b"/>
          <a:lstStyle>
            <a:lvl1pPr algn="r">
              <a:defRPr sz="1200"/>
            </a:lvl1pPr>
          </a:lstStyle>
          <a:p>
            <a:fld id="{3FD5386D-109C-4AC2-B187-6FE05EC8E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657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5386D-109C-4AC2-B187-6FE05EC8E95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005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F3CF-BE37-47D4-AA5E-5B41B2DB476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289C8-9FBA-49A6-A9A0-5C9EC1F52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14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F3CF-BE37-47D4-AA5E-5B41B2DB476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289C8-9FBA-49A6-A9A0-5C9EC1F52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14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F3CF-BE37-47D4-AA5E-5B41B2DB476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289C8-9FBA-49A6-A9A0-5C9EC1F52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5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F3CF-BE37-47D4-AA5E-5B41B2DB476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289C8-9FBA-49A6-A9A0-5C9EC1F52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48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F3CF-BE37-47D4-AA5E-5B41B2DB476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289C8-9FBA-49A6-A9A0-5C9EC1F52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94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F3CF-BE37-47D4-AA5E-5B41B2DB476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289C8-9FBA-49A6-A9A0-5C9EC1F52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93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F3CF-BE37-47D4-AA5E-5B41B2DB476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289C8-9FBA-49A6-A9A0-5C9EC1F52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18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F3CF-BE37-47D4-AA5E-5B41B2DB476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289C8-9FBA-49A6-A9A0-5C9EC1F52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57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F3CF-BE37-47D4-AA5E-5B41B2DB476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289C8-9FBA-49A6-A9A0-5C9EC1F52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5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F3CF-BE37-47D4-AA5E-5B41B2DB476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289C8-9FBA-49A6-A9A0-5C9EC1F52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31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F3CF-BE37-47D4-AA5E-5B41B2DB476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289C8-9FBA-49A6-A9A0-5C9EC1F52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57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0F3CF-BE37-47D4-AA5E-5B41B2DB476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289C8-9FBA-49A6-A9A0-5C9EC1F52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21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1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9" name="연결선: 꺾임 839">
            <a:extLst>
              <a:ext uri="{FF2B5EF4-FFF2-40B4-BE49-F238E27FC236}">
                <a16:creationId xmlns:a16="http://schemas.microsoft.com/office/drawing/2014/main" id="{0E24A1C5-6AC3-094B-9698-56DD59417843}"/>
              </a:ext>
            </a:extLst>
          </p:cNvPr>
          <p:cNvCxnSpPr>
            <a:cxnSpLocks/>
            <a:stCxn id="857" idx="1"/>
          </p:cNvCxnSpPr>
          <p:nvPr/>
        </p:nvCxnSpPr>
        <p:spPr>
          <a:xfrm rot="10800000">
            <a:off x="4280720" y="8301688"/>
            <a:ext cx="1020279" cy="7700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0EC22312-D7E2-4FC8-8730-F67673333A66}"/>
              </a:ext>
            </a:extLst>
          </p:cNvPr>
          <p:cNvCxnSpPr>
            <a:cxnSpLocks/>
            <a:stCxn id="96" idx="2"/>
            <a:endCxn id="111" idx="2"/>
          </p:cNvCxnSpPr>
          <p:nvPr/>
        </p:nvCxnSpPr>
        <p:spPr>
          <a:xfrm rot="5400000">
            <a:off x="4911830" y="2810365"/>
            <a:ext cx="14380" cy="2015369"/>
          </a:xfrm>
          <a:prstGeom prst="bentConnector3">
            <a:avLst>
              <a:gd name="adj1" fmla="val 1689708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190D1835-06F6-4086-ABD7-788831647C4A}"/>
              </a:ext>
            </a:extLst>
          </p:cNvPr>
          <p:cNvCxnSpPr>
            <a:cxnSpLocks/>
            <a:stCxn id="117" idx="3"/>
            <a:endCxn id="923" idx="1"/>
          </p:cNvCxnSpPr>
          <p:nvPr/>
        </p:nvCxnSpPr>
        <p:spPr>
          <a:xfrm>
            <a:off x="6589105" y="2853934"/>
            <a:ext cx="652199" cy="29471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연결선: 꺾임 298">
            <a:extLst>
              <a:ext uri="{FF2B5EF4-FFF2-40B4-BE49-F238E27FC236}">
                <a16:creationId xmlns:a16="http://schemas.microsoft.com/office/drawing/2014/main" id="{EB0481DF-ED82-4BD0-A43F-A3D04C144202}"/>
              </a:ext>
            </a:extLst>
          </p:cNvPr>
          <p:cNvCxnSpPr>
            <a:cxnSpLocks/>
            <a:stCxn id="132" idx="1"/>
            <a:endCxn id="509" idx="2"/>
          </p:cNvCxnSpPr>
          <p:nvPr/>
        </p:nvCxnSpPr>
        <p:spPr>
          <a:xfrm rot="10800000" flipV="1">
            <a:off x="847625" y="348071"/>
            <a:ext cx="733386" cy="21451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연결선: 꺾임 302">
            <a:extLst>
              <a:ext uri="{FF2B5EF4-FFF2-40B4-BE49-F238E27FC236}">
                <a16:creationId xmlns:a16="http://schemas.microsoft.com/office/drawing/2014/main" id="{CBF5C627-C62B-46E5-864D-0E1E794F1EAC}"/>
              </a:ext>
            </a:extLst>
          </p:cNvPr>
          <p:cNvCxnSpPr>
            <a:cxnSpLocks/>
            <a:stCxn id="133" idx="1"/>
            <a:endCxn id="509" idx="2"/>
          </p:cNvCxnSpPr>
          <p:nvPr/>
        </p:nvCxnSpPr>
        <p:spPr>
          <a:xfrm rot="10800000">
            <a:off x="847625" y="562584"/>
            <a:ext cx="733386" cy="13845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6600228B-0D04-47C3-989F-726392E72BFA}"/>
              </a:ext>
            </a:extLst>
          </p:cNvPr>
          <p:cNvCxnSpPr>
            <a:cxnSpLocks/>
            <a:stCxn id="30" idx="1"/>
            <a:endCxn id="509" idx="2"/>
          </p:cNvCxnSpPr>
          <p:nvPr/>
        </p:nvCxnSpPr>
        <p:spPr>
          <a:xfrm rot="10800000">
            <a:off x="847626" y="562584"/>
            <a:ext cx="504087" cy="81409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연결선: 꺾임 308">
            <a:extLst>
              <a:ext uri="{FF2B5EF4-FFF2-40B4-BE49-F238E27FC236}">
                <a16:creationId xmlns:a16="http://schemas.microsoft.com/office/drawing/2014/main" id="{A3F61A6D-E6CE-4B15-A49B-42740F4AA7AF}"/>
              </a:ext>
            </a:extLst>
          </p:cNvPr>
          <p:cNvCxnSpPr>
            <a:cxnSpLocks/>
            <a:stCxn id="33" idx="1"/>
            <a:endCxn id="509" idx="2"/>
          </p:cNvCxnSpPr>
          <p:nvPr/>
        </p:nvCxnSpPr>
        <p:spPr>
          <a:xfrm rot="10800000">
            <a:off x="847625" y="562583"/>
            <a:ext cx="504086" cy="383563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연결선: 꺾임 312">
            <a:extLst>
              <a:ext uri="{FF2B5EF4-FFF2-40B4-BE49-F238E27FC236}">
                <a16:creationId xmlns:a16="http://schemas.microsoft.com/office/drawing/2014/main" id="{EA0B95F6-1EB6-4FCD-B5A4-9F0CAD5EB9D6}"/>
              </a:ext>
            </a:extLst>
          </p:cNvPr>
          <p:cNvCxnSpPr>
            <a:cxnSpLocks/>
            <a:stCxn id="36" idx="1"/>
            <a:endCxn id="509" idx="2"/>
          </p:cNvCxnSpPr>
          <p:nvPr/>
        </p:nvCxnSpPr>
        <p:spPr>
          <a:xfrm rot="10800000">
            <a:off x="847626" y="562584"/>
            <a:ext cx="504087" cy="632562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5" name="직사각형 474">
            <a:extLst>
              <a:ext uri="{FF2B5EF4-FFF2-40B4-BE49-F238E27FC236}">
                <a16:creationId xmlns:a16="http://schemas.microsoft.com/office/drawing/2014/main" id="{4466F4C6-EE80-4A7E-AC80-6BA28DB4BA16}"/>
              </a:ext>
            </a:extLst>
          </p:cNvPr>
          <p:cNvSpPr/>
          <p:nvPr/>
        </p:nvSpPr>
        <p:spPr>
          <a:xfrm>
            <a:off x="570486" y="808814"/>
            <a:ext cx="360996" cy="30121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AE41333B-6695-43FB-940E-2FF06435D047}"/>
              </a:ext>
            </a:extLst>
          </p:cNvPr>
          <p:cNvSpPr txBox="1"/>
          <p:nvPr/>
        </p:nvSpPr>
        <p:spPr>
          <a:xfrm>
            <a:off x="666145" y="633729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0..</a:t>
            </a:r>
            <a:r>
              <a:rPr lang="ko-KR" altLang="en-US" sz="900" dirty="0">
                <a:latin typeface="+mj-lt"/>
                <a:cs typeface="Arial" panose="020B0604020202020204" pitchFamily="34" charset="0"/>
              </a:rPr>
              <a:t>*</a:t>
            </a:r>
          </a:p>
        </p:txBody>
      </p:sp>
      <p:sp>
        <p:nvSpPr>
          <p:cNvPr id="477" name="다이아몬드 476">
            <a:extLst>
              <a:ext uri="{FF2B5EF4-FFF2-40B4-BE49-F238E27FC236}">
                <a16:creationId xmlns:a16="http://schemas.microsoft.com/office/drawing/2014/main" id="{EDA63390-6E77-4681-A4F3-68E714E18192}"/>
              </a:ext>
            </a:extLst>
          </p:cNvPr>
          <p:cNvSpPr/>
          <p:nvPr/>
        </p:nvSpPr>
        <p:spPr>
          <a:xfrm>
            <a:off x="511976" y="861011"/>
            <a:ext cx="108000" cy="144000"/>
          </a:xfrm>
          <a:prstGeom prst="diamond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78" name="Rectangle 403">
            <a:extLst>
              <a:ext uri="{FF2B5EF4-FFF2-40B4-BE49-F238E27FC236}">
                <a16:creationId xmlns:a16="http://schemas.microsoft.com/office/drawing/2014/main" id="{4CF74C7E-CF0A-4588-A510-3E0DAF97F0F2}"/>
              </a:ext>
            </a:extLst>
          </p:cNvPr>
          <p:cNvSpPr/>
          <p:nvPr/>
        </p:nvSpPr>
        <p:spPr>
          <a:xfrm>
            <a:off x="477339" y="1078103"/>
            <a:ext cx="5277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  <a:cs typeface="Arial" panose="020B0604020202020204" pitchFamily="34" charset="0"/>
              </a:rPr>
              <a:t>subIdm</a:t>
            </a:r>
            <a:endParaRPr lang="en-KR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EE6D59E6-048E-4DD8-8F68-BF765BD7769C}"/>
              </a:ext>
            </a:extLst>
          </p:cNvPr>
          <p:cNvSpPr txBox="1"/>
          <p:nvPr/>
        </p:nvSpPr>
        <p:spPr>
          <a:xfrm>
            <a:off x="384681" y="95179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4591EAE-2C0B-4658-A982-6210BD1BA7AA}"/>
              </a:ext>
            </a:extLst>
          </p:cNvPr>
          <p:cNvSpPr/>
          <p:nvPr/>
        </p:nvSpPr>
        <p:spPr>
          <a:xfrm>
            <a:off x="95720" y="495301"/>
            <a:ext cx="606763" cy="137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idm</a:t>
            </a:r>
            <a:endParaRPr lang="ko-KR" altLang="en-US" sz="900" dirty="0">
              <a:solidFill>
                <a:schemeClr val="tx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E369337-F86A-4866-A901-230E7807AFBA}"/>
              </a:ext>
            </a:extLst>
          </p:cNvPr>
          <p:cNvSpPr/>
          <p:nvPr/>
        </p:nvSpPr>
        <p:spPr>
          <a:xfrm>
            <a:off x="95720" y="632460"/>
            <a:ext cx="606763" cy="2227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481" name="직사각형 480">
            <a:extLst>
              <a:ext uri="{FF2B5EF4-FFF2-40B4-BE49-F238E27FC236}">
                <a16:creationId xmlns:a16="http://schemas.microsoft.com/office/drawing/2014/main" id="{4A802D4B-239A-48C0-AE32-F7F12C089981}"/>
              </a:ext>
            </a:extLst>
          </p:cNvPr>
          <p:cNvSpPr/>
          <p:nvPr/>
        </p:nvSpPr>
        <p:spPr>
          <a:xfrm>
            <a:off x="2325660" y="1386460"/>
            <a:ext cx="360996" cy="32808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A0E35BF5-249E-49E8-8EE0-CBAEE3F618DA}"/>
              </a:ext>
            </a:extLst>
          </p:cNvPr>
          <p:cNvSpPr txBox="1"/>
          <p:nvPr/>
        </p:nvSpPr>
        <p:spPr>
          <a:xfrm>
            <a:off x="2421319" y="1211375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0..</a:t>
            </a:r>
            <a:r>
              <a:rPr lang="ko-KR" altLang="en-US" sz="900" dirty="0">
                <a:latin typeface="+mj-lt"/>
                <a:cs typeface="Arial" panose="020B0604020202020204" pitchFamily="34" charset="0"/>
              </a:rPr>
              <a:t>*</a:t>
            </a:r>
          </a:p>
        </p:txBody>
      </p:sp>
      <p:sp>
        <p:nvSpPr>
          <p:cNvPr id="483" name="다이아몬드 482">
            <a:extLst>
              <a:ext uri="{FF2B5EF4-FFF2-40B4-BE49-F238E27FC236}">
                <a16:creationId xmlns:a16="http://schemas.microsoft.com/office/drawing/2014/main" id="{21D86C0B-8E0C-4C0C-A792-93673281942A}"/>
              </a:ext>
            </a:extLst>
          </p:cNvPr>
          <p:cNvSpPr/>
          <p:nvPr/>
        </p:nvSpPr>
        <p:spPr>
          <a:xfrm>
            <a:off x="2267150" y="1429131"/>
            <a:ext cx="108000" cy="144000"/>
          </a:xfrm>
          <a:prstGeom prst="diamond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84" name="Rectangle 403">
            <a:extLst>
              <a:ext uri="{FF2B5EF4-FFF2-40B4-BE49-F238E27FC236}">
                <a16:creationId xmlns:a16="http://schemas.microsoft.com/office/drawing/2014/main" id="{C79E7817-994F-4A85-8D83-1BAAE8D55606}"/>
              </a:ext>
            </a:extLst>
          </p:cNvPr>
          <p:cNvSpPr/>
          <p:nvPr/>
        </p:nvSpPr>
        <p:spPr>
          <a:xfrm>
            <a:off x="2271412" y="1686395"/>
            <a:ext cx="4716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err="1">
                <a:latin typeface="+mj-lt"/>
                <a:cs typeface="Arial" panose="020B0604020202020204" pitchFamily="34" charset="0"/>
              </a:rPr>
              <a:t>subUc</a:t>
            </a:r>
            <a:endParaRPr lang="en-KR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3CCA3705-2B13-436D-8191-D36B726BB809}"/>
              </a:ext>
            </a:extLst>
          </p:cNvPr>
          <p:cNvSpPr txBox="1"/>
          <p:nvPr/>
        </p:nvSpPr>
        <p:spPr>
          <a:xfrm>
            <a:off x="2139855" y="151991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DB1BBB-5768-4EAF-AEB0-559537D20432}"/>
              </a:ext>
            </a:extLst>
          </p:cNvPr>
          <p:cNvSpPr/>
          <p:nvPr/>
        </p:nvSpPr>
        <p:spPr>
          <a:xfrm>
            <a:off x="1351712" y="1211963"/>
            <a:ext cx="1116272" cy="1098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uc</a:t>
            </a:r>
            <a:endParaRPr lang="ko-KR" altLang="en-US" sz="900" dirty="0">
              <a:solidFill>
                <a:schemeClr val="tx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A9322-3D6B-492E-B131-60559ABE8555}"/>
              </a:ext>
            </a:extLst>
          </p:cNvPr>
          <p:cNvSpPr/>
          <p:nvPr/>
        </p:nvSpPr>
        <p:spPr>
          <a:xfrm>
            <a:off x="1351712" y="1321773"/>
            <a:ext cx="1116272" cy="1098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132" name="Rounded Rectangle 252">
            <a:extLst>
              <a:ext uri="{FF2B5EF4-FFF2-40B4-BE49-F238E27FC236}">
                <a16:creationId xmlns:a16="http://schemas.microsoft.com/office/drawing/2014/main" id="{E876ADAE-E599-4ABB-9EA9-CA3E670B4BBD}"/>
              </a:ext>
            </a:extLst>
          </p:cNvPr>
          <p:cNvSpPr/>
          <p:nvPr/>
        </p:nvSpPr>
        <p:spPr>
          <a:xfrm>
            <a:off x="1581011" y="264343"/>
            <a:ext cx="654888" cy="1674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headEnd type="non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+mj-lt"/>
                <a:cs typeface="Arial" panose="020B0604020202020204" pitchFamily="34" charset="0"/>
              </a:rPr>
              <a:t>specId</a:t>
            </a:r>
            <a:endParaRPr lang="en-KR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E4629E7B-043A-4CF7-9D00-E08D78DC35BD}"/>
              </a:ext>
            </a:extLst>
          </p:cNvPr>
          <p:cNvSpPr txBox="1"/>
          <p:nvPr/>
        </p:nvSpPr>
        <p:spPr>
          <a:xfrm>
            <a:off x="1357435" y="154596"/>
            <a:ext cx="2423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33" name="Rounded Rectangle 252">
            <a:extLst>
              <a:ext uri="{FF2B5EF4-FFF2-40B4-BE49-F238E27FC236}">
                <a16:creationId xmlns:a16="http://schemas.microsoft.com/office/drawing/2014/main" id="{1E84D396-6FBD-4154-9C78-FFCC56425FFE}"/>
              </a:ext>
            </a:extLst>
          </p:cNvPr>
          <p:cNvSpPr/>
          <p:nvPr/>
        </p:nvSpPr>
        <p:spPr>
          <a:xfrm>
            <a:off x="1581011" y="617311"/>
            <a:ext cx="654888" cy="1674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headEnd type="non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+mj-lt"/>
                <a:cs typeface="Arial" panose="020B0604020202020204" pitchFamily="34" charset="0"/>
              </a:rPr>
              <a:t>authoring</a:t>
            </a:r>
            <a:endParaRPr lang="en-KR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1AC1F95A-F269-40F4-9414-1FE4D4DE9938}"/>
              </a:ext>
            </a:extLst>
          </p:cNvPr>
          <p:cNvSpPr txBox="1"/>
          <p:nvPr/>
        </p:nvSpPr>
        <p:spPr>
          <a:xfrm>
            <a:off x="1357435" y="520692"/>
            <a:ext cx="2423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5910C368-EFDE-4F50-906F-FB3EDFBA08C1}"/>
              </a:ext>
            </a:extLst>
          </p:cNvPr>
          <p:cNvSpPr txBox="1"/>
          <p:nvPr/>
        </p:nvSpPr>
        <p:spPr>
          <a:xfrm>
            <a:off x="1136765" y="1207029"/>
            <a:ext cx="2423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AE898FBF-8897-4DC9-A85C-3C600CD2136D}"/>
              </a:ext>
            </a:extLst>
          </p:cNvPr>
          <p:cNvSpPr/>
          <p:nvPr/>
        </p:nvSpPr>
        <p:spPr>
          <a:xfrm>
            <a:off x="7233150" y="5851271"/>
            <a:ext cx="1343611" cy="1177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messageAndEr</a:t>
            </a:r>
            <a:endParaRPr lang="ko-KR" altLang="en-US" sz="900" dirty="0">
              <a:solidFill>
                <a:schemeClr val="tx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736EF9D5-0081-4D48-922F-5A911B61EB4D}"/>
              </a:ext>
            </a:extLst>
          </p:cNvPr>
          <p:cNvSpPr/>
          <p:nvPr/>
        </p:nvSpPr>
        <p:spPr>
          <a:xfrm>
            <a:off x="7233150" y="5969042"/>
            <a:ext cx="1343611" cy="114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id: String &lt;&lt;PK&gt;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8F671A06-D878-4C2B-8F28-532B60FAA7D6}"/>
              </a:ext>
            </a:extLst>
          </p:cNvPr>
          <p:cNvSpPr txBox="1"/>
          <p:nvPr/>
        </p:nvSpPr>
        <p:spPr>
          <a:xfrm>
            <a:off x="6893390" y="5850879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0..*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23923CA3-3770-4447-8B40-3660B4E5E38B}"/>
              </a:ext>
            </a:extLst>
          </p:cNvPr>
          <p:cNvSpPr txBox="1"/>
          <p:nvPr/>
        </p:nvSpPr>
        <p:spPr>
          <a:xfrm>
            <a:off x="775625" y="390236"/>
            <a:ext cx="2423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509" name="다이아몬드 508">
            <a:extLst>
              <a:ext uri="{FF2B5EF4-FFF2-40B4-BE49-F238E27FC236}">
                <a16:creationId xmlns:a16="http://schemas.microsoft.com/office/drawing/2014/main" id="{3C0F98D9-1365-49F2-AF2D-CDDAF5F29377}"/>
              </a:ext>
            </a:extLst>
          </p:cNvPr>
          <p:cNvSpPr/>
          <p:nvPr/>
        </p:nvSpPr>
        <p:spPr>
          <a:xfrm rot="16200000">
            <a:off x="721625" y="490583"/>
            <a:ext cx="108000" cy="144000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595" name="TextBox 594">
            <a:extLst>
              <a:ext uri="{FF2B5EF4-FFF2-40B4-BE49-F238E27FC236}">
                <a16:creationId xmlns:a16="http://schemas.microsoft.com/office/drawing/2014/main" id="{93EEF815-F834-485D-854C-104779E34CE6}"/>
              </a:ext>
            </a:extLst>
          </p:cNvPr>
          <p:cNvSpPr txBox="1"/>
          <p:nvPr/>
        </p:nvSpPr>
        <p:spPr>
          <a:xfrm>
            <a:off x="3101677" y="9854591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latin typeface="+mj-lt"/>
                <a:cs typeface="Arial" panose="020B0604020202020204" pitchFamily="34" charset="0"/>
              </a:rPr>
              <a:t>1..</a:t>
            </a:r>
            <a:r>
              <a:rPr lang="ko-KR" altLang="en-US" sz="900" dirty="0">
                <a:latin typeface="+mj-lt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96" name="TextBox 595">
            <a:extLst>
              <a:ext uri="{FF2B5EF4-FFF2-40B4-BE49-F238E27FC236}">
                <a16:creationId xmlns:a16="http://schemas.microsoft.com/office/drawing/2014/main" id="{DAF7CDD2-1AB0-49D5-9B34-AD945FF9E35E}"/>
              </a:ext>
            </a:extLst>
          </p:cNvPr>
          <p:cNvSpPr txBox="1"/>
          <p:nvPr/>
        </p:nvSpPr>
        <p:spPr>
          <a:xfrm>
            <a:off x="6299189" y="9854591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latin typeface="+mj-lt"/>
                <a:cs typeface="Arial" panose="020B0604020202020204" pitchFamily="34" charset="0"/>
              </a:rPr>
              <a:t>0..1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597" name="TextBox 596">
            <a:extLst>
              <a:ext uri="{FF2B5EF4-FFF2-40B4-BE49-F238E27FC236}">
                <a16:creationId xmlns:a16="http://schemas.microsoft.com/office/drawing/2014/main" id="{5BC6B267-B777-4412-B990-FE5F19FE72A6}"/>
              </a:ext>
            </a:extLst>
          </p:cNvPr>
          <p:cNvSpPr txBox="1"/>
          <p:nvPr/>
        </p:nvSpPr>
        <p:spPr>
          <a:xfrm>
            <a:off x="739915" y="9854591"/>
            <a:ext cx="3609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latin typeface="+mj-lt"/>
                <a:cs typeface="Arial" panose="020B0604020202020204" pitchFamily="34" charset="0"/>
              </a:rPr>
              <a:t>1..</a:t>
            </a:r>
            <a:r>
              <a:rPr lang="ko-KR" altLang="en-US" sz="900" dirty="0">
                <a:latin typeface="+mj-lt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98" name="TextBox 597">
            <a:extLst>
              <a:ext uri="{FF2B5EF4-FFF2-40B4-BE49-F238E27FC236}">
                <a16:creationId xmlns:a16="http://schemas.microsoft.com/office/drawing/2014/main" id="{67E1BC3B-13A2-4755-9249-0A6E249E4498}"/>
              </a:ext>
            </a:extLst>
          </p:cNvPr>
          <p:cNvSpPr txBox="1"/>
          <p:nvPr/>
        </p:nvSpPr>
        <p:spPr>
          <a:xfrm>
            <a:off x="3491880" y="964526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599" name="TextBox 598">
            <a:extLst>
              <a:ext uri="{FF2B5EF4-FFF2-40B4-BE49-F238E27FC236}">
                <a16:creationId xmlns:a16="http://schemas.microsoft.com/office/drawing/2014/main" id="{882F1434-18C6-4260-B752-032C73FE3414}"/>
              </a:ext>
            </a:extLst>
          </p:cNvPr>
          <p:cNvSpPr txBox="1"/>
          <p:nvPr/>
        </p:nvSpPr>
        <p:spPr>
          <a:xfrm>
            <a:off x="773987" y="1070230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03EED20B-9E68-4060-ACEC-9E8711C005D4}"/>
              </a:ext>
            </a:extLst>
          </p:cNvPr>
          <p:cNvSpPr txBox="1"/>
          <p:nvPr/>
        </p:nvSpPr>
        <p:spPr>
          <a:xfrm>
            <a:off x="673720" y="11041457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0..*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601" name="표 4">
            <a:extLst>
              <a:ext uri="{FF2B5EF4-FFF2-40B4-BE49-F238E27FC236}">
                <a16:creationId xmlns:a16="http://schemas.microsoft.com/office/drawing/2014/main" id="{A516B60D-0468-42BD-977B-BB1D53AAD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327002"/>
              </p:ext>
            </p:extLst>
          </p:nvPr>
        </p:nvGraphicFramePr>
        <p:xfrm>
          <a:off x="7400526" y="9699996"/>
          <a:ext cx="1577513" cy="1532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7513">
                  <a:extLst>
                    <a:ext uri="{9D8B030D-6E8A-4147-A177-3AD203B41FA5}">
                      <a16:colId xmlns:a16="http://schemas.microsoft.com/office/drawing/2014/main" val="948239062"/>
                    </a:ext>
                  </a:extLst>
                </a:gridCol>
              </a:tblGrid>
              <a:tr h="160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specId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41271"/>
                  </a:ext>
                </a:extLst>
              </a:tr>
              <a:tr h="1298073">
                <a:tc>
                  <a:txBody>
                    <a:bodyPr/>
                    <a:lstStyle/>
                    <a:p>
                      <a:pPr marL="171450" indent="-171450" algn="l" defTabSz="960120" rtl="0" eaLnBrk="1" latinLnBrk="1" hangingPunct="1">
                        <a:buFontTx/>
                        <a:buChar char="-"/>
                      </a:pP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guid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: String &lt;&lt;PK&gt;&gt;</a:t>
                      </a:r>
                    </a:p>
                    <a:p>
                      <a:pPr marL="171450" indent="-171450" algn="l" defTabSz="960120" rtl="0" eaLnBrk="1" latinLnBrk="1" hangingPunct="1">
                        <a:buFontTx/>
                        <a:buChar char="-"/>
                      </a:pP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shortTitle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: String</a:t>
                      </a:r>
                    </a:p>
                    <a:p>
                      <a:pPr marL="171450" marR="0" lvl="0" indent="-171450" algn="l" defTabSz="9601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localShortTitle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: String</a:t>
                      </a:r>
                    </a:p>
                    <a:p>
                      <a:pPr marL="171450" indent="-171450" algn="l" defTabSz="960120" rtl="0" eaLnBrk="1" latinLnBrk="1" hangingPunct="1">
                        <a:buFontTx/>
                        <a:buChar char="-"/>
                      </a:pP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fullTitle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: String</a:t>
                      </a:r>
                    </a:p>
                    <a:p>
                      <a:pPr marL="171450" indent="-171450" algn="l" defTabSz="960120" rtl="0" eaLnBrk="1" latinLnBrk="1" hangingPunct="1">
                        <a:buFontTx/>
                        <a:buChar char="-"/>
                      </a:pP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subTitle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: String</a:t>
                      </a:r>
                    </a:p>
                    <a:p>
                      <a:pPr marL="171450" indent="-171450" algn="l" defTabSz="960120" rtl="0" eaLnBrk="1" latinLnBrk="1" hangingPunct="1">
                        <a:buFontTx/>
                        <a:buChar char="-"/>
                      </a:pP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idmCode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: String</a:t>
                      </a:r>
                    </a:p>
                    <a:p>
                      <a:pPr marL="171450" indent="-171450" algn="l" defTabSz="960120" rtl="0" eaLnBrk="1" latinLnBrk="1" hangingPunct="1">
                        <a:buFontTx/>
                        <a:buChar char="-"/>
                      </a:pP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localCode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: String</a:t>
                      </a:r>
                    </a:p>
                    <a:p>
                      <a:pPr marL="171450" indent="-171450" algn="l" defTabSz="960120" rtl="0" eaLnBrk="1" latinLnBrk="1" hangingPunct="1">
                        <a:buFontTx/>
                        <a:buChar char="-"/>
                      </a:pP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documentStatus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: String</a:t>
                      </a:r>
                    </a:p>
                    <a:p>
                      <a:pPr marL="171450" indent="-171450" algn="l" defTabSz="960120" rtl="0" eaLnBrk="1" latinLnBrk="1" hangingPunct="1">
                        <a:buFontTx/>
                        <a:buChar char="-"/>
                      </a:pP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localDocumentStatus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: String</a:t>
                      </a:r>
                    </a:p>
                    <a:p>
                      <a:pPr marL="171450" indent="-171450" algn="l" defTabSz="960120" rtl="0" eaLnBrk="1" latinLnBrk="1" hangingPunct="1">
                        <a:buFontTx/>
                        <a:buChar char="-"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version: String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215343"/>
                  </a:ext>
                </a:extLst>
              </a:tr>
            </a:tbl>
          </a:graphicData>
        </a:graphic>
      </p:graphicFrame>
      <p:sp>
        <p:nvSpPr>
          <p:cNvPr id="602" name="직사각형 601">
            <a:extLst>
              <a:ext uri="{FF2B5EF4-FFF2-40B4-BE49-F238E27FC236}">
                <a16:creationId xmlns:a16="http://schemas.microsoft.com/office/drawing/2014/main" id="{3ABA105B-7BCF-464D-8E2A-92EE3233CBCE}"/>
              </a:ext>
            </a:extLst>
          </p:cNvPr>
          <p:cNvSpPr/>
          <p:nvPr/>
        </p:nvSpPr>
        <p:spPr>
          <a:xfrm>
            <a:off x="104307" y="9317054"/>
            <a:ext cx="7211225" cy="24358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03" name="직사각형 602">
            <a:extLst>
              <a:ext uri="{FF2B5EF4-FFF2-40B4-BE49-F238E27FC236}">
                <a16:creationId xmlns:a16="http://schemas.microsoft.com/office/drawing/2014/main" id="{FB49E29F-3E91-4AB2-B4EC-F19B1F61CDC0}"/>
              </a:ext>
            </a:extLst>
          </p:cNvPr>
          <p:cNvSpPr/>
          <p:nvPr/>
        </p:nvSpPr>
        <p:spPr>
          <a:xfrm>
            <a:off x="7318371" y="9317055"/>
            <a:ext cx="1744662" cy="243585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604" name="표 603">
            <a:extLst>
              <a:ext uri="{FF2B5EF4-FFF2-40B4-BE49-F238E27FC236}">
                <a16:creationId xmlns:a16="http://schemas.microsoft.com/office/drawing/2014/main" id="{50D0CA3B-52D4-4F9F-A5F7-2F30A45C4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525886"/>
              </p:ext>
            </p:extLst>
          </p:nvPr>
        </p:nvGraphicFramePr>
        <p:xfrm>
          <a:off x="3162232" y="9368531"/>
          <a:ext cx="1118288" cy="312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8288">
                  <a:extLst>
                    <a:ext uri="{9D8B030D-6E8A-4147-A177-3AD203B41FA5}">
                      <a16:colId xmlns:a16="http://schemas.microsoft.com/office/drawing/2014/main" val="948239062"/>
                    </a:ext>
                  </a:extLst>
                </a:gridCol>
              </a:tblGrid>
              <a:tr h="114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authoring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41271"/>
                  </a:ext>
                </a:extLst>
              </a:tr>
              <a:tr h="175034">
                <a:tc>
                  <a:txBody>
                    <a:bodyPr/>
                    <a:lstStyle/>
                    <a:p>
                      <a:pPr marL="171450" indent="-171450" algn="l" defTabSz="457200" rtl="0" eaLnBrk="1" latinLnBrk="0" hangingPunct="1">
                        <a:buFontTx/>
                        <a:buChar char="-"/>
                      </a:pPr>
                      <a:r>
                        <a:rPr lang="en-US" altLang="ko-KR" sz="900" i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 Light" panose="020F0302020204030204" pitchFamily="34" charset="0"/>
                        </a:rPr>
                        <a:t>copyright: String</a:t>
                      </a:r>
                      <a:endParaRPr lang="ko-KR" altLang="en-US" sz="900" i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86121" marR="0" marT="0" marB="0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215343"/>
                  </a:ext>
                </a:extLst>
              </a:tr>
            </a:tbl>
          </a:graphicData>
        </a:graphic>
      </p:graphicFrame>
      <p:cxnSp>
        <p:nvCxnSpPr>
          <p:cNvPr id="605" name="연결선: 꺾임 604">
            <a:extLst>
              <a:ext uri="{FF2B5EF4-FFF2-40B4-BE49-F238E27FC236}">
                <a16:creationId xmlns:a16="http://schemas.microsoft.com/office/drawing/2014/main" id="{31319521-9A40-4310-AE37-F987BCEFCD7C}"/>
              </a:ext>
            </a:extLst>
          </p:cNvPr>
          <p:cNvCxnSpPr>
            <a:cxnSpLocks/>
            <a:stCxn id="624" idx="0"/>
            <a:endCxn id="604" idx="2"/>
          </p:cNvCxnSpPr>
          <p:nvPr/>
        </p:nvCxnSpPr>
        <p:spPr>
          <a:xfrm rot="5400000" flipH="1" flipV="1">
            <a:off x="2207686" y="8549231"/>
            <a:ext cx="382195" cy="2645185"/>
          </a:xfrm>
          <a:prstGeom prst="bentConnector3">
            <a:avLst>
              <a:gd name="adj1" fmla="val 50000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6" name="연결선: 꺾임 605">
            <a:extLst>
              <a:ext uri="{FF2B5EF4-FFF2-40B4-BE49-F238E27FC236}">
                <a16:creationId xmlns:a16="http://schemas.microsoft.com/office/drawing/2014/main" id="{65F37040-7274-456A-9882-8CC1285BEBE5}"/>
              </a:ext>
            </a:extLst>
          </p:cNvPr>
          <p:cNvCxnSpPr>
            <a:cxnSpLocks/>
            <a:stCxn id="615" idx="0"/>
            <a:endCxn id="604" idx="2"/>
          </p:cNvCxnSpPr>
          <p:nvPr/>
        </p:nvCxnSpPr>
        <p:spPr>
          <a:xfrm rot="5400000" flipH="1" flipV="1">
            <a:off x="3387873" y="9725374"/>
            <a:ext cx="378151" cy="288855"/>
          </a:xfrm>
          <a:prstGeom prst="bentConnector3">
            <a:avLst>
              <a:gd name="adj1" fmla="val 50000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08" name="표 4">
            <a:extLst>
              <a:ext uri="{FF2B5EF4-FFF2-40B4-BE49-F238E27FC236}">
                <a16:creationId xmlns:a16="http://schemas.microsoft.com/office/drawing/2014/main" id="{A3BB0AC0-E956-4BA6-90DC-2FC18F1B7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328717"/>
              </p:ext>
            </p:extLst>
          </p:nvPr>
        </p:nvGraphicFramePr>
        <p:xfrm>
          <a:off x="6084197" y="10062920"/>
          <a:ext cx="1092792" cy="557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2792">
                  <a:extLst>
                    <a:ext uri="{9D8B030D-6E8A-4147-A177-3AD203B41FA5}">
                      <a16:colId xmlns:a16="http://schemas.microsoft.com/office/drawing/2014/main" val="948239062"/>
                    </a:ext>
                  </a:extLst>
                </a:gridCol>
              </a:tblGrid>
              <a:tr h="60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j-lt"/>
                        </a:rPr>
                        <a:t>publisher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41271"/>
                  </a:ext>
                </a:extLst>
              </a:tr>
              <a:tr h="420105">
                <a:tc>
                  <a:txBody>
                    <a:bodyPr/>
                    <a:lstStyle/>
                    <a:p>
                      <a:pPr marL="171450" indent="-171450" algn="l" defTabSz="960120" rtl="0" eaLnBrk="1" latinLnBrk="1" hangingPunct="1">
                        <a:buFont typeface="Calibri Light" panose="020F0302020204030204" pitchFamily="34" charset="0"/>
                        <a:buChar char="-"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name: String</a:t>
                      </a:r>
                    </a:p>
                    <a:p>
                      <a:pPr marL="171450" indent="-171450" algn="l" defTabSz="960120" rtl="0" eaLnBrk="1" latinLnBrk="1" hangingPunct="1">
                        <a:buFont typeface="Calibri Light" panose="020F0302020204030204" pitchFamily="34" charset="0"/>
                        <a:buChar char="-"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location: String</a:t>
                      </a:r>
                    </a:p>
                  </a:txBody>
                  <a:tcPr marL="72000" marR="0" marT="0" marB="0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215343"/>
                  </a:ext>
                </a:extLst>
              </a:tr>
            </a:tbl>
          </a:graphicData>
        </a:graphic>
      </p:graphicFrame>
      <p:cxnSp>
        <p:nvCxnSpPr>
          <p:cNvPr id="609" name="연결선: 꺾임 608">
            <a:extLst>
              <a:ext uri="{FF2B5EF4-FFF2-40B4-BE49-F238E27FC236}">
                <a16:creationId xmlns:a16="http://schemas.microsoft.com/office/drawing/2014/main" id="{CBF2BCB5-1445-401C-893C-BC5429985E37}"/>
              </a:ext>
            </a:extLst>
          </p:cNvPr>
          <p:cNvCxnSpPr>
            <a:cxnSpLocks/>
            <a:stCxn id="608" idx="0"/>
            <a:endCxn id="604" idx="2"/>
          </p:cNvCxnSpPr>
          <p:nvPr/>
        </p:nvCxnSpPr>
        <p:spPr>
          <a:xfrm rot="16200000" flipV="1">
            <a:off x="4984888" y="8417214"/>
            <a:ext cx="382195" cy="2909217"/>
          </a:xfrm>
          <a:prstGeom prst="bentConnector3">
            <a:avLst>
              <a:gd name="adj1" fmla="val 50000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0" name="TextBox 609">
            <a:extLst>
              <a:ext uri="{FF2B5EF4-FFF2-40B4-BE49-F238E27FC236}">
                <a16:creationId xmlns:a16="http://schemas.microsoft.com/office/drawing/2014/main" id="{E67DB67D-2CA7-4112-A5B4-C1CC802A44C2}"/>
              </a:ext>
            </a:extLst>
          </p:cNvPr>
          <p:cNvSpPr txBox="1"/>
          <p:nvPr/>
        </p:nvSpPr>
        <p:spPr>
          <a:xfrm>
            <a:off x="1811295" y="10043985"/>
            <a:ext cx="357791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900" dirty="0">
                <a:latin typeface="+mj-lt"/>
                <a:cs typeface="Arial" panose="020B0604020202020204" pitchFamily="34" charset="0"/>
              </a:rPr>
              <a:t>1..*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11" name="다이아몬드 610">
            <a:extLst>
              <a:ext uri="{FF2B5EF4-FFF2-40B4-BE49-F238E27FC236}">
                <a16:creationId xmlns:a16="http://schemas.microsoft.com/office/drawing/2014/main" id="{1D3BC085-7C91-4356-BF23-1F3B13503F97}"/>
              </a:ext>
            </a:extLst>
          </p:cNvPr>
          <p:cNvSpPr/>
          <p:nvPr/>
        </p:nvSpPr>
        <p:spPr>
          <a:xfrm rot="5400000">
            <a:off x="908716" y="10641231"/>
            <a:ext cx="144000" cy="108000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612" name="직선 연결선 611">
            <a:extLst>
              <a:ext uri="{FF2B5EF4-FFF2-40B4-BE49-F238E27FC236}">
                <a16:creationId xmlns:a16="http://schemas.microsoft.com/office/drawing/2014/main" id="{292BF85C-B502-48D8-99EF-6AC3F278ABC9}"/>
              </a:ext>
            </a:extLst>
          </p:cNvPr>
          <p:cNvCxnSpPr>
            <a:cxnSpLocks/>
            <a:stCxn id="611" idx="3"/>
          </p:cNvCxnSpPr>
          <p:nvPr/>
        </p:nvCxnSpPr>
        <p:spPr>
          <a:xfrm>
            <a:off x="980716" y="10767231"/>
            <a:ext cx="0" cy="52780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3" name="직선 연결선 612">
            <a:extLst>
              <a:ext uri="{FF2B5EF4-FFF2-40B4-BE49-F238E27FC236}">
                <a16:creationId xmlns:a16="http://schemas.microsoft.com/office/drawing/2014/main" id="{485CC77B-8E3A-4B89-B069-7A35B639CEC5}"/>
              </a:ext>
            </a:extLst>
          </p:cNvPr>
          <p:cNvCxnSpPr>
            <a:cxnSpLocks/>
          </p:cNvCxnSpPr>
          <p:nvPr/>
        </p:nvCxnSpPr>
        <p:spPr>
          <a:xfrm>
            <a:off x="3839307" y="10407552"/>
            <a:ext cx="1302288" cy="178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4" name="직선 연결선 613">
            <a:extLst>
              <a:ext uri="{FF2B5EF4-FFF2-40B4-BE49-F238E27FC236}">
                <a16:creationId xmlns:a16="http://schemas.microsoft.com/office/drawing/2014/main" id="{1DEC316E-8464-4D64-ABFB-FC331798FA01}"/>
              </a:ext>
            </a:extLst>
          </p:cNvPr>
          <p:cNvCxnSpPr>
            <a:cxnSpLocks/>
          </p:cNvCxnSpPr>
          <p:nvPr/>
        </p:nvCxnSpPr>
        <p:spPr>
          <a:xfrm>
            <a:off x="3917334" y="10182616"/>
            <a:ext cx="1177897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15" name="표 4">
            <a:extLst>
              <a:ext uri="{FF2B5EF4-FFF2-40B4-BE49-F238E27FC236}">
                <a16:creationId xmlns:a16="http://schemas.microsoft.com/office/drawing/2014/main" id="{A26449B1-79EB-418B-8543-60BAAC52A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672246"/>
              </p:ext>
            </p:extLst>
          </p:nvPr>
        </p:nvGraphicFramePr>
        <p:xfrm>
          <a:off x="2793884" y="10058876"/>
          <a:ext cx="1277275" cy="36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7275">
                  <a:extLst>
                    <a:ext uri="{9D8B030D-6E8A-4147-A177-3AD203B41FA5}">
                      <a16:colId xmlns:a16="http://schemas.microsoft.com/office/drawing/2014/main" val="948239062"/>
                    </a:ext>
                  </a:extLst>
                </a:gridCol>
              </a:tblGrid>
              <a:tr h="1679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author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41271"/>
                  </a:ext>
                </a:extLst>
              </a:tr>
              <a:tr h="200659">
                <a:tc>
                  <a:txBody>
                    <a:bodyPr/>
                    <a:lstStyle/>
                    <a:p>
                      <a:pPr marL="171450" indent="-171450" algn="l" defTabSz="960120" rtl="0" eaLnBrk="1" latinLnBrk="1" hangingPunct="1">
                        <a:buFont typeface="Calibri Light" panose="020F0302020204030204" pitchFamily="34" charset="0"/>
                        <a:buChar char="-"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 Light" panose="020F0302020204030204" pitchFamily="34" charset="0"/>
                        </a:rPr>
                        <a:t>id: String &lt;&lt;PK&gt;&gt;</a:t>
                      </a:r>
                    </a:p>
                  </a:txBody>
                  <a:tcPr marL="72000" marR="0" marT="0" marB="0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215343"/>
                  </a:ext>
                </a:extLst>
              </a:tr>
            </a:tbl>
          </a:graphicData>
        </a:graphic>
      </p:graphicFrame>
      <p:graphicFrame>
        <p:nvGraphicFramePr>
          <p:cNvPr id="616" name="표 4">
            <a:extLst>
              <a:ext uri="{FF2B5EF4-FFF2-40B4-BE49-F238E27FC236}">
                <a16:creationId xmlns:a16="http://schemas.microsoft.com/office/drawing/2014/main" id="{352D7DD0-5E18-432F-A813-DFE9D3470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038321"/>
              </p:ext>
            </p:extLst>
          </p:nvPr>
        </p:nvGraphicFramePr>
        <p:xfrm>
          <a:off x="4990870" y="10058878"/>
          <a:ext cx="1014673" cy="5658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4673">
                  <a:extLst>
                    <a:ext uri="{9D8B030D-6E8A-4147-A177-3AD203B41FA5}">
                      <a16:colId xmlns:a16="http://schemas.microsoft.com/office/drawing/2014/main" val="948239062"/>
                    </a:ext>
                  </a:extLst>
                </a:gridCol>
              </a:tblGrid>
              <a:tr h="128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committee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41271"/>
                  </a:ext>
                </a:extLst>
              </a:tr>
              <a:tr h="428643">
                <a:tc>
                  <a:txBody>
                    <a:bodyPr/>
                    <a:lstStyle/>
                    <a:p>
                      <a:pPr marL="171450" indent="-171450" algn="l" defTabSz="960120" rtl="0" eaLnBrk="1" latinLnBrk="1" hangingPunct="1">
                        <a:buFont typeface="Calibri Light" panose="020F0302020204030204" pitchFamily="34" charset="0"/>
                        <a:buChar char="-"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name: String</a:t>
                      </a:r>
                    </a:p>
                  </a:txBody>
                  <a:tcPr marL="72000" marR="0" marT="0" marB="0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215343"/>
                  </a:ext>
                </a:extLst>
              </a:tr>
            </a:tbl>
          </a:graphicData>
        </a:graphic>
      </p:graphicFrame>
      <p:sp>
        <p:nvSpPr>
          <p:cNvPr id="617" name="TextBox 616">
            <a:extLst>
              <a:ext uri="{FF2B5EF4-FFF2-40B4-BE49-F238E27FC236}">
                <a16:creationId xmlns:a16="http://schemas.microsoft.com/office/drawing/2014/main" id="{601A479C-892A-4D48-8E1D-E678D2BF38D6}"/>
              </a:ext>
            </a:extLst>
          </p:cNvPr>
          <p:cNvSpPr txBox="1"/>
          <p:nvPr/>
        </p:nvSpPr>
        <p:spPr>
          <a:xfrm>
            <a:off x="4028089" y="10008739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latin typeface="+mj-lt"/>
                <a:cs typeface="Arial" panose="020B0604020202020204" pitchFamily="34" charset="0"/>
              </a:rPr>
              <a:t>1..</a:t>
            </a:r>
            <a:r>
              <a:rPr lang="ko-KR" altLang="en-US" sz="900" dirty="0">
                <a:latin typeface="+mj-lt"/>
                <a:cs typeface="Arial" panose="020B0604020202020204" pitchFamily="34" charset="0"/>
              </a:rPr>
              <a:t>*</a:t>
            </a:r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27744EAC-F395-46C7-A2A6-ECE5B299D3DC}"/>
              </a:ext>
            </a:extLst>
          </p:cNvPr>
          <p:cNvSpPr txBox="1"/>
          <p:nvPr/>
        </p:nvSpPr>
        <p:spPr>
          <a:xfrm>
            <a:off x="4678355" y="10008739"/>
            <a:ext cx="3609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latin typeface="+mj-lt"/>
                <a:cs typeface="Arial" panose="020B0604020202020204" pitchFamily="34" charset="0"/>
              </a:rPr>
              <a:t>0..</a:t>
            </a:r>
            <a:r>
              <a:rPr lang="ko-KR" altLang="en-US" sz="900" dirty="0">
                <a:latin typeface="+mj-lt"/>
                <a:cs typeface="Arial" panose="020B0604020202020204" pitchFamily="34" charset="0"/>
              </a:rPr>
              <a:t>*</a:t>
            </a:r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1B9536D9-83BF-490A-844D-51F9F31CFDD3}"/>
              </a:ext>
            </a:extLst>
          </p:cNvPr>
          <p:cNvSpPr txBox="1"/>
          <p:nvPr/>
        </p:nvSpPr>
        <p:spPr>
          <a:xfrm>
            <a:off x="4268511" y="10008739"/>
            <a:ext cx="4796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latin typeface="+mj-lt"/>
                <a:cs typeface="Arial" panose="020B0604020202020204" pitchFamily="34" charset="0"/>
              </a:rPr>
              <a:t>leader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651828CB-C584-448A-A25D-CF89EE5F4D67}"/>
              </a:ext>
            </a:extLst>
          </p:cNvPr>
          <p:cNvSpPr txBox="1"/>
          <p:nvPr/>
        </p:nvSpPr>
        <p:spPr>
          <a:xfrm>
            <a:off x="4028089" y="10233692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latin typeface="+mj-lt"/>
                <a:cs typeface="Arial" panose="020B0604020202020204" pitchFamily="34" charset="0"/>
              </a:rPr>
              <a:t>1..</a:t>
            </a:r>
            <a:r>
              <a:rPr lang="ko-KR" altLang="en-US" sz="900" dirty="0">
                <a:latin typeface="+mj-lt"/>
                <a:cs typeface="Arial" panose="020B0604020202020204" pitchFamily="34" charset="0"/>
              </a:rPr>
              <a:t>*</a:t>
            </a:r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18FE15B7-D35F-41CE-8904-A46F3D67C182}"/>
              </a:ext>
            </a:extLst>
          </p:cNvPr>
          <p:cNvSpPr txBox="1"/>
          <p:nvPr/>
        </p:nvSpPr>
        <p:spPr>
          <a:xfrm>
            <a:off x="4678355" y="10233692"/>
            <a:ext cx="3609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latin typeface="+mj-lt"/>
                <a:cs typeface="Arial" panose="020B0604020202020204" pitchFamily="34" charset="0"/>
              </a:rPr>
              <a:t>0..</a:t>
            </a:r>
            <a:r>
              <a:rPr lang="ko-KR" altLang="en-US" sz="900" dirty="0">
                <a:latin typeface="+mj-lt"/>
                <a:cs typeface="Arial" panose="020B0604020202020204" pitchFamily="34" charset="0"/>
              </a:rPr>
              <a:t>*</a:t>
            </a:r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16302B61-4444-42C3-8E86-93170518BE45}"/>
              </a:ext>
            </a:extLst>
          </p:cNvPr>
          <p:cNvSpPr txBox="1"/>
          <p:nvPr/>
        </p:nvSpPr>
        <p:spPr>
          <a:xfrm>
            <a:off x="4217214" y="10224376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latin typeface="+mj-lt"/>
                <a:cs typeface="Arial" panose="020B0604020202020204" pitchFamily="34" charset="0"/>
              </a:rPr>
              <a:t>member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25" name="TextBox 624">
            <a:extLst>
              <a:ext uri="{FF2B5EF4-FFF2-40B4-BE49-F238E27FC236}">
                <a16:creationId xmlns:a16="http://schemas.microsoft.com/office/drawing/2014/main" id="{857A6360-81A8-4805-AF0F-006A552BA7D9}"/>
              </a:ext>
            </a:extLst>
          </p:cNvPr>
          <p:cNvSpPr txBox="1"/>
          <p:nvPr/>
        </p:nvSpPr>
        <p:spPr>
          <a:xfrm>
            <a:off x="2591687" y="10043985"/>
            <a:ext cx="248787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26" name="TextBox 625">
            <a:extLst>
              <a:ext uri="{FF2B5EF4-FFF2-40B4-BE49-F238E27FC236}">
                <a16:creationId xmlns:a16="http://schemas.microsoft.com/office/drawing/2014/main" id="{5DD30CCE-195A-4D6B-8412-79DCE164CF74}"/>
              </a:ext>
            </a:extLst>
          </p:cNvPr>
          <p:cNvSpPr txBox="1"/>
          <p:nvPr/>
        </p:nvSpPr>
        <p:spPr>
          <a:xfrm>
            <a:off x="2033877" y="10043985"/>
            <a:ext cx="692817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900" dirty="0" err="1">
                <a:latin typeface="+mj-lt"/>
                <a:cs typeface="Arial" panose="020B0604020202020204" pitchFamily="34" charset="0"/>
              </a:rPr>
              <a:t>changedBy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627" name="표 4">
            <a:extLst>
              <a:ext uri="{FF2B5EF4-FFF2-40B4-BE49-F238E27FC236}">
                <a16:creationId xmlns:a16="http://schemas.microsoft.com/office/drawing/2014/main" id="{3E123061-AE3F-4794-AA72-A429ECDA7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706135"/>
              </p:ext>
            </p:extLst>
          </p:nvPr>
        </p:nvGraphicFramePr>
        <p:xfrm>
          <a:off x="275759" y="11246238"/>
          <a:ext cx="159278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2780">
                  <a:extLst>
                    <a:ext uri="{9D8B030D-6E8A-4147-A177-3AD203B41FA5}">
                      <a16:colId xmlns:a16="http://schemas.microsoft.com/office/drawing/2014/main" val="948239062"/>
                    </a:ext>
                  </a:extLst>
                </a:gridCol>
              </a:tblGrid>
              <a:tr h="87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change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41271"/>
                  </a:ext>
                </a:extLst>
              </a:tr>
              <a:tr h="210051">
                <a:tc>
                  <a:txBody>
                    <a:bodyPr/>
                    <a:lstStyle/>
                    <a:p>
                      <a:pPr marL="171450" indent="-171450" algn="l" defTabSz="960120" rtl="0" eaLnBrk="1" latinLnBrk="1" hangingPunct="1">
                        <a:buFont typeface="Calibri Light" panose="020F0302020204030204" pitchFamily="34" charset="0"/>
                        <a:buChar char="-"/>
                      </a:pP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changedElement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: String</a:t>
                      </a:r>
                    </a:p>
                    <a:p>
                      <a:pPr marL="171450" indent="-171450" algn="l" defTabSz="960120" rtl="0" eaLnBrk="1" latinLnBrk="1" hangingPunct="1">
                        <a:buFont typeface="Calibri Light" panose="020F0302020204030204" pitchFamily="34" charset="0"/>
                        <a:buChar char="-"/>
                      </a:pP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changedFrom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: String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0" marT="0" marB="0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215343"/>
                  </a:ext>
                </a:extLst>
              </a:tr>
            </a:tbl>
          </a:graphicData>
        </a:graphic>
      </p:graphicFrame>
      <p:cxnSp>
        <p:nvCxnSpPr>
          <p:cNvPr id="635" name="연결선: 꺾임 634">
            <a:extLst>
              <a:ext uri="{FF2B5EF4-FFF2-40B4-BE49-F238E27FC236}">
                <a16:creationId xmlns:a16="http://schemas.microsoft.com/office/drawing/2014/main" id="{C362DADD-D608-4AF0-8689-0B8E000F6016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467984" y="365773"/>
            <a:ext cx="768842" cy="901095"/>
          </a:xfrm>
          <a:prstGeom prst="bentConnector3">
            <a:avLst>
              <a:gd name="adj1" fmla="val 50621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8" name="연결선: 꺾임 637">
            <a:extLst>
              <a:ext uri="{FF2B5EF4-FFF2-40B4-BE49-F238E27FC236}">
                <a16:creationId xmlns:a16="http://schemas.microsoft.com/office/drawing/2014/main" id="{3D67DB9B-851F-4B5A-87A1-6A491C308122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467984" y="684788"/>
            <a:ext cx="768842" cy="582080"/>
          </a:xfrm>
          <a:prstGeom prst="bentConnector3">
            <a:avLst>
              <a:gd name="adj1" fmla="val 50929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1" name="연결선: 꺾임 640">
            <a:extLst>
              <a:ext uri="{FF2B5EF4-FFF2-40B4-BE49-F238E27FC236}">
                <a16:creationId xmlns:a16="http://schemas.microsoft.com/office/drawing/2014/main" id="{026C17A9-F910-4693-AD7A-5ACB3931C9A1}"/>
              </a:ext>
            </a:extLst>
          </p:cNvPr>
          <p:cNvCxnSpPr>
            <a:cxnSpLocks/>
            <a:stCxn id="96" idx="1"/>
            <a:endCxn id="168" idx="1"/>
          </p:cNvCxnSpPr>
          <p:nvPr/>
        </p:nvCxnSpPr>
        <p:spPr>
          <a:xfrm rot="10800000">
            <a:off x="5263094" y="937521"/>
            <a:ext cx="1211" cy="2743099"/>
          </a:xfrm>
          <a:prstGeom prst="bentConnector3">
            <a:avLst>
              <a:gd name="adj1" fmla="val 273667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7" name="연결선: 꺾임 646">
            <a:extLst>
              <a:ext uri="{FF2B5EF4-FFF2-40B4-BE49-F238E27FC236}">
                <a16:creationId xmlns:a16="http://schemas.microsoft.com/office/drawing/2014/main" id="{F16EE5CA-A971-4382-8CFD-6472FE01AAE4}"/>
              </a:ext>
            </a:extLst>
          </p:cNvPr>
          <p:cNvCxnSpPr>
            <a:cxnSpLocks/>
            <a:stCxn id="29" idx="3"/>
            <a:endCxn id="12" idx="1"/>
          </p:cNvCxnSpPr>
          <p:nvPr/>
        </p:nvCxnSpPr>
        <p:spPr>
          <a:xfrm flipV="1">
            <a:off x="2467984" y="1034891"/>
            <a:ext cx="780676" cy="23197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0" name="연결선: 꺾임 649">
            <a:extLst>
              <a:ext uri="{FF2B5EF4-FFF2-40B4-BE49-F238E27FC236}">
                <a16:creationId xmlns:a16="http://schemas.microsoft.com/office/drawing/2014/main" id="{F359AAE7-93DD-4E82-8F58-D336AC05BA5E}"/>
              </a:ext>
            </a:extLst>
          </p:cNvPr>
          <p:cNvCxnSpPr>
            <a:cxnSpLocks/>
            <a:stCxn id="29" idx="3"/>
            <a:endCxn id="132" idx="3"/>
          </p:cNvCxnSpPr>
          <p:nvPr/>
        </p:nvCxnSpPr>
        <p:spPr>
          <a:xfrm flipH="1" flipV="1">
            <a:off x="2235899" y="348072"/>
            <a:ext cx="232085" cy="918796"/>
          </a:xfrm>
          <a:prstGeom prst="bentConnector3">
            <a:avLst>
              <a:gd name="adj1" fmla="val -98498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3" name="연결선: 꺾임 652">
            <a:extLst>
              <a:ext uri="{FF2B5EF4-FFF2-40B4-BE49-F238E27FC236}">
                <a16:creationId xmlns:a16="http://schemas.microsoft.com/office/drawing/2014/main" id="{81E8C314-1718-45C1-8ECB-CBDC5059C322}"/>
              </a:ext>
            </a:extLst>
          </p:cNvPr>
          <p:cNvCxnSpPr>
            <a:cxnSpLocks/>
            <a:stCxn id="29" idx="3"/>
            <a:endCxn id="133" idx="3"/>
          </p:cNvCxnSpPr>
          <p:nvPr/>
        </p:nvCxnSpPr>
        <p:spPr>
          <a:xfrm flipH="1" flipV="1">
            <a:off x="2235899" y="701040"/>
            <a:ext cx="232085" cy="565828"/>
          </a:xfrm>
          <a:prstGeom prst="bentConnector3">
            <a:avLst>
              <a:gd name="adj1" fmla="val -98498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7" name="연결선: 꺾임 656">
            <a:extLst>
              <a:ext uri="{FF2B5EF4-FFF2-40B4-BE49-F238E27FC236}">
                <a16:creationId xmlns:a16="http://schemas.microsoft.com/office/drawing/2014/main" id="{5623A9C9-7920-4E72-A9CF-63B9A7D98409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2467984" y="1266868"/>
            <a:ext cx="780676" cy="1103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0" name="연결선: 꺾임 659">
            <a:extLst>
              <a:ext uri="{FF2B5EF4-FFF2-40B4-BE49-F238E27FC236}">
                <a16:creationId xmlns:a16="http://schemas.microsoft.com/office/drawing/2014/main" id="{4212785D-C22B-48CA-89F4-90A9B65C6A2A}"/>
              </a:ext>
            </a:extLst>
          </p:cNvPr>
          <p:cNvCxnSpPr>
            <a:cxnSpLocks/>
            <a:stCxn id="29" idx="3"/>
            <a:endCxn id="18" idx="1"/>
          </p:cNvCxnSpPr>
          <p:nvPr/>
        </p:nvCxnSpPr>
        <p:spPr>
          <a:xfrm>
            <a:off x="2467984" y="1266868"/>
            <a:ext cx="780676" cy="169783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3" name="연결선: 꺾임 662">
            <a:extLst>
              <a:ext uri="{FF2B5EF4-FFF2-40B4-BE49-F238E27FC236}">
                <a16:creationId xmlns:a16="http://schemas.microsoft.com/office/drawing/2014/main" id="{B3EB0960-989C-436D-8588-2CF512303D38}"/>
              </a:ext>
            </a:extLst>
          </p:cNvPr>
          <p:cNvCxnSpPr>
            <a:cxnSpLocks/>
            <a:stCxn id="29" idx="3"/>
            <a:endCxn id="21" idx="1"/>
          </p:cNvCxnSpPr>
          <p:nvPr/>
        </p:nvCxnSpPr>
        <p:spPr>
          <a:xfrm>
            <a:off x="2467984" y="1266868"/>
            <a:ext cx="780676" cy="46295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6" name="연결선: 꺾임 665">
            <a:extLst>
              <a:ext uri="{FF2B5EF4-FFF2-40B4-BE49-F238E27FC236}">
                <a16:creationId xmlns:a16="http://schemas.microsoft.com/office/drawing/2014/main" id="{AF87F598-F7A9-4F27-A8C2-036D2E1C75C7}"/>
              </a:ext>
            </a:extLst>
          </p:cNvPr>
          <p:cNvCxnSpPr>
            <a:cxnSpLocks/>
            <a:stCxn id="29" idx="3"/>
            <a:endCxn id="27" idx="1"/>
          </p:cNvCxnSpPr>
          <p:nvPr/>
        </p:nvCxnSpPr>
        <p:spPr>
          <a:xfrm>
            <a:off x="2467984" y="1266868"/>
            <a:ext cx="780676" cy="116784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9" name="연결선: 꺾임 668">
            <a:extLst>
              <a:ext uri="{FF2B5EF4-FFF2-40B4-BE49-F238E27FC236}">
                <a16:creationId xmlns:a16="http://schemas.microsoft.com/office/drawing/2014/main" id="{1C81F630-9A49-47DD-A357-0DCDCF1D1CF8}"/>
              </a:ext>
            </a:extLst>
          </p:cNvPr>
          <p:cNvCxnSpPr>
            <a:cxnSpLocks/>
            <a:stCxn id="29" idx="3"/>
            <a:endCxn id="105" idx="1"/>
          </p:cNvCxnSpPr>
          <p:nvPr/>
        </p:nvCxnSpPr>
        <p:spPr>
          <a:xfrm>
            <a:off x="2467984" y="1266868"/>
            <a:ext cx="780676" cy="20242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5" name="TextBox 674">
            <a:extLst>
              <a:ext uri="{FF2B5EF4-FFF2-40B4-BE49-F238E27FC236}">
                <a16:creationId xmlns:a16="http://schemas.microsoft.com/office/drawing/2014/main" id="{C06531A3-D8C8-41A4-BDE3-809AF34676AB}"/>
              </a:ext>
            </a:extLst>
          </p:cNvPr>
          <p:cNvSpPr txBox="1"/>
          <p:nvPr/>
        </p:nvSpPr>
        <p:spPr>
          <a:xfrm>
            <a:off x="2223801" y="154596"/>
            <a:ext cx="2423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76" name="TextBox 675">
            <a:extLst>
              <a:ext uri="{FF2B5EF4-FFF2-40B4-BE49-F238E27FC236}">
                <a16:creationId xmlns:a16="http://schemas.microsoft.com/office/drawing/2014/main" id="{ED7E5DA0-471F-449C-9D92-CCE9AF7689A7}"/>
              </a:ext>
            </a:extLst>
          </p:cNvPr>
          <p:cNvSpPr txBox="1"/>
          <p:nvPr/>
        </p:nvSpPr>
        <p:spPr>
          <a:xfrm>
            <a:off x="2216748" y="520692"/>
            <a:ext cx="2423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10" name="TextBox 709">
            <a:extLst>
              <a:ext uri="{FF2B5EF4-FFF2-40B4-BE49-F238E27FC236}">
                <a16:creationId xmlns:a16="http://schemas.microsoft.com/office/drawing/2014/main" id="{1FCB4705-594E-443F-AFF6-2FD775041EEE}"/>
              </a:ext>
            </a:extLst>
          </p:cNvPr>
          <p:cNvSpPr txBox="1"/>
          <p:nvPr/>
        </p:nvSpPr>
        <p:spPr>
          <a:xfrm>
            <a:off x="2434222" y="1071972"/>
            <a:ext cx="2423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F54920F0-E15C-4050-A810-95F5B2344D6C}"/>
              </a:ext>
            </a:extLst>
          </p:cNvPr>
          <p:cNvGrpSpPr/>
          <p:nvPr/>
        </p:nvGrpSpPr>
        <p:grpSpPr>
          <a:xfrm>
            <a:off x="2996743" y="180080"/>
            <a:ext cx="1563678" cy="230832"/>
            <a:chOff x="2996743" y="180080"/>
            <a:chExt cx="1563678" cy="23083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A9D8FC8-E674-41B7-8054-416D8173FBA6}"/>
                </a:ext>
              </a:extLst>
            </p:cNvPr>
            <p:cNvSpPr/>
            <p:nvPr/>
          </p:nvSpPr>
          <p:spPr>
            <a:xfrm>
              <a:off x="3236826" y="183641"/>
              <a:ext cx="1323595" cy="111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+mj-lt"/>
                  <a:cs typeface="Calibri Light" panose="020F0302020204030204" pitchFamily="34" charset="0"/>
                </a:rPr>
                <a:t>summary</a:t>
              </a:r>
              <a:endParaRPr lang="ko-KR" altLang="en-US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endParaRPr>
            </a:p>
          </p:txBody>
        </p:sp>
        <p:sp>
          <p:nvSpPr>
            <p:cNvPr id="711" name="TextBox 710">
              <a:extLst>
                <a:ext uri="{FF2B5EF4-FFF2-40B4-BE49-F238E27FC236}">
                  <a16:creationId xmlns:a16="http://schemas.microsoft.com/office/drawing/2014/main" id="{23017091-6BA2-4A2E-A5A6-F1C4BF895B66}"/>
                </a:ext>
              </a:extLst>
            </p:cNvPr>
            <p:cNvSpPr txBox="1"/>
            <p:nvPr/>
          </p:nvSpPr>
          <p:spPr>
            <a:xfrm>
              <a:off x="2996743" y="180080"/>
              <a:ext cx="2789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+mj-lt"/>
                  <a:cs typeface="Arial" panose="020B0604020202020204" pitchFamily="34" charset="0"/>
                </a:rPr>
                <a:t>1</a:t>
              </a:r>
              <a:endParaRPr lang="ko-KR" altLang="en-US" sz="90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19207EF8-172C-445C-A809-D7CD503F6DE5}"/>
              </a:ext>
            </a:extLst>
          </p:cNvPr>
          <p:cNvGrpSpPr/>
          <p:nvPr/>
        </p:nvGrpSpPr>
        <p:grpSpPr>
          <a:xfrm>
            <a:off x="2892860" y="848818"/>
            <a:ext cx="1679395" cy="258073"/>
            <a:chOff x="2892860" y="877533"/>
            <a:chExt cx="1679395" cy="25807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58ECF47-9881-453E-91CF-D7D8868AA795}"/>
                </a:ext>
              </a:extLst>
            </p:cNvPr>
            <p:cNvSpPr/>
            <p:nvPr/>
          </p:nvSpPr>
          <p:spPr>
            <a:xfrm>
              <a:off x="3248660" y="881474"/>
              <a:ext cx="1323595" cy="111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+mj-lt"/>
                  <a:cs typeface="Calibri Light" panose="020F0302020204030204" pitchFamily="34" charset="0"/>
                </a:rPr>
                <a:t>benefits</a:t>
              </a:r>
              <a:endParaRPr lang="ko-KR" altLang="en-US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5093955-2826-43A9-A20B-9D1783AE6478}"/>
                </a:ext>
              </a:extLst>
            </p:cNvPr>
            <p:cNvSpPr/>
            <p:nvPr/>
          </p:nvSpPr>
          <p:spPr>
            <a:xfrm>
              <a:off x="3248660" y="991606"/>
              <a:ext cx="1323595" cy="144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en-US" altLang="ko-KR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endParaRPr>
            </a:p>
          </p:txBody>
        </p:sp>
        <p:sp>
          <p:nvSpPr>
            <p:cNvPr id="713" name="TextBox 712">
              <a:extLst>
                <a:ext uri="{FF2B5EF4-FFF2-40B4-BE49-F238E27FC236}">
                  <a16:creationId xmlns:a16="http://schemas.microsoft.com/office/drawing/2014/main" id="{AF915ED7-AFAC-4757-BDAD-74AEC05B4A74}"/>
                </a:ext>
              </a:extLst>
            </p:cNvPr>
            <p:cNvSpPr txBox="1"/>
            <p:nvPr/>
          </p:nvSpPr>
          <p:spPr>
            <a:xfrm>
              <a:off x="2892860" y="877533"/>
              <a:ext cx="4242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+mj-lt"/>
                  <a:cs typeface="Arial" panose="020B0604020202020204" pitchFamily="34" charset="0"/>
                </a:rPr>
                <a:t>0..1</a:t>
              </a:r>
              <a:endParaRPr lang="ko-KR" altLang="en-US" sz="90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0056CC68-111C-4388-8910-3FCE5C61207D}"/>
              </a:ext>
            </a:extLst>
          </p:cNvPr>
          <p:cNvGrpSpPr/>
          <p:nvPr/>
        </p:nvGrpSpPr>
        <p:grpSpPr>
          <a:xfrm>
            <a:off x="2892860" y="1181957"/>
            <a:ext cx="1679395" cy="267294"/>
            <a:chOff x="2892860" y="1201101"/>
            <a:chExt cx="1679395" cy="26729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FBCA3C3-EEDD-469E-A46D-3944E0CFE505}"/>
                </a:ext>
              </a:extLst>
            </p:cNvPr>
            <p:cNvSpPr/>
            <p:nvPr/>
          </p:nvSpPr>
          <p:spPr>
            <a:xfrm>
              <a:off x="3248660" y="1214263"/>
              <a:ext cx="1323595" cy="111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+mj-lt"/>
                  <a:cs typeface="Calibri Light" panose="020F0302020204030204" pitchFamily="34" charset="0"/>
                </a:rPr>
                <a:t>limitations</a:t>
              </a:r>
              <a:endParaRPr lang="ko-KR" altLang="en-US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37E0A4C-7E91-4121-8803-5C4E8811EEF4}"/>
                </a:ext>
              </a:extLst>
            </p:cNvPr>
            <p:cNvSpPr/>
            <p:nvPr/>
          </p:nvSpPr>
          <p:spPr>
            <a:xfrm>
              <a:off x="3248660" y="1324395"/>
              <a:ext cx="1323595" cy="144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en-US" altLang="ko-KR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endParaRPr>
            </a:p>
          </p:txBody>
        </p:sp>
        <p:sp>
          <p:nvSpPr>
            <p:cNvPr id="714" name="TextBox 713">
              <a:extLst>
                <a:ext uri="{FF2B5EF4-FFF2-40B4-BE49-F238E27FC236}">
                  <a16:creationId xmlns:a16="http://schemas.microsoft.com/office/drawing/2014/main" id="{D3C9EF03-FC24-455B-BE17-511E1FDFC3D7}"/>
                </a:ext>
              </a:extLst>
            </p:cNvPr>
            <p:cNvSpPr txBox="1"/>
            <p:nvPr/>
          </p:nvSpPr>
          <p:spPr>
            <a:xfrm>
              <a:off x="2892860" y="1201101"/>
              <a:ext cx="4242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+mj-lt"/>
                  <a:cs typeface="Arial" panose="020B0604020202020204" pitchFamily="34" charset="0"/>
                </a:rPr>
                <a:t>0..1</a:t>
              </a:r>
              <a:endParaRPr lang="ko-KR" altLang="en-US" sz="90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A63C030-5717-4ED0-BDFC-C3CACBBD98BA}"/>
              </a:ext>
            </a:extLst>
          </p:cNvPr>
          <p:cNvGrpSpPr/>
          <p:nvPr/>
        </p:nvGrpSpPr>
        <p:grpSpPr>
          <a:xfrm>
            <a:off x="2892860" y="1524317"/>
            <a:ext cx="1679395" cy="277506"/>
            <a:chOff x="2892860" y="1533890"/>
            <a:chExt cx="1679395" cy="27750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D1B5FC3-8B22-4727-8E8A-83FB3CFFAC22}"/>
                </a:ext>
              </a:extLst>
            </p:cNvPr>
            <p:cNvSpPr/>
            <p:nvPr/>
          </p:nvSpPr>
          <p:spPr>
            <a:xfrm>
              <a:off x="3248660" y="1557264"/>
              <a:ext cx="1323595" cy="111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+mj-lt"/>
                  <a:cs typeface="Calibri Light" panose="020F0302020204030204" pitchFamily="34" charset="0"/>
                </a:rPr>
                <a:t>requiredResources</a:t>
              </a:r>
              <a:endParaRPr lang="ko-KR" altLang="en-US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0113A0A-D992-4D96-9E99-55E740CFEB5E}"/>
                </a:ext>
              </a:extLst>
            </p:cNvPr>
            <p:cNvSpPr/>
            <p:nvPr/>
          </p:nvSpPr>
          <p:spPr>
            <a:xfrm>
              <a:off x="3248660" y="1667396"/>
              <a:ext cx="1323595" cy="144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en-US" altLang="ko-KR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endParaRPr>
            </a:p>
          </p:txBody>
        </p:sp>
        <p:sp>
          <p:nvSpPr>
            <p:cNvPr id="715" name="TextBox 714">
              <a:extLst>
                <a:ext uri="{FF2B5EF4-FFF2-40B4-BE49-F238E27FC236}">
                  <a16:creationId xmlns:a16="http://schemas.microsoft.com/office/drawing/2014/main" id="{1310B500-72D6-439C-810F-8C67E0EBD094}"/>
                </a:ext>
              </a:extLst>
            </p:cNvPr>
            <p:cNvSpPr txBox="1"/>
            <p:nvPr/>
          </p:nvSpPr>
          <p:spPr>
            <a:xfrm>
              <a:off x="2892860" y="1533890"/>
              <a:ext cx="4242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+mj-lt"/>
                  <a:cs typeface="Arial" panose="020B0604020202020204" pitchFamily="34" charset="0"/>
                </a:rPr>
                <a:t>0..1</a:t>
              </a:r>
              <a:endParaRPr lang="ko-KR" altLang="en-US" sz="900" dirty="0">
                <a:latin typeface="+mj-lt"/>
                <a:cs typeface="Arial" panose="020B0604020202020204" pitchFamily="34" charset="0"/>
              </a:endParaRPr>
            </a:p>
          </p:txBody>
        </p:sp>
      </p:grpSp>
      <p:cxnSp>
        <p:nvCxnSpPr>
          <p:cNvPr id="716" name="연결선: 꺾임 715">
            <a:extLst>
              <a:ext uri="{FF2B5EF4-FFF2-40B4-BE49-F238E27FC236}">
                <a16:creationId xmlns:a16="http://schemas.microsoft.com/office/drawing/2014/main" id="{EAAF875A-528A-4348-981C-92C9FA0726FA}"/>
              </a:ext>
            </a:extLst>
          </p:cNvPr>
          <p:cNvCxnSpPr>
            <a:cxnSpLocks/>
            <a:stCxn id="29" idx="3"/>
            <a:endCxn id="24" idx="1"/>
          </p:cNvCxnSpPr>
          <p:nvPr/>
        </p:nvCxnSpPr>
        <p:spPr>
          <a:xfrm>
            <a:off x="2467984" y="1266868"/>
            <a:ext cx="780676" cy="79342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AEF653EB-5B03-478B-AE9C-F7078FBB885F}"/>
              </a:ext>
            </a:extLst>
          </p:cNvPr>
          <p:cNvGrpSpPr/>
          <p:nvPr/>
        </p:nvGrpSpPr>
        <p:grpSpPr>
          <a:xfrm>
            <a:off x="2892860" y="1876891"/>
            <a:ext cx="1679395" cy="255402"/>
            <a:chOff x="2892860" y="1876891"/>
            <a:chExt cx="1679395" cy="25540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58D9139-E0B0-470C-98B1-DBE51A3AD275}"/>
                </a:ext>
              </a:extLst>
            </p:cNvPr>
            <p:cNvSpPr/>
            <p:nvPr/>
          </p:nvSpPr>
          <p:spPr>
            <a:xfrm>
              <a:off x="3248660" y="1878161"/>
              <a:ext cx="1323595" cy="111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+mj-lt"/>
                  <a:cs typeface="Calibri Light" panose="020F0302020204030204" pitchFamily="34" charset="0"/>
                </a:rPr>
                <a:t>requiredCompetencies</a:t>
              </a:r>
              <a:endParaRPr lang="ko-KR" altLang="en-US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3C8EDC6-2892-44EA-AB8A-A9170699E6C7}"/>
                </a:ext>
              </a:extLst>
            </p:cNvPr>
            <p:cNvSpPr/>
            <p:nvPr/>
          </p:nvSpPr>
          <p:spPr>
            <a:xfrm>
              <a:off x="3248660" y="1988293"/>
              <a:ext cx="1323595" cy="144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en-US" altLang="ko-KR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endParaRPr>
            </a:p>
          </p:txBody>
        </p:sp>
        <p:sp>
          <p:nvSpPr>
            <p:cNvPr id="719" name="TextBox 718">
              <a:extLst>
                <a:ext uri="{FF2B5EF4-FFF2-40B4-BE49-F238E27FC236}">
                  <a16:creationId xmlns:a16="http://schemas.microsoft.com/office/drawing/2014/main" id="{AB91E6C6-26E4-4C4A-95D8-4B55CEAA380B}"/>
                </a:ext>
              </a:extLst>
            </p:cNvPr>
            <p:cNvSpPr txBox="1"/>
            <p:nvPr/>
          </p:nvSpPr>
          <p:spPr>
            <a:xfrm>
              <a:off x="2892860" y="1876891"/>
              <a:ext cx="4242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+mj-lt"/>
                  <a:cs typeface="Arial" panose="020B0604020202020204" pitchFamily="34" charset="0"/>
                </a:rPr>
                <a:t>0..1</a:t>
              </a:r>
              <a:endParaRPr lang="ko-KR" altLang="en-US" sz="90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99CBD31F-3357-4B11-B245-36C992778152}"/>
              </a:ext>
            </a:extLst>
          </p:cNvPr>
          <p:cNvGrpSpPr/>
          <p:nvPr/>
        </p:nvGrpSpPr>
        <p:grpSpPr>
          <a:xfrm>
            <a:off x="2892860" y="2792385"/>
            <a:ext cx="1679395" cy="230832"/>
            <a:chOff x="2892860" y="2756906"/>
            <a:chExt cx="1679395" cy="23083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3293C8D-BD7C-4E33-A7E7-E3370BB90CCF}"/>
                </a:ext>
              </a:extLst>
            </p:cNvPr>
            <p:cNvSpPr/>
            <p:nvPr/>
          </p:nvSpPr>
          <p:spPr>
            <a:xfrm>
              <a:off x="3248660" y="2764510"/>
              <a:ext cx="1323595" cy="111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+mj-lt"/>
                  <a:cs typeface="Calibri Light" panose="020F0302020204030204" pitchFamily="34" charset="0"/>
                </a:rPr>
                <a:t>scopeKeyword</a:t>
              </a:r>
              <a:endParaRPr lang="ko-KR" altLang="en-US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67CA521-FF83-4CF1-8967-C634D104BBEE}"/>
                </a:ext>
              </a:extLst>
            </p:cNvPr>
            <p:cNvSpPr/>
            <p:nvPr/>
          </p:nvSpPr>
          <p:spPr>
            <a:xfrm>
              <a:off x="3248660" y="2874320"/>
              <a:ext cx="1323595" cy="109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  <a:cs typeface="Calibri Light" panose="020F0302020204030204" pitchFamily="34" charset="0"/>
              </a:endParaRPr>
            </a:p>
          </p:txBody>
        </p:sp>
        <p:sp>
          <p:nvSpPr>
            <p:cNvPr id="721" name="TextBox 720">
              <a:extLst>
                <a:ext uri="{FF2B5EF4-FFF2-40B4-BE49-F238E27FC236}">
                  <a16:creationId xmlns:a16="http://schemas.microsoft.com/office/drawing/2014/main" id="{F376E561-EEC8-4D66-9925-4672F5BC274D}"/>
                </a:ext>
              </a:extLst>
            </p:cNvPr>
            <p:cNvSpPr txBox="1"/>
            <p:nvPr/>
          </p:nvSpPr>
          <p:spPr>
            <a:xfrm>
              <a:off x="2892860" y="2756906"/>
              <a:ext cx="4242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+mj-lt"/>
                  <a:cs typeface="Arial" panose="020B0604020202020204" pitchFamily="34" charset="0"/>
                </a:rPr>
                <a:t>0..</a:t>
              </a:r>
              <a:r>
                <a:rPr lang="ko-KR" altLang="en-US" sz="900" dirty="0">
                  <a:latin typeface="+mj-lt"/>
                  <a:cs typeface="Arial" panose="020B0604020202020204" pitchFamily="34" charset="0"/>
                </a:rPr>
                <a:t>*</a:t>
              </a: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5368AC-66AB-4105-81A4-B6981F80970A}"/>
              </a:ext>
            </a:extLst>
          </p:cNvPr>
          <p:cNvSpPr/>
          <p:nvPr/>
        </p:nvSpPr>
        <p:spPr>
          <a:xfrm>
            <a:off x="3248660" y="2237747"/>
            <a:ext cx="1323595" cy="11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userDefinedProperty</a:t>
            </a:r>
            <a:endParaRPr lang="ko-KR" altLang="en-US" sz="900" dirty="0">
              <a:solidFill>
                <a:schemeClr val="tx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E0FDB8A-D558-44D9-9F48-59CB7FFF571B}"/>
              </a:ext>
            </a:extLst>
          </p:cNvPr>
          <p:cNvSpPr/>
          <p:nvPr/>
        </p:nvSpPr>
        <p:spPr>
          <a:xfrm>
            <a:off x="3248660" y="2347556"/>
            <a:ext cx="1323595" cy="1743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name: String</a:t>
            </a:r>
          </a:p>
        </p:txBody>
      </p:sp>
      <p:sp>
        <p:nvSpPr>
          <p:cNvPr id="722" name="TextBox 721">
            <a:extLst>
              <a:ext uri="{FF2B5EF4-FFF2-40B4-BE49-F238E27FC236}">
                <a16:creationId xmlns:a16="http://schemas.microsoft.com/office/drawing/2014/main" id="{0BF03F81-C959-48AE-87BF-21F0941C7FC7}"/>
              </a:ext>
            </a:extLst>
          </p:cNvPr>
          <p:cNvSpPr txBox="1"/>
          <p:nvPr/>
        </p:nvSpPr>
        <p:spPr>
          <a:xfrm>
            <a:off x="2892860" y="2234819"/>
            <a:ext cx="424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0..</a:t>
            </a:r>
            <a:r>
              <a:rPr lang="ko-KR" altLang="en-US" sz="900" dirty="0">
                <a:latin typeface="+mj-lt"/>
                <a:cs typeface="Arial" panose="020B0604020202020204" pitchFamily="34" charset="0"/>
              </a:rPr>
              <a:t>*</a:t>
            </a:r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1B5C812A-F3B0-4250-8A9E-A680996C78BB}"/>
              </a:ext>
            </a:extLst>
          </p:cNvPr>
          <p:cNvGrpSpPr/>
          <p:nvPr/>
        </p:nvGrpSpPr>
        <p:grpSpPr>
          <a:xfrm>
            <a:off x="2892860" y="3106927"/>
            <a:ext cx="1679395" cy="239061"/>
            <a:chOff x="2892860" y="3084137"/>
            <a:chExt cx="1679395" cy="239061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99791D85-622A-4598-98A1-418CE488736C}"/>
                </a:ext>
              </a:extLst>
            </p:cNvPr>
            <p:cNvSpPr/>
            <p:nvPr/>
          </p:nvSpPr>
          <p:spPr>
            <a:xfrm>
              <a:off x="3248660" y="3103578"/>
              <a:ext cx="1323595" cy="111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+mj-lt"/>
                  <a:cs typeface="Calibri Light" panose="020F0302020204030204" pitchFamily="34" charset="0"/>
                </a:rPr>
                <a:t>benefitKeyword</a:t>
              </a:r>
              <a:endParaRPr lang="ko-KR" altLang="en-US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81B40C31-A93C-4494-955D-D07EFE3EB78E}"/>
                </a:ext>
              </a:extLst>
            </p:cNvPr>
            <p:cNvSpPr/>
            <p:nvPr/>
          </p:nvSpPr>
          <p:spPr>
            <a:xfrm>
              <a:off x="3248660" y="3213388"/>
              <a:ext cx="1323595" cy="109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  <a:cs typeface="Calibri Light" panose="020F0302020204030204" pitchFamily="34" charset="0"/>
              </a:endParaRPr>
            </a:p>
          </p:txBody>
        </p:sp>
        <p:sp>
          <p:nvSpPr>
            <p:cNvPr id="723" name="TextBox 722">
              <a:extLst>
                <a:ext uri="{FF2B5EF4-FFF2-40B4-BE49-F238E27FC236}">
                  <a16:creationId xmlns:a16="http://schemas.microsoft.com/office/drawing/2014/main" id="{9D6EF1CC-F520-469B-A631-34818F77C4EE}"/>
                </a:ext>
              </a:extLst>
            </p:cNvPr>
            <p:cNvSpPr txBox="1"/>
            <p:nvPr/>
          </p:nvSpPr>
          <p:spPr>
            <a:xfrm>
              <a:off x="2892860" y="3084137"/>
              <a:ext cx="4242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+mj-lt"/>
                  <a:cs typeface="Arial" panose="020B0604020202020204" pitchFamily="34" charset="0"/>
                </a:rPr>
                <a:t>0..</a:t>
              </a:r>
              <a:r>
                <a:rPr lang="ko-KR" altLang="en-US" sz="900" dirty="0">
                  <a:latin typeface="+mj-lt"/>
                  <a:cs typeface="Arial" panose="020B0604020202020204" pitchFamily="34" charset="0"/>
                </a:rPr>
                <a:t>*</a:t>
              </a:r>
            </a:p>
          </p:txBody>
        </p:sp>
      </p:grpSp>
      <p:cxnSp>
        <p:nvCxnSpPr>
          <p:cNvPr id="727" name="연결선: 꺾임 726">
            <a:extLst>
              <a:ext uri="{FF2B5EF4-FFF2-40B4-BE49-F238E27FC236}">
                <a16:creationId xmlns:a16="http://schemas.microsoft.com/office/drawing/2014/main" id="{41E9C713-70EF-4C8B-A3EE-A9A6546BEE93}"/>
              </a:ext>
            </a:extLst>
          </p:cNvPr>
          <p:cNvCxnSpPr>
            <a:cxnSpLocks/>
            <a:stCxn id="29" idx="3"/>
            <a:endCxn id="111" idx="1"/>
          </p:cNvCxnSpPr>
          <p:nvPr/>
        </p:nvCxnSpPr>
        <p:spPr>
          <a:xfrm>
            <a:off x="2467984" y="1266868"/>
            <a:ext cx="782430" cy="241721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2171D9D6-AD8E-41E9-99C1-12E8578B1A81}"/>
              </a:ext>
            </a:extLst>
          </p:cNvPr>
          <p:cNvGrpSpPr/>
          <p:nvPr/>
        </p:nvGrpSpPr>
        <p:grpSpPr>
          <a:xfrm>
            <a:off x="5058417" y="743616"/>
            <a:ext cx="1529476" cy="265904"/>
            <a:chOff x="5072759" y="743616"/>
            <a:chExt cx="1529476" cy="265904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87A285FA-087E-4FFB-8ADC-B157CA59736C}"/>
                </a:ext>
              </a:extLst>
            </p:cNvPr>
            <p:cNvSpPr/>
            <p:nvPr/>
          </p:nvSpPr>
          <p:spPr>
            <a:xfrm>
              <a:off x="5277435" y="755710"/>
              <a:ext cx="1324800" cy="111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+mj-lt"/>
                  <a:cs typeface="Calibri Light" panose="020F0302020204030204" pitchFamily="34" charset="0"/>
                </a:rPr>
                <a:t>language</a:t>
              </a:r>
              <a:endParaRPr lang="ko-KR" altLang="en-US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8CA292C9-A36C-4A3A-9311-D3FAA331F900}"/>
                </a:ext>
              </a:extLst>
            </p:cNvPr>
            <p:cNvSpPr/>
            <p:nvPr/>
          </p:nvSpPr>
          <p:spPr>
            <a:xfrm>
              <a:off x="5277435" y="865520"/>
              <a:ext cx="1324800" cy="144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  <a:cs typeface="Calibri Light" panose="020F0302020204030204" pitchFamily="34" charset="0"/>
              </a:endParaRPr>
            </a:p>
          </p:txBody>
        </p:sp>
        <p:sp>
          <p:nvSpPr>
            <p:cNvPr id="751" name="TextBox 750">
              <a:extLst>
                <a:ext uri="{FF2B5EF4-FFF2-40B4-BE49-F238E27FC236}">
                  <a16:creationId xmlns:a16="http://schemas.microsoft.com/office/drawing/2014/main" id="{17DC080D-DD7C-4A28-BE03-26980F8E505A}"/>
                </a:ext>
              </a:extLst>
            </p:cNvPr>
            <p:cNvSpPr txBox="1"/>
            <p:nvPr/>
          </p:nvSpPr>
          <p:spPr>
            <a:xfrm>
              <a:off x="5072759" y="743616"/>
              <a:ext cx="2423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latin typeface="+mj-lt"/>
                  <a:cs typeface="Arial" panose="020B0604020202020204" pitchFamily="34" charset="0"/>
                </a:rPr>
                <a:t>1</a:t>
              </a:r>
              <a:endParaRPr lang="ko-KR" altLang="en-US" sz="90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DA5047E0-B733-48DC-B077-EF89CE0AD668}"/>
              </a:ext>
            </a:extLst>
          </p:cNvPr>
          <p:cNvGrpSpPr/>
          <p:nvPr/>
        </p:nvGrpSpPr>
        <p:grpSpPr>
          <a:xfrm>
            <a:off x="4930230" y="1419744"/>
            <a:ext cx="1658874" cy="370710"/>
            <a:chOff x="4944572" y="1405608"/>
            <a:chExt cx="1658874" cy="37071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9E6A1F3-E0FD-4B97-B488-36D0A409B979}"/>
                </a:ext>
              </a:extLst>
            </p:cNvPr>
            <p:cNvSpPr/>
            <p:nvPr/>
          </p:nvSpPr>
          <p:spPr>
            <a:xfrm>
              <a:off x="5278646" y="1405608"/>
              <a:ext cx="1324800" cy="111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+mj-lt"/>
                  <a:cs typeface="Calibri Light" panose="020F0302020204030204" pitchFamily="34" charset="0"/>
                </a:rPr>
                <a:t>region</a:t>
              </a:r>
              <a:endParaRPr lang="ko-KR" altLang="en-US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67FC448-EC7F-4545-BAB4-13B31FD3C180}"/>
                </a:ext>
              </a:extLst>
            </p:cNvPr>
            <p:cNvSpPr/>
            <p:nvPr/>
          </p:nvSpPr>
          <p:spPr>
            <a:xfrm>
              <a:off x="5278646" y="1517238"/>
              <a:ext cx="1324800" cy="259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171450" indent="-171450">
                <a:buFontTx/>
                <a:buChar char="-"/>
              </a:pPr>
              <a:r>
                <a:rPr lang="en-US" altLang="ko-KR" sz="900" dirty="0">
                  <a:solidFill>
                    <a:schemeClr val="tx1"/>
                  </a:solidFill>
                  <a:latin typeface="+mj-lt"/>
                  <a:cs typeface="Calibri Light" panose="020F0302020204030204" pitchFamily="34" charset="0"/>
                </a:rPr>
                <a:t>type: String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900" dirty="0">
                  <a:solidFill>
                    <a:schemeClr val="tx1"/>
                  </a:solidFill>
                  <a:latin typeface="+mj-lt"/>
                  <a:cs typeface="Calibri Light" panose="020F0302020204030204" pitchFamily="34" charset="0"/>
                </a:rPr>
                <a:t>value: String</a:t>
              </a:r>
            </a:p>
          </p:txBody>
        </p:sp>
        <p:sp>
          <p:nvSpPr>
            <p:cNvPr id="752" name="TextBox 751">
              <a:extLst>
                <a:ext uri="{FF2B5EF4-FFF2-40B4-BE49-F238E27FC236}">
                  <a16:creationId xmlns:a16="http://schemas.microsoft.com/office/drawing/2014/main" id="{1540D56F-6372-4EE3-9E36-4E75F4A80D41}"/>
                </a:ext>
              </a:extLst>
            </p:cNvPr>
            <p:cNvSpPr txBox="1"/>
            <p:nvPr/>
          </p:nvSpPr>
          <p:spPr>
            <a:xfrm>
              <a:off x="4944572" y="1435389"/>
              <a:ext cx="37056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>
                  <a:latin typeface="+mj-lt"/>
                  <a:cs typeface="Arial" panose="020B0604020202020204" pitchFamily="34" charset="0"/>
                </a:rPr>
                <a:t>1..</a:t>
              </a:r>
              <a:r>
                <a:rPr lang="ko-KR" altLang="en-US" sz="900" dirty="0">
                  <a:latin typeface="+mj-lt"/>
                  <a:cs typeface="Arial" panose="020B0604020202020204" pitchFamily="34" charset="0"/>
                </a:rPr>
                <a:t>*</a:t>
              </a:r>
            </a:p>
          </p:txBody>
        </p:sp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AE0DC91-0FF3-40DD-84F4-B1A0C33B9A19}"/>
              </a:ext>
            </a:extLst>
          </p:cNvPr>
          <p:cNvSpPr/>
          <p:nvPr/>
        </p:nvSpPr>
        <p:spPr>
          <a:xfrm>
            <a:off x="7241775" y="3496150"/>
            <a:ext cx="1407108" cy="11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proposition</a:t>
            </a:r>
            <a:endParaRPr lang="ko-KR" altLang="en-US" sz="900" dirty="0">
              <a:solidFill>
                <a:schemeClr val="tx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D4BFBBC-FDAF-4A90-B788-108E62DDD09D}"/>
              </a:ext>
            </a:extLst>
          </p:cNvPr>
          <p:cNvSpPr/>
          <p:nvPr/>
        </p:nvSpPr>
        <p:spPr>
          <a:xfrm>
            <a:off x="7241776" y="3605960"/>
            <a:ext cx="1407107" cy="1467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endParaRPr lang="ko-KR" altLang="en-US" sz="900" dirty="0">
              <a:solidFill>
                <a:schemeClr val="tx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763" name="TextBox 762">
            <a:extLst>
              <a:ext uri="{FF2B5EF4-FFF2-40B4-BE49-F238E27FC236}">
                <a16:creationId xmlns:a16="http://schemas.microsoft.com/office/drawing/2014/main" id="{5FE84DA7-040D-4EA8-8C30-2584A23F4D52}"/>
              </a:ext>
            </a:extLst>
          </p:cNvPr>
          <p:cNvSpPr txBox="1"/>
          <p:nvPr/>
        </p:nvSpPr>
        <p:spPr>
          <a:xfrm>
            <a:off x="7044949" y="3504633"/>
            <a:ext cx="2423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8F364019-F311-48AA-B917-2BD7CF5DEADB}"/>
              </a:ext>
            </a:extLst>
          </p:cNvPr>
          <p:cNvSpPr txBox="1"/>
          <p:nvPr/>
        </p:nvSpPr>
        <p:spPr>
          <a:xfrm>
            <a:off x="5752904" y="3803367"/>
            <a:ext cx="2423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F4006C2B-3FEE-4F6A-B2C7-B6E2FDED05DC}"/>
              </a:ext>
            </a:extLst>
          </p:cNvPr>
          <p:cNvGrpSpPr/>
          <p:nvPr/>
        </p:nvGrpSpPr>
        <p:grpSpPr>
          <a:xfrm>
            <a:off x="2896490" y="3433307"/>
            <a:ext cx="1675765" cy="586630"/>
            <a:chOff x="2896490" y="3433307"/>
            <a:chExt cx="1675765" cy="586630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8D9AE68-2612-448C-96CF-0F2530E55BC2}"/>
                </a:ext>
              </a:extLst>
            </p:cNvPr>
            <p:cNvSpPr/>
            <p:nvPr/>
          </p:nvSpPr>
          <p:spPr>
            <a:xfrm>
              <a:off x="3250414" y="3433307"/>
              <a:ext cx="1321841" cy="111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+mj-lt"/>
                  <a:cs typeface="Calibri Light" panose="020F0302020204030204" pitchFamily="34" charset="0"/>
                </a:rPr>
                <a:t>reference</a:t>
              </a:r>
              <a:endParaRPr lang="ko-KR" altLang="en-US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endParaRPr>
            </a:p>
          </p:txBody>
        </p:sp>
        <p:sp>
          <p:nvSpPr>
            <p:cNvPr id="724" name="TextBox 723">
              <a:extLst>
                <a:ext uri="{FF2B5EF4-FFF2-40B4-BE49-F238E27FC236}">
                  <a16:creationId xmlns:a16="http://schemas.microsoft.com/office/drawing/2014/main" id="{85EB8342-6ADF-44A3-8990-B224F184E78E}"/>
                </a:ext>
              </a:extLst>
            </p:cNvPr>
            <p:cNvSpPr txBox="1"/>
            <p:nvPr/>
          </p:nvSpPr>
          <p:spPr>
            <a:xfrm>
              <a:off x="2896490" y="3501477"/>
              <a:ext cx="3685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+mj-lt"/>
                  <a:cs typeface="Arial" panose="020B0604020202020204" pitchFamily="34" charset="0"/>
                </a:rPr>
                <a:t>0..</a:t>
              </a:r>
              <a:r>
                <a:rPr lang="ko-KR" altLang="en-US" sz="900" dirty="0">
                  <a:latin typeface="+mj-lt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70933830-9452-4249-92B3-544C6696FB7D}"/>
                </a:ext>
              </a:extLst>
            </p:cNvPr>
            <p:cNvSpPr/>
            <p:nvPr/>
          </p:nvSpPr>
          <p:spPr>
            <a:xfrm>
              <a:off x="3250414" y="3542916"/>
              <a:ext cx="1321841" cy="2823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171450" indent="-171450">
                <a:buFontTx/>
                <a:buChar char="-"/>
              </a:pPr>
              <a:r>
                <a:rPr lang="en-US" altLang="ko-KR" sz="900" dirty="0" err="1">
                  <a:solidFill>
                    <a:schemeClr val="tx1"/>
                  </a:solidFill>
                  <a:latin typeface="+mj-lt"/>
                  <a:cs typeface="Calibri Light" panose="020F0302020204030204" pitchFamily="34" charset="0"/>
                </a:rPr>
                <a:t>basisStandard</a:t>
              </a:r>
              <a:r>
                <a:rPr lang="en-US" altLang="ko-KR" sz="900" dirty="0">
                  <a:solidFill>
                    <a:schemeClr val="tx1"/>
                  </a:solidFill>
                  <a:latin typeface="+mj-lt"/>
                  <a:cs typeface="Calibri Light" panose="020F0302020204030204" pitchFamily="34" charset="0"/>
                </a:rPr>
                <a:t>: Boolean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900" dirty="0" err="1">
                  <a:solidFill>
                    <a:schemeClr val="tx1"/>
                  </a:solidFill>
                  <a:latin typeface="+mj-lt"/>
                  <a:cs typeface="Calibri Light" panose="020F0302020204030204" pitchFamily="34" charset="0"/>
                </a:rPr>
                <a:t>fullCitation</a:t>
              </a:r>
              <a:r>
                <a:rPr lang="en-US" altLang="ko-KR" sz="900" dirty="0">
                  <a:solidFill>
                    <a:schemeClr val="tx1"/>
                  </a:solidFill>
                  <a:latin typeface="+mj-lt"/>
                  <a:cs typeface="Calibri Light" panose="020F0302020204030204" pitchFamily="34" charset="0"/>
                </a:rPr>
                <a:t>: String</a:t>
              </a:r>
              <a:endParaRPr lang="ko-KR" altLang="en-US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endParaRPr>
            </a:p>
          </p:txBody>
        </p:sp>
        <p:sp>
          <p:nvSpPr>
            <p:cNvPr id="770" name="TextBox 769">
              <a:extLst>
                <a:ext uri="{FF2B5EF4-FFF2-40B4-BE49-F238E27FC236}">
                  <a16:creationId xmlns:a16="http://schemas.microsoft.com/office/drawing/2014/main" id="{99D2FE20-2E9E-48F4-8BFF-66DCA6CB20DE}"/>
                </a:ext>
              </a:extLst>
            </p:cNvPr>
            <p:cNvSpPr txBox="1"/>
            <p:nvPr/>
          </p:nvSpPr>
          <p:spPr>
            <a:xfrm>
              <a:off x="3602391" y="3789105"/>
              <a:ext cx="37056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+mj-lt"/>
                  <a:cs typeface="Arial" panose="020B0604020202020204" pitchFamily="34" charset="0"/>
                </a:rPr>
                <a:t>0..</a:t>
              </a:r>
              <a:r>
                <a:rPr lang="ko-KR" altLang="en-US" sz="900" dirty="0">
                  <a:latin typeface="+mj-lt"/>
                  <a:cs typeface="Arial" panose="020B0604020202020204" pitchFamily="34" charset="0"/>
                </a:rPr>
                <a:t>*</a:t>
              </a:r>
            </a:p>
          </p:txBody>
        </p:sp>
      </p:grpSp>
      <p:cxnSp>
        <p:nvCxnSpPr>
          <p:cNvPr id="789" name="연결선: 꺾임 788">
            <a:extLst>
              <a:ext uri="{FF2B5EF4-FFF2-40B4-BE49-F238E27FC236}">
                <a16:creationId xmlns:a16="http://schemas.microsoft.com/office/drawing/2014/main" id="{BC89689C-54C8-4FFD-A01B-8794A8493B6C}"/>
              </a:ext>
            </a:extLst>
          </p:cNvPr>
          <p:cNvCxnSpPr>
            <a:cxnSpLocks/>
            <a:stCxn id="77" idx="3"/>
            <a:endCxn id="923" idx="1"/>
          </p:cNvCxnSpPr>
          <p:nvPr/>
        </p:nvCxnSpPr>
        <p:spPr>
          <a:xfrm>
            <a:off x="6589105" y="2529807"/>
            <a:ext cx="652199" cy="61884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5" name="연결선: 꺾임 794">
            <a:extLst>
              <a:ext uri="{FF2B5EF4-FFF2-40B4-BE49-F238E27FC236}">
                <a16:creationId xmlns:a16="http://schemas.microsoft.com/office/drawing/2014/main" id="{A96B3101-30B8-4986-8EE2-4DE1D0E0BD39}"/>
              </a:ext>
            </a:extLst>
          </p:cNvPr>
          <p:cNvCxnSpPr>
            <a:cxnSpLocks/>
            <a:stCxn id="123" idx="3"/>
            <a:endCxn id="923" idx="1"/>
          </p:cNvCxnSpPr>
          <p:nvPr/>
        </p:nvCxnSpPr>
        <p:spPr>
          <a:xfrm flipV="1">
            <a:off x="6589105" y="3148653"/>
            <a:ext cx="652199" cy="9118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E4E432C0-CE80-4271-B62D-56124F16830E}"/>
              </a:ext>
            </a:extLst>
          </p:cNvPr>
          <p:cNvGrpSpPr/>
          <p:nvPr/>
        </p:nvGrpSpPr>
        <p:grpSpPr>
          <a:xfrm>
            <a:off x="4930230" y="1081940"/>
            <a:ext cx="1874991" cy="265384"/>
            <a:chOff x="4944572" y="1065006"/>
            <a:chExt cx="1874991" cy="26538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C3294C7-D0CC-4559-958E-A1A41E923F8B}"/>
                </a:ext>
              </a:extLst>
            </p:cNvPr>
            <p:cNvSpPr/>
            <p:nvPr/>
          </p:nvSpPr>
          <p:spPr>
            <a:xfrm>
              <a:off x="5278647" y="1076581"/>
              <a:ext cx="1324800" cy="111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+mj-lt"/>
                  <a:cs typeface="Calibri Light" panose="020F0302020204030204" pitchFamily="34" charset="0"/>
                </a:rPr>
                <a:t>use</a:t>
              </a:r>
              <a:endParaRPr lang="ko-KR" altLang="en-US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5BC8A93-E23C-405C-BA0E-519583599F10}"/>
                </a:ext>
              </a:extLst>
            </p:cNvPr>
            <p:cNvSpPr/>
            <p:nvPr/>
          </p:nvSpPr>
          <p:spPr>
            <a:xfrm>
              <a:off x="5278647" y="1186390"/>
              <a:ext cx="1324800" cy="144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171450" indent="-171450">
                <a:buFontTx/>
                <a:buChar char="-"/>
              </a:pPr>
              <a:r>
                <a:rPr lang="en-US" altLang="ko-KR" sz="900" dirty="0">
                  <a:solidFill>
                    <a:schemeClr val="tx1"/>
                  </a:solidFill>
                  <a:latin typeface="+mj-lt"/>
                  <a:cs typeface="Calibri Light" panose="020F0302020204030204" pitchFamily="34" charset="0"/>
                </a:rPr>
                <a:t>name: String</a:t>
              </a:r>
            </a:p>
          </p:txBody>
        </p:sp>
        <p:sp>
          <p:nvSpPr>
            <p:cNvPr id="753" name="TextBox 752">
              <a:extLst>
                <a:ext uri="{FF2B5EF4-FFF2-40B4-BE49-F238E27FC236}">
                  <a16:creationId xmlns:a16="http://schemas.microsoft.com/office/drawing/2014/main" id="{DE849EBA-D224-4B42-9FB5-52DCADE35582}"/>
                </a:ext>
              </a:extLst>
            </p:cNvPr>
            <p:cNvSpPr txBox="1"/>
            <p:nvPr/>
          </p:nvSpPr>
          <p:spPr>
            <a:xfrm>
              <a:off x="4944572" y="1065006"/>
              <a:ext cx="37056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latin typeface="+mj-lt"/>
                  <a:cs typeface="Arial" panose="020B0604020202020204" pitchFamily="34" charset="0"/>
                </a:rPr>
                <a:t>1..</a:t>
              </a:r>
              <a:r>
                <a:rPr lang="ko-KR" altLang="en-US" sz="900" dirty="0">
                  <a:latin typeface="+mj-lt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887" name="TextBox 886">
              <a:extLst>
                <a:ext uri="{FF2B5EF4-FFF2-40B4-BE49-F238E27FC236}">
                  <a16:creationId xmlns:a16="http://schemas.microsoft.com/office/drawing/2014/main" id="{D513D3D9-EF14-43AE-A3D6-93C8976C3315}"/>
                </a:ext>
              </a:extLst>
            </p:cNvPr>
            <p:cNvSpPr txBox="1"/>
            <p:nvPr/>
          </p:nvSpPr>
          <p:spPr>
            <a:xfrm>
              <a:off x="6577189" y="1067562"/>
              <a:ext cx="2423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+mj-lt"/>
                  <a:cs typeface="Arial" panose="020B0604020202020204" pitchFamily="34" charset="0"/>
                </a:rPr>
                <a:t>1</a:t>
              </a:r>
              <a:endParaRPr lang="ko-KR" altLang="en-US" sz="90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D401428B-AEEC-491A-AED0-E07385C31233}"/>
              </a:ext>
            </a:extLst>
          </p:cNvPr>
          <p:cNvGrpSpPr/>
          <p:nvPr/>
        </p:nvGrpSpPr>
        <p:grpSpPr>
          <a:xfrm>
            <a:off x="4930230" y="1975703"/>
            <a:ext cx="1874991" cy="281765"/>
            <a:chOff x="4944572" y="1828419"/>
            <a:chExt cx="1874991" cy="28176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0DA6540-FB0A-4B58-AEDB-CC71DB03CC84}"/>
                </a:ext>
              </a:extLst>
            </p:cNvPr>
            <p:cNvSpPr/>
            <p:nvPr/>
          </p:nvSpPr>
          <p:spPr>
            <a:xfrm>
              <a:off x="5277436" y="1855557"/>
              <a:ext cx="1322380" cy="111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+mj-lt"/>
                  <a:cs typeface="Calibri Light" panose="020F0302020204030204" pitchFamily="34" charset="0"/>
                </a:rPr>
                <a:t>standardProjectStage</a:t>
              </a:r>
              <a:endParaRPr lang="ko-KR" altLang="en-US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3095F55-73FB-4217-A081-FBA6F2E0491B}"/>
                </a:ext>
              </a:extLst>
            </p:cNvPr>
            <p:cNvSpPr/>
            <p:nvPr/>
          </p:nvSpPr>
          <p:spPr>
            <a:xfrm>
              <a:off x="5277436" y="1966184"/>
              <a:ext cx="1322943" cy="144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en-US" altLang="ko-KR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endParaRPr>
            </a:p>
          </p:txBody>
        </p:sp>
        <p:sp>
          <p:nvSpPr>
            <p:cNvPr id="878" name="TextBox 877">
              <a:extLst>
                <a:ext uri="{FF2B5EF4-FFF2-40B4-BE49-F238E27FC236}">
                  <a16:creationId xmlns:a16="http://schemas.microsoft.com/office/drawing/2014/main" id="{578B0B6F-9494-4165-BD8C-AD798AA5923C}"/>
                </a:ext>
              </a:extLst>
            </p:cNvPr>
            <p:cNvSpPr txBox="1"/>
            <p:nvPr/>
          </p:nvSpPr>
          <p:spPr>
            <a:xfrm>
              <a:off x="4944572" y="1828419"/>
              <a:ext cx="37056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latin typeface="+mj-lt"/>
                  <a:cs typeface="Arial" panose="020B0604020202020204" pitchFamily="34" charset="0"/>
                </a:rPr>
                <a:t>1..</a:t>
              </a:r>
              <a:r>
                <a:rPr lang="ko-KR" altLang="en-US" sz="900" dirty="0">
                  <a:latin typeface="+mj-lt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888" name="TextBox 887">
              <a:extLst>
                <a:ext uri="{FF2B5EF4-FFF2-40B4-BE49-F238E27FC236}">
                  <a16:creationId xmlns:a16="http://schemas.microsoft.com/office/drawing/2014/main" id="{CFA58DDA-A71A-4FAA-8CB3-5403937E40DD}"/>
                </a:ext>
              </a:extLst>
            </p:cNvPr>
            <p:cNvSpPr txBox="1"/>
            <p:nvPr/>
          </p:nvSpPr>
          <p:spPr>
            <a:xfrm>
              <a:off x="6577189" y="1859542"/>
              <a:ext cx="2423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+mj-lt"/>
                  <a:cs typeface="Arial" panose="020B0604020202020204" pitchFamily="34" charset="0"/>
                </a:rPr>
                <a:t>1</a:t>
              </a:r>
              <a:endParaRPr lang="ko-KR" altLang="en-US" sz="90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4586EE4B-CC93-487F-9252-DFCAB2F187A5}"/>
              </a:ext>
            </a:extLst>
          </p:cNvPr>
          <p:cNvGrpSpPr/>
          <p:nvPr/>
        </p:nvGrpSpPr>
        <p:grpSpPr>
          <a:xfrm>
            <a:off x="6910683" y="1949394"/>
            <a:ext cx="1731849" cy="238020"/>
            <a:chOff x="6910683" y="1949394"/>
            <a:chExt cx="1731849" cy="23802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8ABF4DB-96C1-430E-BBE8-8BCCCBB6BFAE}"/>
                </a:ext>
              </a:extLst>
            </p:cNvPr>
            <p:cNvSpPr/>
            <p:nvPr/>
          </p:nvSpPr>
          <p:spPr>
            <a:xfrm>
              <a:off x="7241773" y="1964627"/>
              <a:ext cx="1400758" cy="111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+mj-lt"/>
                  <a:cs typeface="Calibri Light" panose="020F0302020204030204" pitchFamily="34" charset="0"/>
                </a:rPr>
                <a:t>informationRequirements</a:t>
              </a:r>
              <a:endParaRPr lang="ko-KR" altLang="en-US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0F8CD33-8FF3-4F94-8B09-FDC13FA07F17}"/>
                </a:ext>
              </a:extLst>
            </p:cNvPr>
            <p:cNvSpPr/>
            <p:nvPr/>
          </p:nvSpPr>
          <p:spPr>
            <a:xfrm>
              <a:off x="7241773" y="2077605"/>
              <a:ext cx="1400759" cy="10980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en-US" altLang="ko-KR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endParaRPr>
            </a:p>
          </p:txBody>
        </p:sp>
        <p:sp>
          <p:nvSpPr>
            <p:cNvPr id="890" name="TextBox 889">
              <a:extLst>
                <a:ext uri="{FF2B5EF4-FFF2-40B4-BE49-F238E27FC236}">
                  <a16:creationId xmlns:a16="http://schemas.microsoft.com/office/drawing/2014/main" id="{8AD765DC-C1B8-4B94-8B84-9479A1334850}"/>
                </a:ext>
              </a:extLst>
            </p:cNvPr>
            <p:cNvSpPr txBox="1"/>
            <p:nvPr/>
          </p:nvSpPr>
          <p:spPr>
            <a:xfrm>
              <a:off x="6910683" y="1949394"/>
              <a:ext cx="37056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latin typeface="+mj-lt"/>
                  <a:cs typeface="Arial" panose="020B0604020202020204" pitchFamily="34" charset="0"/>
                </a:rPr>
                <a:t>0..1</a:t>
              </a:r>
              <a:endParaRPr lang="ko-KR" altLang="en-US" sz="900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892" name="TextBox 891">
            <a:extLst>
              <a:ext uri="{FF2B5EF4-FFF2-40B4-BE49-F238E27FC236}">
                <a16:creationId xmlns:a16="http://schemas.microsoft.com/office/drawing/2014/main" id="{73E99C62-BBA4-4BD1-8852-23EFB58D2CFC}"/>
              </a:ext>
            </a:extLst>
          </p:cNvPr>
          <p:cNvSpPr txBox="1"/>
          <p:nvPr/>
        </p:nvSpPr>
        <p:spPr>
          <a:xfrm>
            <a:off x="6569631" y="2220902"/>
            <a:ext cx="2423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B37D027D-F552-4330-B8EF-670B269AFAFF}"/>
              </a:ext>
            </a:extLst>
          </p:cNvPr>
          <p:cNvGrpSpPr/>
          <p:nvPr/>
        </p:nvGrpSpPr>
        <p:grpSpPr>
          <a:xfrm>
            <a:off x="4930230" y="2314648"/>
            <a:ext cx="1879078" cy="287159"/>
            <a:chOff x="4944572" y="2169107"/>
            <a:chExt cx="1879078" cy="287159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A58F59F-6BEB-4AA5-9679-E0C6FCE60316}"/>
                </a:ext>
              </a:extLst>
            </p:cNvPr>
            <p:cNvSpPr/>
            <p:nvPr/>
          </p:nvSpPr>
          <p:spPr>
            <a:xfrm>
              <a:off x="5278302" y="2206367"/>
              <a:ext cx="1324800" cy="111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+mj-lt"/>
                  <a:cs typeface="Calibri Light" panose="020F0302020204030204" pitchFamily="34" charset="0"/>
                </a:rPr>
                <a:t>localProjectStage</a:t>
              </a:r>
              <a:endParaRPr lang="ko-KR" altLang="en-US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84C9A92-60B5-44DA-AA74-096F985A1D6D}"/>
                </a:ext>
              </a:extLst>
            </p:cNvPr>
            <p:cNvSpPr/>
            <p:nvPr/>
          </p:nvSpPr>
          <p:spPr>
            <a:xfrm>
              <a:off x="5278647" y="2312266"/>
              <a:ext cx="1324800" cy="144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en-US" altLang="ko-KR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endParaRPr>
            </a:p>
          </p:txBody>
        </p:sp>
        <p:sp>
          <p:nvSpPr>
            <p:cNvPr id="879" name="TextBox 878">
              <a:extLst>
                <a:ext uri="{FF2B5EF4-FFF2-40B4-BE49-F238E27FC236}">
                  <a16:creationId xmlns:a16="http://schemas.microsoft.com/office/drawing/2014/main" id="{6A93DA0D-6BE2-47B3-B8CF-F6BA725C4508}"/>
                </a:ext>
              </a:extLst>
            </p:cNvPr>
            <p:cNvSpPr txBox="1"/>
            <p:nvPr/>
          </p:nvSpPr>
          <p:spPr>
            <a:xfrm>
              <a:off x="4944572" y="2169107"/>
              <a:ext cx="37056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latin typeface="+mj-lt"/>
                  <a:cs typeface="Arial" panose="020B0604020202020204" pitchFamily="34" charset="0"/>
                </a:rPr>
                <a:t>0..</a:t>
              </a:r>
              <a:r>
                <a:rPr lang="ko-KR" altLang="en-US" sz="900" dirty="0">
                  <a:latin typeface="+mj-lt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893" name="TextBox 892">
              <a:extLst>
                <a:ext uri="{FF2B5EF4-FFF2-40B4-BE49-F238E27FC236}">
                  <a16:creationId xmlns:a16="http://schemas.microsoft.com/office/drawing/2014/main" id="{E44B8505-12CF-4F20-8A57-7CB4C7F99EFE}"/>
                </a:ext>
              </a:extLst>
            </p:cNvPr>
            <p:cNvSpPr txBox="1"/>
            <p:nvPr/>
          </p:nvSpPr>
          <p:spPr>
            <a:xfrm>
              <a:off x="6581276" y="2219629"/>
              <a:ext cx="2423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+mj-lt"/>
                  <a:cs typeface="Arial" panose="020B0604020202020204" pitchFamily="34" charset="0"/>
                </a:rPr>
                <a:t>1</a:t>
              </a:r>
              <a:endParaRPr lang="ko-KR" altLang="en-US" sz="90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556D452D-D5BE-4C15-8C2F-5DF5B0F7D960}"/>
              </a:ext>
            </a:extLst>
          </p:cNvPr>
          <p:cNvGrpSpPr/>
          <p:nvPr/>
        </p:nvGrpSpPr>
        <p:grpSpPr>
          <a:xfrm>
            <a:off x="4930230" y="2673140"/>
            <a:ext cx="1879078" cy="252794"/>
            <a:chOff x="4944572" y="2521276"/>
            <a:chExt cx="1879078" cy="252794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B65FFB84-65FA-4A9C-B8D3-5968C15A71E5}"/>
                </a:ext>
              </a:extLst>
            </p:cNvPr>
            <p:cNvSpPr/>
            <p:nvPr/>
          </p:nvSpPr>
          <p:spPr>
            <a:xfrm>
              <a:off x="5278647" y="2522363"/>
              <a:ext cx="1324800" cy="111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+mj-lt"/>
                  <a:cs typeface="Calibri Light" panose="020F0302020204030204" pitchFamily="34" charset="0"/>
                </a:rPr>
                <a:t>constructionEntity</a:t>
              </a:r>
              <a:endParaRPr lang="ko-KR" altLang="en-US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CE177543-4093-4C1D-A573-9A17825FB5A3}"/>
                </a:ext>
              </a:extLst>
            </p:cNvPr>
            <p:cNvSpPr/>
            <p:nvPr/>
          </p:nvSpPr>
          <p:spPr>
            <a:xfrm>
              <a:off x="5278647" y="2630070"/>
              <a:ext cx="1324800" cy="144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171450" indent="-171450">
                <a:buFontTx/>
                <a:buChar char="-"/>
              </a:pPr>
              <a:r>
                <a:rPr lang="en-US" altLang="ko-KR" sz="900" dirty="0">
                  <a:solidFill>
                    <a:schemeClr val="tx1"/>
                  </a:solidFill>
                  <a:latin typeface="+mj-lt"/>
                  <a:cs typeface="Calibri Light" panose="020F0302020204030204" pitchFamily="34" charset="0"/>
                </a:rPr>
                <a:t>name: String</a:t>
              </a:r>
            </a:p>
          </p:txBody>
        </p:sp>
        <p:sp>
          <p:nvSpPr>
            <p:cNvPr id="880" name="TextBox 879">
              <a:extLst>
                <a:ext uri="{FF2B5EF4-FFF2-40B4-BE49-F238E27FC236}">
                  <a16:creationId xmlns:a16="http://schemas.microsoft.com/office/drawing/2014/main" id="{75DF5968-0D2F-4752-8D74-075886156794}"/>
                </a:ext>
              </a:extLst>
            </p:cNvPr>
            <p:cNvSpPr txBox="1"/>
            <p:nvPr/>
          </p:nvSpPr>
          <p:spPr>
            <a:xfrm>
              <a:off x="4944572" y="2524846"/>
              <a:ext cx="37056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latin typeface="+mj-lt"/>
                  <a:cs typeface="Arial" panose="020B0604020202020204" pitchFamily="34" charset="0"/>
                </a:rPr>
                <a:t>0..</a:t>
              </a:r>
              <a:r>
                <a:rPr lang="ko-KR" altLang="en-US" sz="900" dirty="0">
                  <a:latin typeface="+mj-lt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894" name="TextBox 893">
              <a:extLst>
                <a:ext uri="{FF2B5EF4-FFF2-40B4-BE49-F238E27FC236}">
                  <a16:creationId xmlns:a16="http://schemas.microsoft.com/office/drawing/2014/main" id="{35DFD75A-5768-499E-9108-B947DDBBC211}"/>
                </a:ext>
              </a:extLst>
            </p:cNvPr>
            <p:cNvSpPr txBox="1"/>
            <p:nvPr/>
          </p:nvSpPr>
          <p:spPr>
            <a:xfrm>
              <a:off x="6581276" y="2521276"/>
              <a:ext cx="2423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+mj-lt"/>
                  <a:cs typeface="Arial" panose="020B0604020202020204" pitchFamily="34" charset="0"/>
                </a:rPr>
                <a:t>1</a:t>
              </a:r>
              <a:endParaRPr lang="ko-KR" altLang="en-US" sz="90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36D36D77-0936-453A-8D83-BAA5A02F6480}"/>
              </a:ext>
            </a:extLst>
          </p:cNvPr>
          <p:cNvGrpSpPr/>
          <p:nvPr/>
        </p:nvGrpSpPr>
        <p:grpSpPr>
          <a:xfrm>
            <a:off x="4930230" y="2998354"/>
            <a:ext cx="1876648" cy="370825"/>
            <a:chOff x="4944572" y="2876205"/>
            <a:chExt cx="1876648" cy="370825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9FA1E97-C059-4EAE-BEA2-F6E94903321D}"/>
                </a:ext>
              </a:extLst>
            </p:cNvPr>
            <p:cNvSpPr/>
            <p:nvPr/>
          </p:nvSpPr>
          <p:spPr>
            <a:xfrm>
              <a:off x="5278647" y="2876205"/>
              <a:ext cx="1324800" cy="111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+mj-lt"/>
                  <a:cs typeface="Calibri Light" panose="020F0302020204030204" pitchFamily="34" charset="0"/>
                </a:rPr>
                <a:t>actor</a:t>
              </a:r>
              <a:endParaRPr lang="ko-KR" altLang="en-US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1720DF2D-2BB5-41E6-A882-99C5D95F7056}"/>
                </a:ext>
              </a:extLst>
            </p:cNvPr>
            <p:cNvSpPr/>
            <p:nvPr/>
          </p:nvSpPr>
          <p:spPr>
            <a:xfrm>
              <a:off x="5278647" y="2988338"/>
              <a:ext cx="1324800" cy="2586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171450" indent="-171450">
                <a:buFontTx/>
                <a:buChar char="-"/>
              </a:pPr>
              <a:r>
                <a:rPr lang="en-US" altLang="ko-KR" sz="900" dirty="0">
                  <a:solidFill>
                    <a:schemeClr val="tx1"/>
                  </a:solidFill>
                  <a:latin typeface="+mj-lt"/>
                  <a:cs typeface="Calibri Light" panose="020F0302020204030204" pitchFamily="34" charset="0"/>
                </a:rPr>
                <a:t>id: String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900" dirty="0">
                  <a:solidFill>
                    <a:schemeClr val="tx1"/>
                  </a:solidFill>
                  <a:latin typeface="+mj-lt"/>
                  <a:cs typeface="Calibri Light" panose="020F0302020204030204" pitchFamily="34" charset="0"/>
                </a:rPr>
                <a:t>name: String</a:t>
              </a:r>
            </a:p>
          </p:txBody>
        </p:sp>
        <p:sp>
          <p:nvSpPr>
            <p:cNvPr id="881" name="TextBox 880">
              <a:extLst>
                <a:ext uri="{FF2B5EF4-FFF2-40B4-BE49-F238E27FC236}">
                  <a16:creationId xmlns:a16="http://schemas.microsoft.com/office/drawing/2014/main" id="{C17CFFC9-9B3C-4331-8CC3-385F2A875498}"/>
                </a:ext>
              </a:extLst>
            </p:cNvPr>
            <p:cNvSpPr txBox="1"/>
            <p:nvPr/>
          </p:nvSpPr>
          <p:spPr>
            <a:xfrm>
              <a:off x="4944572" y="2923016"/>
              <a:ext cx="37056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latin typeface="+mj-lt"/>
                  <a:cs typeface="Arial" panose="020B0604020202020204" pitchFamily="34" charset="0"/>
                </a:rPr>
                <a:t>0..</a:t>
              </a:r>
              <a:r>
                <a:rPr lang="ko-KR" altLang="en-US" sz="900" dirty="0">
                  <a:latin typeface="+mj-lt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895" name="TextBox 894">
              <a:extLst>
                <a:ext uri="{FF2B5EF4-FFF2-40B4-BE49-F238E27FC236}">
                  <a16:creationId xmlns:a16="http://schemas.microsoft.com/office/drawing/2014/main" id="{1FFFB679-167D-4A36-9951-6FCBE26A8130}"/>
                </a:ext>
              </a:extLst>
            </p:cNvPr>
            <p:cNvSpPr txBox="1"/>
            <p:nvPr/>
          </p:nvSpPr>
          <p:spPr>
            <a:xfrm>
              <a:off x="6578846" y="2933910"/>
              <a:ext cx="2423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+mj-lt"/>
                  <a:cs typeface="Arial" panose="020B0604020202020204" pitchFamily="34" charset="0"/>
                </a:rPr>
                <a:t>1</a:t>
              </a:r>
              <a:endParaRPr lang="ko-KR" altLang="en-US" sz="900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900" name="TextBox 899">
            <a:extLst>
              <a:ext uri="{FF2B5EF4-FFF2-40B4-BE49-F238E27FC236}">
                <a16:creationId xmlns:a16="http://schemas.microsoft.com/office/drawing/2014/main" id="{2E030437-3B11-4DDB-8DF4-CF7E7A65C3E6}"/>
              </a:ext>
            </a:extLst>
          </p:cNvPr>
          <p:cNvSpPr txBox="1"/>
          <p:nvPr/>
        </p:nvSpPr>
        <p:spPr>
          <a:xfrm>
            <a:off x="6916487" y="2948212"/>
            <a:ext cx="356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latin typeface="+mj-lt"/>
                <a:cs typeface="Arial" panose="020B0604020202020204" pitchFamily="34" charset="0"/>
              </a:rPr>
              <a:t>0..1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922" name="직사각형 921">
            <a:extLst>
              <a:ext uri="{FF2B5EF4-FFF2-40B4-BE49-F238E27FC236}">
                <a16:creationId xmlns:a16="http://schemas.microsoft.com/office/drawing/2014/main" id="{13ADD656-814F-47EF-B739-B391D1BE3D2C}"/>
              </a:ext>
            </a:extLst>
          </p:cNvPr>
          <p:cNvSpPr/>
          <p:nvPr/>
        </p:nvSpPr>
        <p:spPr>
          <a:xfrm>
            <a:off x="7241304" y="2748497"/>
            <a:ext cx="1403950" cy="11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classification</a:t>
            </a:r>
            <a:endParaRPr lang="ko-KR" altLang="en-US" sz="900" dirty="0">
              <a:solidFill>
                <a:schemeClr val="tx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923" name="직사각형 922">
            <a:extLst>
              <a:ext uri="{FF2B5EF4-FFF2-40B4-BE49-F238E27FC236}">
                <a16:creationId xmlns:a16="http://schemas.microsoft.com/office/drawing/2014/main" id="{CCDAFB0E-7B93-4275-91E3-61E10C7D3267}"/>
              </a:ext>
            </a:extLst>
          </p:cNvPr>
          <p:cNvSpPr/>
          <p:nvPr/>
        </p:nvSpPr>
        <p:spPr>
          <a:xfrm>
            <a:off x="7241304" y="2859821"/>
            <a:ext cx="1403950" cy="577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id: String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name: String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version: String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 err="1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publicationYear</a:t>
            </a:r>
            <a:r>
              <a:rPr lang="en-US" altLang="ko-KR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: Integer</a:t>
            </a:r>
          </a:p>
        </p:txBody>
      </p:sp>
      <p:cxnSp>
        <p:nvCxnSpPr>
          <p:cNvPr id="924" name="연결선: 꺾임 923">
            <a:extLst>
              <a:ext uri="{FF2B5EF4-FFF2-40B4-BE49-F238E27FC236}">
                <a16:creationId xmlns:a16="http://schemas.microsoft.com/office/drawing/2014/main" id="{F121474E-70F1-47B7-BD7D-C6EEF1AF03FF}"/>
              </a:ext>
            </a:extLst>
          </p:cNvPr>
          <p:cNvCxnSpPr>
            <a:cxnSpLocks/>
            <a:stCxn id="42" idx="3"/>
            <a:endCxn id="923" idx="3"/>
          </p:cNvCxnSpPr>
          <p:nvPr/>
        </p:nvCxnSpPr>
        <p:spPr>
          <a:xfrm>
            <a:off x="6589105" y="1275324"/>
            <a:ext cx="2056149" cy="1873329"/>
          </a:xfrm>
          <a:prstGeom prst="bentConnector3">
            <a:avLst>
              <a:gd name="adj1" fmla="val 12866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7" name="TextBox 926">
            <a:extLst>
              <a:ext uri="{FF2B5EF4-FFF2-40B4-BE49-F238E27FC236}">
                <a16:creationId xmlns:a16="http://schemas.microsoft.com/office/drawing/2014/main" id="{4F2420CB-738F-4142-A108-3F2288C27F1A}"/>
              </a:ext>
            </a:extLst>
          </p:cNvPr>
          <p:cNvSpPr txBox="1"/>
          <p:nvPr/>
        </p:nvSpPr>
        <p:spPr>
          <a:xfrm>
            <a:off x="8609604" y="2946683"/>
            <a:ext cx="3909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0..1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29" name="Rounded Rectangle 252">
            <a:extLst>
              <a:ext uri="{FF2B5EF4-FFF2-40B4-BE49-F238E27FC236}">
                <a16:creationId xmlns:a16="http://schemas.microsoft.com/office/drawing/2014/main" id="{1CE34B2F-699B-47EF-AC99-CF5FE48A5FF0}"/>
              </a:ext>
            </a:extLst>
          </p:cNvPr>
          <p:cNvSpPr/>
          <p:nvPr/>
        </p:nvSpPr>
        <p:spPr>
          <a:xfrm>
            <a:off x="3130627" y="6666641"/>
            <a:ext cx="654888" cy="1674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headEnd type="non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+mj-lt"/>
                <a:cs typeface="Arial" panose="020B0604020202020204" pitchFamily="34" charset="0"/>
              </a:rPr>
              <a:t>specId</a:t>
            </a:r>
            <a:endParaRPr lang="en-KR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30" name="Rounded Rectangle 252">
            <a:extLst>
              <a:ext uri="{FF2B5EF4-FFF2-40B4-BE49-F238E27FC236}">
                <a16:creationId xmlns:a16="http://schemas.microsoft.com/office/drawing/2014/main" id="{509B981D-1621-4E5E-90B3-C1490A41BCF0}"/>
              </a:ext>
            </a:extLst>
          </p:cNvPr>
          <p:cNvSpPr/>
          <p:nvPr/>
        </p:nvSpPr>
        <p:spPr>
          <a:xfrm>
            <a:off x="3130627" y="6896862"/>
            <a:ext cx="654888" cy="1674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headEnd type="non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+mj-lt"/>
                <a:cs typeface="Arial" panose="020B0604020202020204" pitchFamily="34" charset="0"/>
              </a:rPr>
              <a:t>authoring</a:t>
            </a:r>
            <a:endParaRPr lang="en-KR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7861F4AE-2791-4968-B84D-F39EE565E8FC}"/>
              </a:ext>
            </a:extLst>
          </p:cNvPr>
          <p:cNvSpPr/>
          <p:nvPr/>
        </p:nvSpPr>
        <p:spPr>
          <a:xfrm>
            <a:off x="5418528" y="6720995"/>
            <a:ext cx="1574571" cy="1154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examples</a:t>
            </a:r>
            <a:endParaRPr lang="ko-KR" altLang="en-US" sz="900" dirty="0">
              <a:solidFill>
                <a:schemeClr val="tx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D5C3E312-65F3-4BDB-A8F1-9DC595700B7A}"/>
              </a:ext>
            </a:extLst>
          </p:cNvPr>
          <p:cNvSpPr/>
          <p:nvPr/>
        </p:nvSpPr>
        <p:spPr>
          <a:xfrm>
            <a:off x="5418528" y="6831807"/>
            <a:ext cx="1574571" cy="14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endParaRPr lang="ko-KR" altLang="en-US" sz="900" dirty="0">
              <a:solidFill>
                <a:schemeClr val="tx1"/>
              </a:solidFill>
              <a:latin typeface="+mj-lt"/>
              <a:cs typeface="Calibri Light" panose="020F0302020204030204" pitchFamily="34" charset="0"/>
            </a:endParaRPr>
          </a:p>
        </p:txBody>
      </p: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5BE80119-C254-4A54-ADA0-8C77DA9A6F49}"/>
              </a:ext>
            </a:extLst>
          </p:cNvPr>
          <p:cNvCxnSpPr>
            <a:cxnSpLocks/>
            <a:stCxn id="242" idx="2"/>
            <a:endCxn id="365" idx="0"/>
          </p:cNvCxnSpPr>
          <p:nvPr/>
        </p:nvCxnSpPr>
        <p:spPr>
          <a:xfrm flipH="1">
            <a:off x="6205813" y="7528267"/>
            <a:ext cx="2" cy="15649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연결선: 꺾임 248">
            <a:extLst>
              <a:ext uri="{FF2B5EF4-FFF2-40B4-BE49-F238E27FC236}">
                <a16:creationId xmlns:a16="http://schemas.microsoft.com/office/drawing/2014/main" id="{8D434DEC-D3E6-4034-8817-DB1E94DBAD12}"/>
              </a:ext>
            </a:extLst>
          </p:cNvPr>
          <p:cNvCxnSpPr>
            <a:cxnSpLocks/>
            <a:stCxn id="242" idx="1"/>
            <a:endCxn id="233" idx="3"/>
          </p:cNvCxnSpPr>
          <p:nvPr/>
        </p:nvCxnSpPr>
        <p:spPr>
          <a:xfrm rot="10800000" flipV="1">
            <a:off x="4409559" y="7363963"/>
            <a:ext cx="1008970" cy="26475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연결선: 꺾임 253">
            <a:extLst>
              <a:ext uri="{FF2B5EF4-FFF2-40B4-BE49-F238E27FC236}">
                <a16:creationId xmlns:a16="http://schemas.microsoft.com/office/drawing/2014/main" id="{9C8D4A13-D735-4BBB-99F4-490E81DD8ABC}"/>
              </a:ext>
            </a:extLst>
          </p:cNvPr>
          <p:cNvCxnSpPr>
            <a:cxnSpLocks/>
            <a:stCxn id="236" idx="1"/>
            <a:endCxn id="233" idx="3"/>
          </p:cNvCxnSpPr>
          <p:nvPr/>
        </p:nvCxnSpPr>
        <p:spPr>
          <a:xfrm rot="10800000" flipV="1">
            <a:off x="4409560" y="6903807"/>
            <a:ext cx="1008969" cy="72490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연결선: 꺾임 262">
            <a:extLst>
              <a:ext uri="{FF2B5EF4-FFF2-40B4-BE49-F238E27FC236}">
                <a16:creationId xmlns:a16="http://schemas.microsoft.com/office/drawing/2014/main" id="{AD00F5A8-A2F6-4513-9A74-461F4BFE01BE}"/>
              </a:ext>
            </a:extLst>
          </p:cNvPr>
          <p:cNvCxnSpPr>
            <a:cxnSpLocks/>
            <a:stCxn id="365" idx="1"/>
            <a:endCxn id="262" idx="3"/>
          </p:cNvCxnSpPr>
          <p:nvPr/>
        </p:nvCxnSpPr>
        <p:spPr>
          <a:xfrm rot="10800000">
            <a:off x="4409559" y="8846930"/>
            <a:ext cx="1197318" cy="31318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연결선: 꺾임 266">
            <a:extLst>
              <a:ext uri="{FF2B5EF4-FFF2-40B4-BE49-F238E27FC236}">
                <a16:creationId xmlns:a16="http://schemas.microsoft.com/office/drawing/2014/main" id="{D287EDD0-1DF4-4FBB-812D-FAB7F5AA7F1E}"/>
              </a:ext>
            </a:extLst>
          </p:cNvPr>
          <p:cNvCxnSpPr>
            <a:cxnSpLocks/>
            <a:stCxn id="229" idx="1"/>
            <a:endCxn id="35" idx="3"/>
          </p:cNvCxnSpPr>
          <p:nvPr/>
        </p:nvCxnSpPr>
        <p:spPr>
          <a:xfrm rot="10800000" flipV="1">
            <a:off x="2467985" y="6750370"/>
            <a:ext cx="662643" cy="67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연결선: 꺾임 269">
            <a:extLst>
              <a:ext uri="{FF2B5EF4-FFF2-40B4-BE49-F238E27FC236}">
                <a16:creationId xmlns:a16="http://schemas.microsoft.com/office/drawing/2014/main" id="{14B45D26-8ACF-469F-B862-3BC39A842011}"/>
              </a:ext>
            </a:extLst>
          </p:cNvPr>
          <p:cNvCxnSpPr>
            <a:cxnSpLocks/>
            <a:stCxn id="230" idx="1"/>
            <a:endCxn id="35" idx="3"/>
          </p:cNvCxnSpPr>
          <p:nvPr/>
        </p:nvCxnSpPr>
        <p:spPr>
          <a:xfrm rot="10800000">
            <a:off x="2467985" y="6751049"/>
            <a:ext cx="662643" cy="22954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연결선: 꺾임 272">
            <a:extLst>
              <a:ext uri="{FF2B5EF4-FFF2-40B4-BE49-F238E27FC236}">
                <a16:creationId xmlns:a16="http://schemas.microsoft.com/office/drawing/2014/main" id="{6B2ECAD7-7534-4554-9CF1-5B90E468B1A8}"/>
              </a:ext>
            </a:extLst>
          </p:cNvPr>
          <p:cNvCxnSpPr>
            <a:cxnSpLocks/>
            <a:stCxn id="233" idx="1"/>
            <a:endCxn id="35" idx="3"/>
          </p:cNvCxnSpPr>
          <p:nvPr/>
        </p:nvCxnSpPr>
        <p:spPr>
          <a:xfrm rot="10800000">
            <a:off x="2467985" y="6751049"/>
            <a:ext cx="662643" cy="87766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연결선: 꺾임 275">
            <a:extLst>
              <a:ext uri="{FF2B5EF4-FFF2-40B4-BE49-F238E27FC236}">
                <a16:creationId xmlns:a16="http://schemas.microsoft.com/office/drawing/2014/main" id="{BD83FA3C-3F5E-41B7-B66B-1B0B024D8BA2}"/>
              </a:ext>
            </a:extLst>
          </p:cNvPr>
          <p:cNvCxnSpPr>
            <a:cxnSpLocks/>
            <a:stCxn id="239" idx="1"/>
            <a:endCxn id="35" idx="3"/>
          </p:cNvCxnSpPr>
          <p:nvPr/>
        </p:nvCxnSpPr>
        <p:spPr>
          <a:xfrm rot="10800000">
            <a:off x="2467985" y="6751049"/>
            <a:ext cx="662643" cy="158092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연결선: 꺾임 278">
            <a:extLst>
              <a:ext uri="{FF2B5EF4-FFF2-40B4-BE49-F238E27FC236}">
                <a16:creationId xmlns:a16="http://schemas.microsoft.com/office/drawing/2014/main" id="{ECB6B7C2-C7F1-40AC-B5BE-BA4CD8C7EF97}"/>
              </a:ext>
            </a:extLst>
          </p:cNvPr>
          <p:cNvCxnSpPr>
            <a:cxnSpLocks/>
            <a:stCxn id="262" idx="1"/>
            <a:endCxn id="35" idx="3"/>
          </p:cNvCxnSpPr>
          <p:nvPr/>
        </p:nvCxnSpPr>
        <p:spPr>
          <a:xfrm rot="10800000">
            <a:off x="2467985" y="6751048"/>
            <a:ext cx="662643" cy="209588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3E5BE823-3DB5-4A76-8CF9-3C5EAD898C67}"/>
              </a:ext>
            </a:extLst>
          </p:cNvPr>
          <p:cNvSpPr/>
          <p:nvPr/>
        </p:nvSpPr>
        <p:spPr>
          <a:xfrm>
            <a:off x="4066649" y="7720702"/>
            <a:ext cx="339246" cy="1471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6B6B2501-81F3-42E9-A51B-04EED3A24101}"/>
              </a:ext>
            </a:extLst>
          </p:cNvPr>
          <p:cNvSpPr/>
          <p:nvPr/>
        </p:nvSpPr>
        <p:spPr>
          <a:xfrm>
            <a:off x="4220470" y="6882219"/>
            <a:ext cx="422631" cy="37850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A99D7419-1E69-4268-95D9-4897C03B76E0}"/>
              </a:ext>
            </a:extLst>
          </p:cNvPr>
          <p:cNvSpPr txBox="1"/>
          <p:nvPr/>
        </p:nvSpPr>
        <p:spPr>
          <a:xfrm>
            <a:off x="4351024" y="7072738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0..</a:t>
            </a:r>
            <a:r>
              <a:rPr lang="ko-KR" altLang="en-US" sz="900" dirty="0">
                <a:latin typeface="+mj-lt"/>
                <a:cs typeface="Arial" panose="020B0604020202020204" pitchFamily="34" charset="0"/>
              </a:rPr>
              <a:t>*</a:t>
            </a:r>
          </a:p>
        </p:txBody>
      </p:sp>
      <p:sp>
        <p:nvSpPr>
          <p:cNvPr id="285" name="다이아몬드 284">
            <a:extLst>
              <a:ext uri="{FF2B5EF4-FFF2-40B4-BE49-F238E27FC236}">
                <a16:creationId xmlns:a16="http://schemas.microsoft.com/office/drawing/2014/main" id="{34C4FB62-8204-4166-BB31-48A4AC0EA4F4}"/>
              </a:ext>
            </a:extLst>
          </p:cNvPr>
          <p:cNvSpPr/>
          <p:nvPr/>
        </p:nvSpPr>
        <p:spPr>
          <a:xfrm>
            <a:off x="4160308" y="6981170"/>
            <a:ext cx="108000" cy="144000"/>
          </a:xfrm>
          <a:prstGeom prst="diamond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86" name="Rectangle 403">
            <a:extLst>
              <a:ext uri="{FF2B5EF4-FFF2-40B4-BE49-F238E27FC236}">
                <a16:creationId xmlns:a16="http://schemas.microsoft.com/office/drawing/2014/main" id="{507CE86A-C899-4D9D-B186-7F78908667DD}"/>
              </a:ext>
            </a:extLst>
          </p:cNvPr>
          <p:cNvSpPr/>
          <p:nvPr/>
        </p:nvSpPr>
        <p:spPr>
          <a:xfrm>
            <a:off x="3930917" y="6668262"/>
            <a:ext cx="10999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>
                <a:latin typeface="+mj-lt"/>
                <a:cs typeface="Arial" panose="020B0604020202020204" pitchFamily="34" charset="0"/>
              </a:rPr>
              <a:t>subInformationUnit</a:t>
            </a:r>
            <a:endParaRPr lang="en-KR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284AAF8C-88FA-43F2-AD9B-37B5E47485EE}"/>
              </a:ext>
            </a:extLst>
          </p:cNvPr>
          <p:cNvSpPr/>
          <p:nvPr/>
        </p:nvSpPr>
        <p:spPr>
          <a:xfrm>
            <a:off x="3130627" y="7133636"/>
            <a:ext cx="1278932" cy="137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informationUnit</a:t>
            </a:r>
            <a:endParaRPr lang="ko-KR" altLang="en-US" sz="900" dirty="0">
              <a:solidFill>
                <a:schemeClr val="tx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BC5B90F9-970F-4C80-8805-A71C3D53C3CF}"/>
              </a:ext>
            </a:extLst>
          </p:cNvPr>
          <p:cNvSpPr/>
          <p:nvPr/>
        </p:nvSpPr>
        <p:spPr>
          <a:xfrm>
            <a:off x="3130627" y="7270794"/>
            <a:ext cx="1278932" cy="7158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id: String &lt;&lt;PK&gt;&gt;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name: String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 err="1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dataType</a:t>
            </a:r>
            <a:r>
              <a:rPr lang="en-US" altLang="ko-KR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: String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 err="1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isMandatory</a:t>
            </a:r>
            <a:r>
              <a:rPr lang="en-US" altLang="ko-KR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: Boolean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definition: String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DB569C8A-F729-4AF3-834E-0D5E09604CAE}"/>
              </a:ext>
            </a:extLst>
          </p:cNvPr>
          <p:cNvSpPr txBox="1"/>
          <p:nvPr/>
        </p:nvSpPr>
        <p:spPr>
          <a:xfrm>
            <a:off x="4038345" y="681321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FE2B6141-A2BA-4069-87B7-F3136CECA685}"/>
              </a:ext>
            </a:extLst>
          </p:cNvPr>
          <p:cNvSpPr txBox="1"/>
          <p:nvPr/>
        </p:nvSpPr>
        <p:spPr>
          <a:xfrm>
            <a:off x="4355128" y="742807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CA2E6C9B-E76B-44AC-B230-44FD89B28BBE}"/>
              </a:ext>
            </a:extLst>
          </p:cNvPr>
          <p:cNvSpPr txBox="1"/>
          <p:nvPr/>
        </p:nvSpPr>
        <p:spPr>
          <a:xfrm>
            <a:off x="4355128" y="7618360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0..1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058AC95B-A2BF-48B8-BA40-A270E0E3DB21}"/>
              </a:ext>
            </a:extLst>
          </p:cNvPr>
          <p:cNvSpPr txBox="1"/>
          <p:nvPr/>
        </p:nvSpPr>
        <p:spPr>
          <a:xfrm>
            <a:off x="4355128" y="796192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318" name="연결선: 꺾임 317">
            <a:extLst>
              <a:ext uri="{FF2B5EF4-FFF2-40B4-BE49-F238E27FC236}">
                <a16:creationId xmlns:a16="http://schemas.microsoft.com/office/drawing/2014/main" id="{F7A9503C-B80A-4CFA-9FFB-A54403B3D2AC}"/>
              </a:ext>
            </a:extLst>
          </p:cNvPr>
          <p:cNvCxnSpPr>
            <a:cxnSpLocks/>
            <a:stCxn id="238" idx="3"/>
            <a:endCxn id="322" idx="3"/>
          </p:cNvCxnSpPr>
          <p:nvPr/>
        </p:nvCxnSpPr>
        <p:spPr>
          <a:xfrm flipH="1" flipV="1">
            <a:off x="4405895" y="7794272"/>
            <a:ext cx="3664" cy="343981"/>
          </a:xfrm>
          <a:prstGeom prst="bentConnector3">
            <a:avLst>
              <a:gd name="adj1" fmla="val -6239083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2" name="TextBox 331">
            <a:extLst>
              <a:ext uri="{FF2B5EF4-FFF2-40B4-BE49-F238E27FC236}">
                <a16:creationId xmlns:a16="http://schemas.microsoft.com/office/drawing/2014/main" id="{28CC0FB9-E8F9-49E9-B593-8E4C4BF9BBD7}"/>
              </a:ext>
            </a:extLst>
          </p:cNvPr>
          <p:cNvSpPr txBox="1"/>
          <p:nvPr/>
        </p:nvSpPr>
        <p:spPr>
          <a:xfrm>
            <a:off x="4355128" y="810881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7B1DAD8F-D069-40E4-B228-66129D1446AD}"/>
              </a:ext>
            </a:extLst>
          </p:cNvPr>
          <p:cNvSpPr/>
          <p:nvPr/>
        </p:nvSpPr>
        <p:spPr>
          <a:xfrm>
            <a:off x="3130627" y="8551972"/>
            <a:ext cx="1278932" cy="137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correspondingMvd</a:t>
            </a:r>
            <a:endParaRPr lang="ko-KR" altLang="en-US" sz="900" dirty="0">
              <a:solidFill>
                <a:schemeClr val="tx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8B983C1B-E5CC-4EFA-AA3E-63284FC400AB}"/>
              </a:ext>
            </a:extLst>
          </p:cNvPr>
          <p:cNvSpPr/>
          <p:nvPr/>
        </p:nvSpPr>
        <p:spPr>
          <a:xfrm>
            <a:off x="3130627" y="8689130"/>
            <a:ext cx="1278932" cy="3155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basis: String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name: String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F4F55C1C-4BCD-4C13-81AE-14AB550FC0B5}"/>
              </a:ext>
            </a:extLst>
          </p:cNvPr>
          <p:cNvSpPr txBox="1"/>
          <p:nvPr/>
        </p:nvSpPr>
        <p:spPr>
          <a:xfrm>
            <a:off x="4351024" y="867749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EB53ED4D-FDF0-4DDE-87F5-FC5221DAB805}"/>
              </a:ext>
            </a:extLst>
          </p:cNvPr>
          <p:cNvSpPr txBox="1"/>
          <p:nvPr/>
        </p:nvSpPr>
        <p:spPr>
          <a:xfrm>
            <a:off x="5111626" y="6716181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0..1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264875AB-B78C-4121-A748-FB3DEF92E800}"/>
              </a:ext>
            </a:extLst>
          </p:cNvPr>
          <p:cNvSpPr txBox="1"/>
          <p:nvPr/>
        </p:nvSpPr>
        <p:spPr>
          <a:xfrm>
            <a:off x="5926705" y="8881946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0..*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8E7E4431-7878-4A9D-A642-8A61E283FBED}"/>
              </a:ext>
            </a:extLst>
          </p:cNvPr>
          <p:cNvSpPr/>
          <p:nvPr/>
        </p:nvSpPr>
        <p:spPr>
          <a:xfrm>
            <a:off x="5418529" y="7062500"/>
            <a:ext cx="1574571" cy="137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correspondingExternalElement</a:t>
            </a:r>
            <a:endParaRPr lang="ko-KR" altLang="en-US" sz="900" dirty="0">
              <a:solidFill>
                <a:schemeClr val="tx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A30C2819-3BD5-423E-88F3-BC8E76A9CAA6}"/>
              </a:ext>
            </a:extLst>
          </p:cNvPr>
          <p:cNvSpPr/>
          <p:nvPr/>
        </p:nvSpPr>
        <p:spPr>
          <a:xfrm>
            <a:off x="5418529" y="7199659"/>
            <a:ext cx="1574571" cy="3286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basis: String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name: String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21ADFC51-5FBD-47D6-97BA-579AED53CF02}"/>
              </a:ext>
            </a:extLst>
          </p:cNvPr>
          <p:cNvSpPr txBox="1"/>
          <p:nvPr/>
        </p:nvSpPr>
        <p:spPr>
          <a:xfrm>
            <a:off x="5111626" y="7165229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0..*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B69F3A12-1989-450F-937C-4531B960ABBF}"/>
              </a:ext>
            </a:extLst>
          </p:cNvPr>
          <p:cNvSpPr txBox="1"/>
          <p:nvPr/>
        </p:nvSpPr>
        <p:spPr>
          <a:xfrm>
            <a:off x="6001735" y="750294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11F13C95-83D4-4342-915E-8F34919161A6}"/>
              </a:ext>
            </a:extLst>
          </p:cNvPr>
          <p:cNvSpPr txBox="1"/>
          <p:nvPr/>
        </p:nvSpPr>
        <p:spPr>
          <a:xfrm>
            <a:off x="2430797" y="656638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93" name="직사각형 492">
            <a:extLst>
              <a:ext uri="{FF2B5EF4-FFF2-40B4-BE49-F238E27FC236}">
                <a16:creationId xmlns:a16="http://schemas.microsoft.com/office/drawing/2014/main" id="{7E772464-64B9-48C8-B19F-193942B8F9D1}"/>
              </a:ext>
            </a:extLst>
          </p:cNvPr>
          <p:cNvSpPr/>
          <p:nvPr/>
        </p:nvSpPr>
        <p:spPr>
          <a:xfrm>
            <a:off x="2346636" y="6913463"/>
            <a:ext cx="360996" cy="32808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A1F576C0-F3BE-43C3-B3C5-F72ED4FCB399}"/>
              </a:ext>
            </a:extLst>
          </p:cNvPr>
          <p:cNvSpPr txBox="1"/>
          <p:nvPr/>
        </p:nvSpPr>
        <p:spPr>
          <a:xfrm>
            <a:off x="2442295" y="6738378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0..</a:t>
            </a:r>
            <a:r>
              <a:rPr lang="ko-KR" altLang="en-US" sz="900" dirty="0">
                <a:latin typeface="+mj-lt"/>
                <a:cs typeface="Arial" panose="020B0604020202020204" pitchFamily="34" charset="0"/>
              </a:rPr>
              <a:t>*</a:t>
            </a:r>
          </a:p>
        </p:txBody>
      </p:sp>
      <p:sp>
        <p:nvSpPr>
          <p:cNvPr id="495" name="다이아몬드 494">
            <a:extLst>
              <a:ext uri="{FF2B5EF4-FFF2-40B4-BE49-F238E27FC236}">
                <a16:creationId xmlns:a16="http://schemas.microsoft.com/office/drawing/2014/main" id="{1F4A575E-A891-492B-A5D1-1F9D4C27996A}"/>
              </a:ext>
            </a:extLst>
          </p:cNvPr>
          <p:cNvSpPr/>
          <p:nvPr/>
        </p:nvSpPr>
        <p:spPr>
          <a:xfrm>
            <a:off x="2288126" y="6956134"/>
            <a:ext cx="108000" cy="144000"/>
          </a:xfrm>
          <a:prstGeom prst="diamond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96" name="Rectangle 403">
            <a:extLst>
              <a:ext uri="{FF2B5EF4-FFF2-40B4-BE49-F238E27FC236}">
                <a16:creationId xmlns:a16="http://schemas.microsoft.com/office/drawing/2014/main" id="{E553B635-7300-44A2-9A4A-527EC44257E0}"/>
              </a:ext>
            </a:extLst>
          </p:cNvPr>
          <p:cNvSpPr/>
          <p:nvPr/>
        </p:nvSpPr>
        <p:spPr>
          <a:xfrm>
            <a:off x="2292388" y="7213398"/>
            <a:ext cx="44435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>
                <a:latin typeface="+mj-lt"/>
                <a:cs typeface="Arial" panose="020B0604020202020204" pitchFamily="34" charset="0"/>
              </a:rPr>
              <a:t>subEr</a:t>
            </a:r>
            <a:endParaRPr lang="en-KR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83EC1509-BC55-407D-9019-4C79D3D76048}"/>
              </a:ext>
            </a:extLst>
          </p:cNvPr>
          <p:cNvSpPr txBox="1"/>
          <p:nvPr/>
        </p:nvSpPr>
        <p:spPr>
          <a:xfrm>
            <a:off x="2160831" y="704692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5B28BAC-D2ED-4E8D-9D55-7F41AF7CD334}"/>
              </a:ext>
            </a:extLst>
          </p:cNvPr>
          <p:cNvSpPr/>
          <p:nvPr/>
        </p:nvSpPr>
        <p:spPr>
          <a:xfrm>
            <a:off x="1351712" y="6682468"/>
            <a:ext cx="1116272" cy="137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er</a:t>
            </a:r>
            <a:endParaRPr lang="ko-KR" altLang="en-US" sz="900" dirty="0">
              <a:solidFill>
                <a:schemeClr val="tx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C83AB6F-06FD-4B1D-8C54-1E3F7C55CA05}"/>
              </a:ext>
            </a:extLst>
          </p:cNvPr>
          <p:cNvSpPr/>
          <p:nvPr/>
        </p:nvSpPr>
        <p:spPr>
          <a:xfrm>
            <a:off x="1351712" y="6819628"/>
            <a:ext cx="1116272" cy="137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DC582B0F-54ED-4380-A69B-C5922D0890A5}"/>
              </a:ext>
            </a:extLst>
          </p:cNvPr>
          <p:cNvSpPr txBox="1"/>
          <p:nvPr/>
        </p:nvSpPr>
        <p:spPr>
          <a:xfrm>
            <a:off x="1062718" y="6693004"/>
            <a:ext cx="3609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0..1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28" name="Rounded Rectangle 167">
            <a:extLst>
              <a:ext uri="{FF2B5EF4-FFF2-40B4-BE49-F238E27FC236}">
                <a16:creationId xmlns:a16="http://schemas.microsoft.com/office/drawing/2014/main" id="{D60948D0-1D0E-4B3B-8D4E-7BC7533F437A}"/>
              </a:ext>
            </a:extLst>
          </p:cNvPr>
          <p:cNvSpPr/>
          <p:nvPr/>
        </p:nvSpPr>
        <p:spPr>
          <a:xfrm>
            <a:off x="7360894" y="9014738"/>
            <a:ext cx="307506" cy="197309"/>
          </a:xfrm>
          <a:prstGeom prst="roundRect">
            <a:avLst>
              <a:gd name="adj" fmla="val 29329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headEnd type="non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 sz="90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29" name="TextBox 628">
            <a:extLst>
              <a:ext uri="{FF2B5EF4-FFF2-40B4-BE49-F238E27FC236}">
                <a16:creationId xmlns:a16="http://schemas.microsoft.com/office/drawing/2014/main" id="{517DC3E7-5013-4168-8586-0A4DDE09093E}"/>
              </a:ext>
            </a:extLst>
          </p:cNvPr>
          <p:cNvSpPr txBox="1"/>
          <p:nvPr/>
        </p:nvSpPr>
        <p:spPr>
          <a:xfrm>
            <a:off x="7623215" y="9012685"/>
            <a:ext cx="1439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 dirty="0">
                <a:latin typeface="+mj-lt"/>
                <a:cs typeface="Arial" panose="020B0604020202020204" pitchFamily="34" charset="0"/>
              </a:rPr>
              <a:t>: Classes specified distantly</a:t>
            </a:r>
          </a:p>
        </p:txBody>
      </p:sp>
      <p:cxnSp>
        <p:nvCxnSpPr>
          <p:cNvPr id="840" name="연결선: 꺾임 839">
            <a:extLst>
              <a:ext uri="{FF2B5EF4-FFF2-40B4-BE49-F238E27FC236}">
                <a16:creationId xmlns:a16="http://schemas.microsoft.com/office/drawing/2014/main" id="{27C36896-2EA8-4E4B-902D-D62F1A2E4827}"/>
              </a:ext>
            </a:extLst>
          </p:cNvPr>
          <p:cNvCxnSpPr>
            <a:cxnSpLocks/>
            <a:stCxn id="365" idx="1"/>
            <a:endCxn id="851" idx="3"/>
          </p:cNvCxnSpPr>
          <p:nvPr/>
        </p:nvCxnSpPr>
        <p:spPr>
          <a:xfrm rot="10800000">
            <a:off x="4405895" y="8420652"/>
            <a:ext cx="1200982" cy="73946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0" name="직사각형 849">
            <a:extLst>
              <a:ext uri="{FF2B5EF4-FFF2-40B4-BE49-F238E27FC236}">
                <a16:creationId xmlns:a16="http://schemas.microsoft.com/office/drawing/2014/main" id="{9B731F3B-7C26-405F-A5AA-8F892B8A318B}"/>
              </a:ext>
            </a:extLst>
          </p:cNvPr>
          <p:cNvSpPr/>
          <p:nvPr/>
        </p:nvSpPr>
        <p:spPr>
          <a:xfrm>
            <a:off x="4066649" y="8258557"/>
            <a:ext cx="339246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851" name="직사각형 850">
            <a:extLst>
              <a:ext uri="{FF2B5EF4-FFF2-40B4-BE49-F238E27FC236}">
                <a16:creationId xmlns:a16="http://schemas.microsoft.com/office/drawing/2014/main" id="{120AC21F-C38C-486A-BD8A-66B09A817932}"/>
              </a:ext>
            </a:extLst>
          </p:cNvPr>
          <p:cNvSpPr/>
          <p:nvPr/>
        </p:nvSpPr>
        <p:spPr>
          <a:xfrm>
            <a:off x="4066649" y="8396038"/>
            <a:ext cx="339246" cy="492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857" name="Rounded Rectangle 252">
            <a:extLst>
              <a:ext uri="{FF2B5EF4-FFF2-40B4-BE49-F238E27FC236}">
                <a16:creationId xmlns:a16="http://schemas.microsoft.com/office/drawing/2014/main" id="{39374C17-49C4-4AC0-B030-B48029E2828C}"/>
              </a:ext>
            </a:extLst>
          </p:cNvPr>
          <p:cNvSpPr/>
          <p:nvPr/>
        </p:nvSpPr>
        <p:spPr>
          <a:xfrm>
            <a:off x="5300998" y="8294965"/>
            <a:ext cx="793697" cy="1674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headEnd type="non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+mj-lt"/>
                <a:cs typeface="Arial" panose="020B0604020202020204" pitchFamily="34" charset="0"/>
              </a:rPr>
              <a:t>businessRule</a:t>
            </a:r>
            <a:endParaRPr lang="en-KR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59" name="Rectangle 403">
            <a:extLst>
              <a:ext uri="{FF2B5EF4-FFF2-40B4-BE49-F238E27FC236}">
                <a16:creationId xmlns:a16="http://schemas.microsoft.com/office/drawing/2014/main" id="{9DF14489-6483-425E-8A1B-ED25A1276B20}"/>
              </a:ext>
            </a:extLst>
          </p:cNvPr>
          <p:cNvSpPr/>
          <p:nvPr/>
        </p:nvSpPr>
        <p:spPr>
          <a:xfrm>
            <a:off x="4594980" y="7828170"/>
            <a:ext cx="14269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>
                <a:latin typeface="+mj-lt"/>
                <a:cs typeface="Arial" panose="020B0604020202020204" pitchFamily="34" charset="0"/>
              </a:rPr>
              <a:t>associatedInformationUnit</a:t>
            </a:r>
            <a:endParaRPr lang="en-KR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68" name="TextBox 867">
            <a:extLst>
              <a:ext uri="{FF2B5EF4-FFF2-40B4-BE49-F238E27FC236}">
                <a16:creationId xmlns:a16="http://schemas.microsoft.com/office/drawing/2014/main" id="{607450CD-9035-4F4F-92DB-0F5D8FF5D822}"/>
              </a:ext>
            </a:extLst>
          </p:cNvPr>
          <p:cNvSpPr txBox="1"/>
          <p:nvPr/>
        </p:nvSpPr>
        <p:spPr>
          <a:xfrm>
            <a:off x="4355128" y="824921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70" name="TextBox 869">
            <a:extLst>
              <a:ext uri="{FF2B5EF4-FFF2-40B4-BE49-F238E27FC236}">
                <a16:creationId xmlns:a16="http://schemas.microsoft.com/office/drawing/2014/main" id="{1AD249F7-A568-4A26-8053-22546598A526}"/>
              </a:ext>
            </a:extLst>
          </p:cNvPr>
          <p:cNvSpPr txBox="1"/>
          <p:nvPr/>
        </p:nvSpPr>
        <p:spPr>
          <a:xfrm>
            <a:off x="5010307" y="8195318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0..1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71" name="Rectangle 403">
            <a:extLst>
              <a:ext uri="{FF2B5EF4-FFF2-40B4-BE49-F238E27FC236}">
                <a16:creationId xmlns:a16="http://schemas.microsoft.com/office/drawing/2014/main" id="{C8518E0D-5F85-46AF-BE04-8C85AE4B62BF}"/>
              </a:ext>
            </a:extLst>
          </p:cNvPr>
          <p:cNvSpPr/>
          <p:nvPr/>
        </p:nvSpPr>
        <p:spPr>
          <a:xfrm>
            <a:off x="4474990" y="8078607"/>
            <a:ext cx="127791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>
                <a:latin typeface="+mj-lt"/>
                <a:cs typeface="Arial" panose="020B0604020202020204" pitchFamily="34" charset="0"/>
              </a:rPr>
              <a:t>associatedBusinessRule</a:t>
            </a:r>
            <a:endParaRPr lang="en-KR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933" name="TextBox 932">
            <a:extLst>
              <a:ext uri="{FF2B5EF4-FFF2-40B4-BE49-F238E27FC236}">
                <a16:creationId xmlns:a16="http://schemas.microsoft.com/office/drawing/2014/main" id="{45C934B2-2452-46C5-9C09-473DDB12F97B}"/>
              </a:ext>
            </a:extLst>
          </p:cNvPr>
          <p:cNvSpPr txBox="1"/>
          <p:nvPr/>
        </p:nvSpPr>
        <p:spPr>
          <a:xfrm>
            <a:off x="2945620" y="656504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934" name="TextBox 933">
            <a:extLst>
              <a:ext uri="{FF2B5EF4-FFF2-40B4-BE49-F238E27FC236}">
                <a16:creationId xmlns:a16="http://schemas.microsoft.com/office/drawing/2014/main" id="{363EA59E-C36A-4583-A017-0411A2BB3CF8}"/>
              </a:ext>
            </a:extLst>
          </p:cNvPr>
          <p:cNvSpPr txBox="1"/>
          <p:nvPr/>
        </p:nvSpPr>
        <p:spPr>
          <a:xfrm>
            <a:off x="2945620" y="679453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935" name="TextBox 934">
            <a:extLst>
              <a:ext uri="{FF2B5EF4-FFF2-40B4-BE49-F238E27FC236}">
                <a16:creationId xmlns:a16="http://schemas.microsoft.com/office/drawing/2014/main" id="{21F57D07-36C2-47FC-8697-605E469C1C99}"/>
              </a:ext>
            </a:extLst>
          </p:cNvPr>
          <p:cNvSpPr txBox="1"/>
          <p:nvPr/>
        </p:nvSpPr>
        <p:spPr>
          <a:xfrm>
            <a:off x="2830203" y="7412467"/>
            <a:ext cx="3577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latin typeface="+mj-lt"/>
                <a:cs typeface="Arial" panose="020B0604020202020204" pitchFamily="34" charset="0"/>
              </a:rPr>
              <a:t>1..*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936" name="TextBox 935">
            <a:extLst>
              <a:ext uri="{FF2B5EF4-FFF2-40B4-BE49-F238E27FC236}">
                <a16:creationId xmlns:a16="http://schemas.microsoft.com/office/drawing/2014/main" id="{3D327801-A020-4271-B215-BA19A39A5CDC}"/>
              </a:ext>
            </a:extLst>
          </p:cNvPr>
          <p:cNvSpPr txBox="1"/>
          <p:nvPr/>
        </p:nvSpPr>
        <p:spPr>
          <a:xfrm>
            <a:off x="2830203" y="8120621"/>
            <a:ext cx="3577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latin typeface="+mj-lt"/>
                <a:cs typeface="Arial" panose="020B0604020202020204" pitchFamily="34" charset="0"/>
              </a:rPr>
              <a:t>0..*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937" name="TextBox 936">
            <a:extLst>
              <a:ext uri="{FF2B5EF4-FFF2-40B4-BE49-F238E27FC236}">
                <a16:creationId xmlns:a16="http://schemas.microsoft.com/office/drawing/2014/main" id="{C692F162-8594-4929-B795-F4578329DA6E}"/>
              </a:ext>
            </a:extLst>
          </p:cNvPr>
          <p:cNvSpPr txBox="1"/>
          <p:nvPr/>
        </p:nvSpPr>
        <p:spPr>
          <a:xfrm>
            <a:off x="2830203" y="8655347"/>
            <a:ext cx="3577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latin typeface="+mj-lt"/>
                <a:cs typeface="Arial" panose="020B0604020202020204" pitchFamily="34" charset="0"/>
              </a:rPr>
              <a:t>0..*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957" name="TextBox 956">
            <a:extLst>
              <a:ext uri="{FF2B5EF4-FFF2-40B4-BE49-F238E27FC236}">
                <a16:creationId xmlns:a16="http://schemas.microsoft.com/office/drawing/2014/main" id="{6B6B7C2F-E2F1-4DA6-AD66-5C5E5B7CE58B}"/>
              </a:ext>
            </a:extLst>
          </p:cNvPr>
          <p:cNvSpPr txBox="1"/>
          <p:nvPr/>
        </p:nvSpPr>
        <p:spPr>
          <a:xfrm>
            <a:off x="8548280" y="583020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FD05C7EF-4CC0-4E6F-B402-7D8529C6680C}"/>
              </a:ext>
            </a:extLst>
          </p:cNvPr>
          <p:cNvSpPr/>
          <p:nvPr/>
        </p:nvSpPr>
        <p:spPr>
          <a:xfrm>
            <a:off x="3130627" y="8069673"/>
            <a:ext cx="1278932" cy="137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constraint</a:t>
            </a:r>
            <a:endParaRPr lang="ko-KR" altLang="en-US" sz="900" dirty="0">
              <a:solidFill>
                <a:schemeClr val="tx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87638CBC-4781-4152-AF9F-BAF2A5DACC88}"/>
              </a:ext>
            </a:extLst>
          </p:cNvPr>
          <p:cNvSpPr/>
          <p:nvPr/>
        </p:nvSpPr>
        <p:spPr>
          <a:xfrm>
            <a:off x="3130627" y="8206832"/>
            <a:ext cx="1278932" cy="25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id: String &lt;&lt;PK&gt;&gt;</a:t>
            </a:r>
            <a:endParaRPr lang="ko-KR" altLang="en-US" sz="900" dirty="0">
              <a:solidFill>
                <a:schemeClr val="tx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177" name="Rounded Rectangle 252">
            <a:extLst>
              <a:ext uri="{FF2B5EF4-FFF2-40B4-BE49-F238E27FC236}">
                <a16:creationId xmlns:a16="http://schemas.microsoft.com/office/drawing/2014/main" id="{AFC3FD47-23E6-4D13-B055-856A65B4C538}"/>
              </a:ext>
            </a:extLst>
          </p:cNvPr>
          <p:cNvSpPr/>
          <p:nvPr/>
        </p:nvSpPr>
        <p:spPr>
          <a:xfrm>
            <a:off x="3130426" y="4177237"/>
            <a:ext cx="654888" cy="1674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headEnd type="non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+mj-lt"/>
                <a:cs typeface="Arial" panose="020B0604020202020204" pitchFamily="34" charset="0"/>
              </a:rPr>
              <a:t>specId</a:t>
            </a:r>
            <a:endParaRPr lang="en-KR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8" name="Rounded Rectangle 252">
            <a:extLst>
              <a:ext uri="{FF2B5EF4-FFF2-40B4-BE49-F238E27FC236}">
                <a16:creationId xmlns:a16="http://schemas.microsoft.com/office/drawing/2014/main" id="{96344C3F-7DA9-45DB-ABE3-9BD31B70CA75}"/>
              </a:ext>
            </a:extLst>
          </p:cNvPr>
          <p:cNvSpPr/>
          <p:nvPr/>
        </p:nvSpPr>
        <p:spPr>
          <a:xfrm>
            <a:off x="3130426" y="4530205"/>
            <a:ext cx="654888" cy="1674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headEnd type="non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+mj-lt"/>
                <a:cs typeface="Arial" panose="020B0604020202020204" pitchFamily="34" charset="0"/>
              </a:rPr>
              <a:t>authoring</a:t>
            </a:r>
            <a:endParaRPr lang="en-KR" sz="9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9C284F65-FC0D-40CD-9424-F927A762B031}"/>
              </a:ext>
            </a:extLst>
          </p:cNvPr>
          <p:cNvCxnSpPr>
            <a:cxnSpLocks/>
          </p:cNvCxnSpPr>
          <p:nvPr/>
        </p:nvCxnSpPr>
        <p:spPr>
          <a:xfrm>
            <a:off x="6384925" y="5372843"/>
            <a:ext cx="84822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연결선: 꺾임 196">
            <a:extLst>
              <a:ext uri="{FF2B5EF4-FFF2-40B4-BE49-F238E27FC236}">
                <a16:creationId xmlns:a16="http://schemas.microsoft.com/office/drawing/2014/main" id="{2921ED10-4BF8-494F-A9C8-C78797FB7C75}"/>
              </a:ext>
            </a:extLst>
          </p:cNvPr>
          <p:cNvCxnSpPr>
            <a:cxnSpLocks/>
            <a:stCxn id="187" idx="1"/>
            <a:endCxn id="180" idx="3"/>
          </p:cNvCxnSpPr>
          <p:nvPr/>
        </p:nvCxnSpPr>
        <p:spPr>
          <a:xfrm rot="10800000">
            <a:off x="4101641" y="4896824"/>
            <a:ext cx="894659" cy="34880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35151684-A0C9-455E-8BF2-0E3CBD059AD7}"/>
              </a:ext>
            </a:extLst>
          </p:cNvPr>
          <p:cNvCxnSpPr>
            <a:cxnSpLocks/>
            <a:endCxn id="183" idx="3"/>
          </p:cNvCxnSpPr>
          <p:nvPr/>
        </p:nvCxnSpPr>
        <p:spPr>
          <a:xfrm rot="10800000" flipV="1">
            <a:off x="4101640" y="5438854"/>
            <a:ext cx="897582" cy="33107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4CBB0D6A-7A04-4B3F-960F-45A5F4517982}"/>
              </a:ext>
            </a:extLst>
          </p:cNvPr>
          <p:cNvCxnSpPr>
            <a:cxnSpLocks/>
            <a:stCxn id="196" idx="1"/>
            <a:endCxn id="180" idx="3"/>
          </p:cNvCxnSpPr>
          <p:nvPr/>
        </p:nvCxnSpPr>
        <p:spPr>
          <a:xfrm rot="10800000" flipV="1">
            <a:off x="4101641" y="4635533"/>
            <a:ext cx="894709" cy="26129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62CB5267-0722-4B31-94DB-C6E10300D3D0}"/>
              </a:ext>
            </a:extLst>
          </p:cNvPr>
          <p:cNvCxnSpPr>
            <a:cxnSpLocks/>
            <a:stCxn id="206" idx="1"/>
            <a:endCxn id="183" idx="3"/>
          </p:cNvCxnSpPr>
          <p:nvPr/>
        </p:nvCxnSpPr>
        <p:spPr>
          <a:xfrm rot="10800000">
            <a:off x="4101640" y="5769930"/>
            <a:ext cx="894660" cy="25559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연결선: 꺾임 286">
            <a:extLst>
              <a:ext uri="{FF2B5EF4-FFF2-40B4-BE49-F238E27FC236}">
                <a16:creationId xmlns:a16="http://schemas.microsoft.com/office/drawing/2014/main" id="{B0A6A382-0044-4BA6-92B6-132E01C64CC9}"/>
              </a:ext>
            </a:extLst>
          </p:cNvPr>
          <p:cNvCxnSpPr>
            <a:cxnSpLocks/>
            <a:stCxn id="177" idx="1"/>
            <a:endCxn id="32" idx="3"/>
          </p:cNvCxnSpPr>
          <p:nvPr/>
        </p:nvCxnSpPr>
        <p:spPr>
          <a:xfrm rot="10800000" flipV="1">
            <a:off x="2467984" y="4260965"/>
            <a:ext cx="662442" cy="9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연결선: 꺾임 289">
            <a:extLst>
              <a:ext uri="{FF2B5EF4-FFF2-40B4-BE49-F238E27FC236}">
                <a16:creationId xmlns:a16="http://schemas.microsoft.com/office/drawing/2014/main" id="{71FF192A-B801-4B2F-BCC5-1A1D526B2F30}"/>
              </a:ext>
            </a:extLst>
          </p:cNvPr>
          <p:cNvCxnSpPr>
            <a:cxnSpLocks/>
            <a:stCxn id="178" idx="1"/>
            <a:endCxn id="32" idx="3"/>
          </p:cNvCxnSpPr>
          <p:nvPr/>
        </p:nvCxnSpPr>
        <p:spPr>
          <a:xfrm rot="10800000">
            <a:off x="2467984" y="4261058"/>
            <a:ext cx="662442" cy="35287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연결선: 꺾임 295">
            <a:extLst>
              <a:ext uri="{FF2B5EF4-FFF2-40B4-BE49-F238E27FC236}">
                <a16:creationId xmlns:a16="http://schemas.microsoft.com/office/drawing/2014/main" id="{05E415A6-89B0-4E69-B82C-DF66743D4A7F}"/>
              </a:ext>
            </a:extLst>
          </p:cNvPr>
          <p:cNvCxnSpPr>
            <a:cxnSpLocks/>
            <a:stCxn id="181" idx="1"/>
          </p:cNvCxnSpPr>
          <p:nvPr/>
        </p:nvCxnSpPr>
        <p:spPr>
          <a:xfrm rot="10800000">
            <a:off x="2470529" y="4261059"/>
            <a:ext cx="898755" cy="753536"/>
          </a:xfrm>
          <a:prstGeom prst="bentConnector3">
            <a:avLst>
              <a:gd name="adj1" fmla="val 62887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7" name="TextBox 366">
            <a:extLst>
              <a:ext uri="{FF2B5EF4-FFF2-40B4-BE49-F238E27FC236}">
                <a16:creationId xmlns:a16="http://schemas.microsoft.com/office/drawing/2014/main" id="{86003E96-AF02-4A9B-AAFE-BF51FD281A78}"/>
              </a:ext>
            </a:extLst>
          </p:cNvPr>
          <p:cNvSpPr txBox="1"/>
          <p:nvPr/>
        </p:nvSpPr>
        <p:spPr>
          <a:xfrm>
            <a:off x="2953240" y="406664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16088949-A81F-473F-BF0A-28209E072153}"/>
              </a:ext>
            </a:extLst>
          </p:cNvPr>
          <p:cNvSpPr txBox="1"/>
          <p:nvPr/>
        </p:nvSpPr>
        <p:spPr>
          <a:xfrm>
            <a:off x="2953240" y="442879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E5E294F9-4AD0-4D64-9E87-F6BD51024ED4}"/>
              </a:ext>
            </a:extLst>
          </p:cNvPr>
          <p:cNvSpPr txBox="1"/>
          <p:nvPr/>
        </p:nvSpPr>
        <p:spPr>
          <a:xfrm>
            <a:off x="2779788" y="4830646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1..*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04DD83BD-F340-4840-BD44-DC0443A87189}"/>
              </a:ext>
            </a:extLst>
          </p:cNvPr>
          <p:cNvSpPr/>
          <p:nvPr/>
        </p:nvSpPr>
        <p:spPr>
          <a:xfrm>
            <a:off x="4996349" y="4456582"/>
            <a:ext cx="1574571" cy="1177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dataObjectAndEr</a:t>
            </a:r>
            <a:endParaRPr lang="ko-KR" altLang="en-US" sz="900" dirty="0">
              <a:solidFill>
                <a:schemeClr val="tx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F0365C6A-3AB8-4339-930E-A6AF2DC3A760}"/>
              </a:ext>
            </a:extLst>
          </p:cNvPr>
          <p:cNvSpPr/>
          <p:nvPr/>
        </p:nvSpPr>
        <p:spPr>
          <a:xfrm>
            <a:off x="4996349" y="4574353"/>
            <a:ext cx="1574571" cy="1223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id: String &lt;&lt;PK&gt;&gt;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B5C2B064-7F7E-4002-9471-5464C4E67102}"/>
              </a:ext>
            </a:extLst>
          </p:cNvPr>
          <p:cNvSpPr txBox="1"/>
          <p:nvPr/>
        </p:nvSpPr>
        <p:spPr>
          <a:xfrm>
            <a:off x="4691108" y="4465042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0..*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ACE6DA7D-07B7-4322-A796-415F6F5C60EC}"/>
              </a:ext>
            </a:extLst>
          </p:cNvPr>
          <p:cNvSpPr/>
          <p:nvPr/>
        </p:nvSpPr>
        <p:spPr>
          <a:xfrm>
            <a:off x="3963230" y="5032777"/>
            <a:ext cx="360996" cy="30121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0821BDA8-CF9F-4BBE-8958-3AAA9BB07C86}"/>
              </a:ext>
            </a:extLst>
          </p:cNvPr>
          <p:cNvSpPr txBox="1"/>
          <p:nvPr/>
        </p:nvSpPr>
        <p:spPr>
          <a:xfrm>
            <a:off x="4058889" y="4857692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0..</a:t>
            </a:r>
            <a:r>
              <a:rPr lang="ko-KR" altLang="en-US" sz="900" dirty="0">
                <a:latin typeface="+mj-lt"/>
                <a:cs typeface="Arial" panose="020B0604020202020204" pitchFamily="34" charset="0"/>
              </a:rPr>
              <a:t>*</a:t>
            </a:r>
          </a:p>
        </p:txBody>
      </p:sp>
      <p:sp>
        <p:nvSpPr>
          <p:cNvPr id="386" name="다이아몬드 385">
            <a:extLst>
              <a:ext uri="{FF2B5EF4-FFF2-40B4-BE49-F238E27FC236}">
                <a16:creationId xmlns:a16="http://schemas.microsoft.com/office/drawing/2014/main" id="{7446B207-F0F3-4784-B358-1621AD2C4F5F}"/>
              </a:ext>
            </a:extLst>
          </p:cNvPr>
          <p:cNvSpPr/>
          <p:nvPr/>
        </p:nvSpPr>
        <p:spPr>
          <a:xfrm>
            <a:off x="3904720" y="5075448"/>
            <a:ext cx="108000" cy="144000"/>
          </a:xfrm>
          <a:prstGeom prst="diamond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87" name="Rectangle 403">
            <a:extLst>
              <a:ext uri="{FF2B5EF4-FFF2-40B4-BE49-F238E27FC236}">
                <a16:creationId xmlns:a16="http://schemas.microsoft.com/office/drawing/2014/main" id="{BEA685FA-AA8D-4247-8123-8DE719303E9C}"/>
              </a:ext>
            </a:extLst>
          </p:cNvPr>
          <p:cNvSpPr/>
          <p:nvPr/>
        </p:nvSpPr>
        <p:spPr>
          <a:xfrm>
            <a:off x="3910104" y="5302066"/>
            <a:ext cx="4988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err="1">
                <a:latin typeface="+mj-lt"/>
                <a:cs typeface="Arial" panose="020B0604020202020204" pitchFamily="34" charset="0"/>
              </a:rPr>
              <a:t>subPm</a:t>
            </a:r>
            <a:endParaRPr lang="en-KR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13AC8682-6B63-4743-9D97-F61D5232E30B}"/>
              </a:ext>
            </a:extLst>
          </p:cNvPr>
          <p:cNvSpPr txBox="1"/>
          <p:nvPr/>
        </p:nvSpPr>
        <p:spPr>
          <a:xfrm>
            <a:off x="3777425" y="516623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5FD2660-E889-4462-8F86-0BA89D665ABB}"/>
              </a:ext>
            </a:extLst>
          </p:cNvPr>
          <p:cNvSpPr/>
          <p:nvPr/>
        </p:nvSpPr>
        <p:spPr>
          <a:xfrm>
            <a:off x="3369283" y="4837937"/>
            <a:ext cx="732357" cy="1177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pm</a:t>
            </a:r>
            <a:endParaRPr lang="ko-KR" altLang="en-US" sz="900" dirty="0">
              <a:solidFill>
                <a:schemeClr val="tx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B7B580FF-0A44-4FBC-B347-7F60387A49DB}"/>
              </a:ext>
            </a:extLst>
          </p:cNvPr>
          <p:cNvSpPr/>
          <p:nvPr/>
        </p:nvSpPr>
        <p:spPr>
          <a:xfrm>
            <a:off x="3369283" y="4955709"/>
            <a:ext cx="732357" cy="1177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70168249-63CD-464C-B854-D058EC2C458A}"/>
              </a:ext>
            </a:extLst>
          </p:cNvPr>
          <p:cNvSpPr/>
          <p:nvPr/>
        </p:nvSpPr>
        <p:spPr>
          <a:xfrm>
            <a:off x="3369283" y="5711044"/>
            <a:ext cx="732357" cy="1177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im</a:t>
            </a:r>
            <a:endParaRPr lang="ko-KR" altLang="en-US" sz="900" dirty="0">
              <a:solidFill>
                <a:schemeClr val="tx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3AB59F49-EAC5-4A5F-ADDC-D4600EF05558}"/>
              </a:ext>
            </a:extLst>
          </p:cNvPr>
          <p:cNvSpPr/>
          <p:nvPr/>
        </p:nvSpPr>
        <p:spPr>
          <a:xfrm>
            <a:off x="3369283" y="5828816"/>
            <a:ext cx="732357" cy="1177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ED716BA3-4D90-4594-8AAA-23AD4F3A344A}"/>
              </a:ext>
            </a:extLst>
          </p:cNvPr>
          <p:cNvSpPr txBox="1"/>
          <p:nvPr/>
        </p:nvSpPr>
        <p:spPr>
          <a:xfrm>
            <a:off x="4066649" y="470902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3C746B2E-828B-4C76-B289-0E4F22F4A2CC}"/>
              </a:ext>
            </a:extLst>
          </p:cNvPr>
          <p:cNvSpPr txBox="1"/>
          <p:nvPr/>
        </p:nvSpPr>
        <p:spPr>
          <a:xfrm>
            <a:off x="4066649" y="559358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422" name="직선 연결선 421">
            <a:extLst>
              <a:ext uri="{FF2B5EF4-FFF2-40B4-BE49-F238E27FC236}">
                <a16:creationId xmlns:a16="http://schemas.microsoft.com/office/drawing/2014/main" id="{502D23DC-C4C1-4B4F-AF16-A37A1BEB1E9E}"/>
              </a:ext>
            </a:extLst>
          </p:cNvPr>
          <p:cNvCxnSpPr>
            <a:cxnSpLocks/>
            <a:stCxn id="205" idx="0"/>
            <a:endCxn id="411" idx="2"/>
          </p:cNvCxnSpPr>
          <p:nvPr/>
        </p:nvCxnSpPr>
        <p:spPr>
          <a:xfrm flipH="1" flipV="1">
            <a:off x="5362478" y="5451606"/>
            <a:ext cx="1" cy="39726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934373DF-2F66-447D-929F-B44C07F0DD9D}"/>
              </a:ext>
            </a:extLst>
          </p:cNvPr>
          <p:cNvGrpSpPr/>
          <p:nvPr/>
        </p:nvGrpSpPr>
        <p:grpSpPr>
          <a:xfrm>
            <a:off x="4996300" y="5848870"/>
            <a:ext cx="732357" cy="235544"/>
            <a:chOff x="3972935" y="861060"/>
            <a:chExt cx="1150092" cy="3810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A65B679B-4272-44B9-AF72-AFC9EBB3EF1B}"/>
                </a:ext>
              </a:extLst>
            </p:cNvPr>
            <p:cNvSpPr/>
            <p:nvPr/>
          </p:nvSpPr>
          <p:spPr>
            <a:xfrm>
              <a:off x="3972935" y="861060"/>
              <a:ext cx="1150092" cy="190500"/>
            </a:xfrm>
            <a:prstGeom prst="rect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+mj-lt"/>
                  <a:cs typeface="Calibri Light" panose="020F0302020204030204" pitchFamily="34" charset="0"/>
                </a:rPr>
                <a:t>tm</a:t>
              </a:r>
              <a:endParaRPr lang="ko-KR" altLang="en-US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CC11E5F7-C537-4FBE-803F-F35C94DECA0B}"/>
                </a:ext>
              </a:extLst>
            </p:cNvPr>
            <p:cNvSpPr/>
            <p:nvPr/>
          </p:nvSpPr>
          <p:spPr>
            <a:xfrm>
              <a:off x="3972935" y="1051560"/>
              <a:ext cx="1150092" cy="190500"/>
            </a:xfrm>
            <a:prstGeom prst="rect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  <a:cs typeface="Calibri Light" panose="020F0302020204030204" pitchFamily="34" charset="0"/>
              </a:endParaRPr>
            </a:p>
          </p:txBody>
        </p:sp>
      </p:grpSp>
      <p:sp>
        <p:nvSpPr>
          <p:cNvPr id="440" name="TextBox 439">
            <a:extLst>
              <a:ext uri="{FF2B5EF4-FFF2-40B4-BE49-F238E27FC236}">
                <a16:creationId xmlns:a16="http://schemas.microsoft.com/office/drawing/2014/main" id="{4363EF74-A96C-415A-A7D0-F43BCFF03E05}"/>
              </a:ext>
            </a:extLst>
          </p:cNvPr>
          <p:cNvSpPr txBox="1"/>
          <p:nvPr/>
        </p:nvSpPr>
        <p:spPr>
          <a:xfrm>
            <a:off x="4712020" y="5844677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1..*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2252D1AF-0126-4326-A34E-133E741749A1}"/>
              </a:ext>
            </a:extLst>
          </p:cNvPr>
          <p:cNvSpPr txBox="1"/>
          <p:nvPr/>
        </p:nvSpPr>
        <p:spPr>
          <a:xfrm>
            <a:off x="5176154" y="553469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35ACADAE-9987-4212-B17F-E5498C349503}"/>
              </a:ext>
            </a:extLst>
          </p:cNvPr>
          <p:cNvSpPr txBox="1"/>
          <p:nvPr/>
        </p:nvSpPr>
        <p:spPr>
          <a:xfrm>
            <a:off x="5706271" y="583942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439" name="그룹 438">
            <a:extLst>
              <a:ext uri="{FF2B5EF4-FFF2-40B4-BE49-F238E27FC236}">
                <a16:creationId xmlns:a16="http://schemas.microsoft.com/office/drawing/2014/main" id="{78E84293-4FDA-4ADB-9394-DB185D0BD16C}"/>
              </a:ext>
            </a:extLst>
          </p:cNvPr>
          <p:cNvGrpSpPr/>
          <p:nvPr/>
        </p:nvGrpSpPr>
        <p:grpSpPr>
          <a:xfrm>
            <a:off x="4794293" y="4769936"/>
            <a:ext cx="1776573" cy="814221"/>
            <a:chOff x="5216469" y="6622908"/>
            <a:chExt cx="1776573" cy="814221"/>
          </a:xfrm>
        </p:grpSpPr>
        <p:grpSp>
          <p:nvGrpSpPr>
            <p:cNvPr id="436" name="그룹 435">
              <a:extLst>
                <a:ext uri="{FF2B5EF4-FFF2-40B4-BE49-F238E27FC236}">
                  <a16:creationId xmlns:a16="http://schemas.microsoft.com/office/drawing/2014/main" id="{70F6CE69-0E13-4623-8D0A-D2A7E4BB2C01}"/>
                </a:ext>
              </a:extLst>
            </p:cNvPr>
            <p:cNvGrpSpPr/>
            <p:nvPr/>
          </p:nvGrpSpPr>
          <p:grpSpPr>
            <a:xfrm>
              <a:off x="5216469" y="6622908"/>
              <a:ext cx="1776573" cy="814221"/>
              <a:chOff x="5216469" y="6622908"/>
              <a:chExt cx="1776573" cy="814221"/>
            </a:xfrm>
          </p:grpSpPr>
          <p:grpSp>
            <p:nvGrpSpPr>
              <p:cNvPr id="431" name="그룹 430">
                <a:extLst>
                  <a:ext uri="{FF2B5EF4-FFF2-40B4-BE49-F238E27FC236}">
                    <a16:creationId xmlns:a16="http://schemas.microsoft.com/office/drawing/2014/main" id="{89B627D5-A4F0-4707-AF66-2F77E0B6EE67}"/>
                  </a:ext>
                </a:extLst>
              </p:cNvPr>
              <p:cNvGrpSpPr/>
              <p:nvPr/>
            </p:nvGrpSpPr>
            <p:grpSpPr>
              <a:xfrm>
                <a:off x="5418475" y="6622908"/>
                <a:ext cx="1574567" cy="814221"/>
                <a:chOff x="5418475" y="6622908"/>
                <a:chExt cx="1574567" cy="814221"/>
              </a:xfrm>
            </p:grpSpPr>
            <p:sp>
              <p:nvSpPr>
                <p:cNvPr id="411" name="직사각형 410">
                  <a:extLst>
                    <a:ext uri="{FF2B5EF4-FFF2-40B4-BE49-F238E27FC236}">
                      <a16:creationId xmlns:a16="http://schemas.microsoft.com/office/drawing/2014/main" id="{E362E436-AE20-4DF5-930A-D6C9F66F4720}"/>
                    </a:ext>
                  </a:extLst>
                </p:cNvPr>
                <p:cNvSpPr/>
                <p:nvPr/>
              </p:nvSpPr>
              <p:spPr>
                <a:xfrm>
                  <a:off x="5418476" y="7106349"/>
                  <a:ext cx="732356" cy="19822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+mj-lt"/>
                    <a:cs typeface="Calibri Light" panose="020F0302020204030204" pitchFamily="34" charset="0"/>
                  </a:endParaRPr>
                </a:p>
              </p:txBody>
            </p:sp>
            <p:grpSp>
              <p:nvGrpSpPr>
                <p:cNvPr id="185" name="그룹 184">
                  <a:extLst>
                    <a:ext uri="{FF2B5EF4-FFF2-40B4-BE49-F238E27FC236}">
                      <a16:creationId xmlns:a16="http://schemas.microsoft.com/office/drawing/2014/main" id="{03726EF0-143D-4105-A437-4DCA306C232D}"/>
                    </a:ext>
                  </a:extLst>
                </p:cNvPr>
                <p:cNvGrpSpPr/>
                <p:nvPr/>
              </p:nvGrpSpPr>
              <p:grpSpPr>
                <a:xfrm>
                  <a:off x="5418475" y="6622908"/>
                  <a:ext cx="1574567" cy="814221"/>
                  <a:chOff x="3972934" y="861060"/>
                  <a:chExt cx="1574567" cy="1130864"/>
                </a:xfrm>
                <a:solidFill>
                  <a:schemeClr val="accent5">
                    <a:lumMod val="20000"/>
                    <a:lumOff val="80000"/>
                  </a:schemeClr>
                </a:solidFill>
              </p:grpSpPr>
              <p:sp>
                <p:nvSpPr>
                  <p:cNvPr id="186" name="직사각형 185">
                    <a:extLst>
                      <a:ext uri="{FF2B5EF4-FFF2-40B4-BE49-F238E27FC236}">
                        <a16:creationId xmlns:a16="http://schemas.microsoft.com/office/drawing/2014/main" id="{F5E4C5E2-862A-438E-8DE8-FB915499E4B1}"/>
                      </a:ext>
                    </a:extLst>
                  </p:cNvPr>
                  <p:cNvSpPr/>
                  <p:nvPr/>
                </p:nvSpPr>
                <p:spPr>
                  <a:xfrm>
                    <a:off x="3972934" y="861060"/>
                    <a:ext cx="1574567" cy="1905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en-US" altLang="ko-KR" sz="900" dirty="0">
                        <a:solidFill>
                          <a:schemeClr val="tx1"/>
                        </a:solidFill>
                        <a:latin typeface="+mj-lt"/>
                        <a:cs typeface="Calibri Light" panose="020F0302020204030204" pitchFamily="34" charset="0"/>
                      </a:rPr>
                      <a:t>diagram</a:t>
                    </a:r>
                    <a:endParaRPr lang="ko-KR" altLang="en-US" sz="900" dirty="0">
                      <a:solidFill>
                        <a:schemeClr val="tx1"/>
                      </a:solidFill>
                      <a:latin typeface="+mj-lt"/>
                      <a:cs typeface="Calibri Light" panose="020F0302020204030204" pitchFamily="34" charset="0"/>
                    </a:endParaRPr>
                  </a:p>
                </p:txBody>
              </p:sp>
              <p:sp>
                <p:nvSpPr>
                  <p:cNvPr id="187" name="직사각형 186">
                    <a:extLst>
                      <a:ext uri="{FF2B5EF4-FFF2-40B4-BE49-F238E27FC236}">
                        <a16:creationId xmlns:a16="http://schemas.microsoft.com/office/drawing/2014/main" id="{C36DCB36-5246-4BFC-8FED-3D40C50FE962}"/>
                      </a:ext>
                    </a:extLst>
                  </p:cNvPr>
                  <p:cNvSpPr/>
                  <p:nvPr/>
                </p:nvSpPr>
                <p:spPr>
                  <a:xfrm>
                    <a:off x="3972934" y="1051559"/>
                    <a:ext cx="1574567" cy="940365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marL="171450" indent="-171450">
                      <a:buFontTx/>
                      <a:buChar char="-"/>
                    </a:pPr>
                    <a:r>
                      <a:rPr lang="en-US" altLang="ko-KR" sz="900" dirty="0">
                        <a:solidFill>
                          <a:schemeClr val="tx1"/>
                        </a:solidFill>
                        <a:latin typeface="+mj-lt"/>
                        <a:cs typeface="Calibri Light" panose="020F0302020204030204" pitchFamily="34" charset="0"/>
                      </a:rPr>
                      <a:t>id: String &lt;&lt;PK&gt;&gt;</a:t>
                    </a:r>
                  </a:p>
                  <a:p>
                    <a:pPr marL="171450" indent="-171450">
                      <a:buFontTx/>
                      <a:buChar char="-"/>
                    </a:pPr>
                    <a:r>
                      <a:rPr lang="en-US" altLang="ko-KR" sz="900" dirty="0">
                        <a:solidFill>
                          <a:schemeClr val="tx1"/>
                        </a:solidFill>
                        <a:latin typeface="+mj-lt"/>
                        <a:cs typeface="Calibri Light" panose="020F0302020204030204" pitchFamily="34" charset="0"/>
                      </a:rPr>
                      <a:t>name: String</a:t>
                    </a:r>
                  </a:p>
                  <a:p>
                    <a:pPr marL="171450" indent="-171450">
                      <a:buFontTx/>
                      <a:buChar char="-"/>
                    </a:pPr>
                    <a:r>
                      <a:rPr lang="en-US" altLang="ko-KR" sz="900" dirty="0">
                        <a:solidFill>
                          <a:schemeClr val="tx1"/>
                        </a:solidFill>
                        <a:latin typeface="+mj-lt"/>
                        <a:cs typeface="Calibri Light" panose="020F0302020204030204" pitchFamily="34" charset="0"/>
                      </a:rPr>
                      <a:t>notation: String</a:t>
                    </a:r>
                  </a:p>
                  <a:p>
                    <a:pPr marL="171450" indent="-171450">
                      <a:buFontTx/>
                      <a:buChar char="-"/>
                    </a:pPr>
                    <a:r>
                      <a:rPr lang="en-US" altLang="ko-KR" sz="900" dirty="0" err="1">
                        <a:solidFill>
                          <a:schemeClr val="tx1"/>
                        </a:solidFill>
                        <a:latin typeface="+mj-lt"/>
                        <a:cs typeface="Calibri Light" panose="020F0302020204030204" pitchFamily="34" charset="0"/>
                      </a:rPr>
                      <a:t>diagramFilePath</a:t>
                    </a:r>
                    <a:r>
                      <a:rPr lang="en-US" altLang="ko-KR" sz="900" dirty="0">
                        <a:solidFill>
                          <a:schemeClr val="tx1"/>
                        </a:solidFill>
                        <a:latin typeface="+mj-lt"/>
                        <a:cs typeface="Calibri Light" panose="020F0302020204030204" pitchFamily="34" charset="0"/>
                      </a:rPr>
                      <a:t>: String</a:t>
                    </a:r>
                  </a:p>
                  <a:p>
                    <a:pPr marL="171450" indent="-171450">
                      <a:buFontTx/>
                      <a:buChar char="-"/>
                    </a:pPr>
                    <a:r>
                      <a:rPr lang="en-US" altLang="ko-KR" sz="900" dirty="0" err="1">
                        <a:solidFill>
                          <a:schemeClr val="tx1"/>
                        </a:solidFill>
                        <a:latin typeface="+mj-lt"/>
                        <a:cs typeface="Calibri Light" panose="020F0302020204030204" pitchFamily="34" charset="0"/>
                      </a:rPr>
                      <a:t>imageFilePath</a:t>
                    </a:r>
                    <a:r>
                      <a:rPr lang="en-US" altLang="ko-KR" sz="900" dirty="0">
                        <a:solidFill>
                          <a:schemeClr val="tx1"/>
                        </a:solidFill>
                        <a:latin typeface="+mj-lt"/>
                        <a:cs typeface="Calibri Light" panose="020F0302020204030204" pitchFamily="34" charset="0"/>
                      </a:rPr>
                      <a:t>: String</a:t>
                    </a:r>
                  </a:p>
                </p:txBody>
              </p:sp>
            </p:grpSp>
          </p:grpSp>
          <p:sp>
            <p:nvSpPr>
              <p:cNvPr id="434" name="TextBox 433">
                <a:extLst>
                  <a:ext uri="{FF2B5EF4-FFF2-40B4-BE49-F238E27FC236}">
                    <a16:creationId xmlns:a16="http://schemas.microsoft.com/office/drawing/2014/main" id="{360A6094-6D31-4BE0-A9FD-F8DC238F03C7}"/>
                  </a:ext>
                </a:extLst>
              </p:cNvPr>
              <p:cNvSpPr txBox="1"/>
              <p:nvPr/>
            </p:nvSpPr>
            <p:spPr>
              <a:xfrm>
                <a:off x="5216469" y="6918928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>
                    <a:latin typeface="+mj-lt"/>
                    <a:cs typeface="Arial" panose="020B0604020202020204" pitchFamily="34" charset="0"/>
                  </a:rPr>
                  <a:t>1</a:t>
                </a:r>
                <a:endParaRPr lang="ko-KR" altLang="en-US" sz="900" dirty="0">
                  <a:latin typeface="+mj-lt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A9340305-8FDC-43DA-839A-6BA00518331D}"/>
                </a:ext>
              </a:extLst>
            </p:cNvPr>
            <p:cNvSpPr txBox="1"/>
            <p:nvPr/>
          </p:nvSpPr>
          <p:spPr>
            <a:xfrm>
              <a:off x="5216469" y="7113084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+mj-lt"/>
                  <a:cs typeface="Arial" panose="020B0604020202020204" pitchFamily="34" charset="0"/>
                </a:rPr>
                <a:t>1</a:t>
              </a:r>
              <a:endParaRPr lang="ko-KR" altLang="en-US" sz="900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442" name="TextBox 441">
            <a:extLst>
              <a:ext uri="{FF2B5EF4-FFF2-40B4-BE49-F238E27FC236}">
                <a16:creationId xmlns:a16="http://schemas.microsoft.com/office/drawing/2014/main" id="{8D9E09D3-1AD5-4952-8C26-FEBA61EB7A08}"/>
              </a:ext>
            </a:extLst>
          </p:cNvPr>
          <p:cNvSpPr txBox="1"/>
          <p:nvPr/>
        </p:nvSpPr>
        <p:spPr>
          <a:xfrm>
            <a:off x="5176154" y="567545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EF8FF6E9-1D1A-49C5-A48A-04E3898F1D67}"/>
              </a:ext>
            </a:extLst>
          </p:cNvPr>
          <p:cNvSpPr txBox="1"/>
          <p:nvPr/>
        </p:nvSpPr>
        <p:spPr>
          <a:xfrm>
            <a:off x="6530498" y="518321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2054B8BE-9C7D-43AE-8EF5-3A12BE512036}"/>
              </a:ext>
            </a:extLst>
          </p:cNvPr>
          <p:cNvSpPr txBox="1"/>
          <p:nvPr/>
        </p:nvSpPr>
        <p:spPr>
          <a:xfrm>
            <a:off x="6909383" y="5180273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0..*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87" name="직사각형 486">
            <a:extLst>
              <a:ext uri="{FF2B5EF4-FFF2-40B4-BE49-F238E27FC236}">
                <a16:creationId xmlns:a16="http://schemas.microsoft.com/office/drawing/2014/main" id="{EB246F09-CCA3-4229-AC2B-3C41802C4E42}"/>
              </a:ext>
            </a:extLst>
          </p:cNvPr>
          <p:cNvSpPr/>
          <p:nvPr/>
        </p:nvSpPr>
        <p:spPr>
          <a:xfrm>
            <a:off x="2325660" y="4435625"/>
            <a:ext cx="360996" cy="3276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C60BC4FB-7FB4-4B9B-A57C-28EBA10001D6}"/>
              </a:ext>
            </a:extLst>
          </p:cNvPr>
          <p:cNvSpPr txBox="1"/>
          <p:nvPr/>
        </p:nvSpPr>
        <p:spPr>
          <a:xfrm>
            <a:off x="2421319" y="4260540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0..</a:t>
            </a:r>
            <a:r>
              <a:rPr lang="ko-KR" altLang="en-US" sz="900" dirty="0">
                <a:latin typeface="+mj-lt"/>
                <a:cs typeface="Arial" panose="020B0604020202020204" pitchFamily="34" charset="0"/>
              </a:rPr>
              <a:t>*</a:t>
            </a:r>
          </a:p>
        </p:txBody>
      </p:sp>
      <p:sp>
        <p:nvSpPr>
          <p:cNvPr id="489" name="다이아몬드 488">
            <a:extLst>
              <a:ext uri="{FF2B5EF4-FFF2-40B4-BE49-F238E27FC236}">
                <a16:creationId xmlns:a16="http://schemas.microsoft.com/office/drawing/2014/main" id="{FA04656A-6C8A-41A1-93AD-2405F6300686}"/>
              </a:ext>
            </a:extLst>
          </p:cNvPr>
          <p:cNvSpPr/>
          <p:nvPr/>
        </p:nvSpPr>
        <p:spPr>
          <a:xfrm>
            <a:off x="2267150" y="4478296"/>
            <a:ext cx="108000" cy="144000"/>
          </a:xfrm>
          <a:prstGeom prst="diamond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90" name="Rectangle 403">
            <a:extLst>
              <a:ext uri="{FF2B5EF4-FFF2-40B4-BE49-F238E27FC236}">
                <a16:creationId xmlns:a16="http://schemas.microsoft.com/office/drawing/2014/main" id="{6776EF6D-D7B4-4208-95E3-ADDABE56EC11}"/>
              </a:ext>
            </a:extLst>
          </p:cNvPr>
          <p:cNvSpPr/>
          <p:nvPr/>
        </p:nvSpPr>
        <p:spPr>
          <a:xfrm>
            <a:off x="1471848" y="4750652"/>
            <a:ext cx="13244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>
                <a:latin typeface="+mj-lt"/>
                <a:cs typeface="Arial" panose="020B0604020202020204" pitchFamily="34" charset="0"/>
              </a:rPr>
              <a:t>subBusinessContextMap</a:t>
            </a:r>
            <a:endParaRPr lang="en-KR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8E069EA6-9DE5-42AF-8F22-D5CBB7F1B6DE}"/>
              </a:ext>
            </a:extLst>
          </p:cNvPr>
          <p:cNvSpPr txBox="1"/>
          <p:nvPr/>
        </p:nvSpPr>
        <p:spPr>
          <a:xfrm>
            <a:off x="2139855" y="456908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314A175-CF22-4BC0-9055-9C29F2DA1717}"/>
              </a:ext>
            </a:extLst>
          </p:cNvPr>
          <p:cNvGrpSpPr/>
          <p:nvPr/>
        </p:nvGrpSpPr>
        <p:grpSpPr>
          <a:xfrm>
            <a:off x="1351711" y="4192477"/>
            <a:ext cx="1116273" cy="274320"/>
            <a:chOff x="3972935" y="861060"/>
            <a:chExt cx="1150092" cy="3810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3789874-D98E-4B38-A753-515653522BB0}"/>
                </a:ext>
              </a:extLst>
            </p:cNvPr>
            <p:cNvSpPr/>
            <p:nvPr/>
          </p:nvSpPr>
          <p:spPr>
            <a:xfrm>
              <a:off x="3972935" y="861060"/>
              <a:ext cx="1150092" cy="190500"/>
            </a:xfrm>
            <a:prstGeom prst="rect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+mj-lt"/>
                  <a:cs typeface="Calibri Light" panose="020F0302020204030204" pitchFamily="34" charset="0"/>
                </a:rPr>
                <a:t>businessContextMap</a:t>
              </a:r>
              <a:endParaRPr lang="ko-KR" altLang="en-US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E398EE3-623C-455B-80DE-3B0DC0CA856D}"/>
                </a:ext>
              </a:extLst>
            </p:cNvPr>
            <p:cNvSpPr/>
            <p:nvPr/>
          </p:nvSpPr>
          <p:spPr>
            <a:xfrm>
              <a:off x="3972935" y="1051560"/>
              <a:ext cx="1150092" cy="190500"/>
            </a:xfrm>
            <a:prstGeom prst="rect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  <a:cs typeface="Calibri Light" panose="020F0302020204030204" pitchFamily="34" charset="0"/>
              </a:endParaRPr>
            </a:p>
          </p:txBody>
        </p:sp>
      </p:grpSp>
      <p:sp>
        <p:nvSpPr>
          <p:cNvPr id="363" name="TextBox 362">
            <a:extLst>
              <a:ext uri="{FF2B5EF4-FFF2-40B4-BE49-F238E27FC236}">
                <a16:creationId xmlns:a16="http://schemas.microsoft.com/office/drawing/2014/main" id="{25FE3CED-2270-4B48-93B8-36023FF0344F}"/>
              </a:ext>
            </a:extLst>
          </p:cNvPr>
          <p:cNvSpPr txBox="1"/>
          <p:nvPr/>
        </p:nvSpPr>
        <p:spPr>
          <a:xfrm>
            <a:off x="2430797" y="407538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05B6CC55-AF59-47EA-9A1A-A671F571CFD7}"/>
              </a:ext>
            </a:extLst>
          </p:cNvPr>
          <p:cNvSpPr txBox="1"/>
          <p:nvPr/>
        </p:nvSpPr>
        <p:spPr>
          <a:xfrm>
            <a:off x="1064277" y="4195570"/>
            <a:ext cx="3609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0..</a:t>
            </a:r>
            <a:r>
              <a:rPr lang="ko-KR" altLang="en-US" sz="900" dirty="0">
                <a:latin typeface="+mj-lt"/>
                <a:cs typeface="Arial" panose="020B0604020202020204" pitchFamily="34" charset="0"/>
              </a:rPr>
              <a:t>*</a:t>
            </a:r>
          </a:p>
        </p:txBody>
      </p:sp>
      <p:cxnSp>
        <p:nvCxnSpPr>
          <p:cNvPr id="946" name="연결선: 꺾임 945">
            <a:extLst>
              <a:ext uri="{FF2B5EF4-FFF2-40B4-BE49-F238E27FC236}">
                <a16:creationId xmlns:a16="http://schemas.microsoft.com/office/drawing/2014/main" id="{D4B367C4-BE32-4945-8194-5F5E250251D1}"/>
              </a:ext>
            </a:extLst>
          </p:cNvPr>
          <p:cNvCxnSpPr>
            <a:cxnSpLocks/>
            <a:stCxn id="414" idx="3"/>
            <a:endCxn id="212" idx="3"/>
          </p:cNvCxnSpPr>
          <p:nvPr/>
        </p:nvCxnSpPr>
        <p:spPr>
          <a:xfrm flipH="1">
            <a:off x="8576761" y="4954002"/>
            <a:ext cx="469" cy="1072260"/>
          </a:xfrm>
          <a:prstGeom prst="bentConnector3">
            <a:avLst>
              <a:gd name="adj1" fmla="val -48742004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4" name="TextBox 953">
            <a:extLst>
              <a:ext uri="{FF2B5EF4-FFF2-40B4-BE49-F238E27FC236}">
                <a16:creationId xmlns:a16="http://schemas.microsoft.com/office/drawing/2014/main" id="{DDCF44D7-4E2A-450B-91F7-8DE16AB248E5}"/>
              </a:ext>
            </a:extLst>
          </p:cNvPr>
          <p:cNvSpPr txBox="1"/>
          <p:nvPr/>
        </p:nvSpPr>
        <p:spPr>
          <a:xfrm>
            <a:off x="6530498" y="445612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955" name="TextBox 954">
            <a:extLst>
              <a:ext uri="{FF2B5EF4-FFF2-40B4-BE49-F238E27FC236}">
                <a16:creationId xmlns:a16="http://schemas.microsoft.com/office/drawing/2014/main" id="{4D2AB781-7D36-4574-8BF8-266CA7B0B39A}"/>
              </a:ext>
            </a:extLst>
          </p:cNvPr>
          <p:cNvSpPr txBox="1"/>
          <p:nvPr/>
        </p:nvSpPr>
        <p:spPr>
          <a:xfrm>
            <a:off x="7031667" y="4767882"/>
            <a:ext cx="2423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956" name="TextBox 955">
            <a:extLst>
              <a:ext uri="{FF2B5EF4-FFF2-40B4-BE49-F238E27FC236}">
                <a16:creationId xmlns:a16="http://schemas.microsoft.com/office/drawing/2014/main" id="{96161E39-D20E-4D5D-829B-421D5742D11C}"/>
              </a:ext>
            </a:extLst>
          </p:cNvPr>
          <p:cNvSpPr txBox="1"/>
          <p:nvPr/>
        </p:nvSpPr>
        <p:spPr>
          <a:xfrm>
            <a:off x="8548280" y="4759976"/>
            <a:ext cx="2423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74" name="직사각형 1073">
            <a:extLst>
              <a:ext uri="{FF2B5EF4-FFF2-40B4-BE49-F238E27FC236}">
                <a16:creationId xmlns:a16="http://schemas.microsoft.com/office/drawing/2014/main" id="{E24A3578-AFBD-4138-982F-DDB4A57CAC90}"/>
              </a:ext>
            </a:extLst>
          </p:cNvPr>
          <p:cNvSpPr/>
          <p:nvPr/>
        </p:nvSpPr>
        <p:spPr>
          <a:xfrm>
            <a:off x="7241096" y="2458863"/>
            <a:ext cx="1401433" cy="11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associatedEr</a:t>
            </a:r>
            <a:endParaRPr lang="ko-KR" altLang="en-US" sz="900" dirty="0">
              <a:solidFill>
                <a:schemeClr val="tx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1075" name="직사각형 1074">
            <a:extLst>
              <a:ext uri="{FF2B5EF4-FFF2-40B4-BE49-F238E27FC236}">
                <a16:creationId xmlns:a16="http://schemas.microsoft.com/office/drawing/2014/main" id="{F7A2D5D1-23CE-430E-8C38-87E30C53A997}"/>
              </a:ext>
            </a:extLst>
          </p:cNvPr>
          <p:cNvSpPr/>
          <p:nvPr/>
        </p:nvSpPr>
        <p:spPr>
          <a:xfrm>
            <a:off x="7241304" y="2568672"/>
            <a:ext cx="1400979" cy="128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lt"/>
              <a:cs typeface="Calibri Light" panose="020F0302020204030204" pitchFamily="34" charset="0"/>
            </a:endParaRPr>
          </a:p>
        </p:txBody>
      </p:sp>
      <p:cxnSp>
        <p:nvCxnSpPr>
          <p:cNvPr id="1136" name="연결선: 꺾임 1135">
            <a:extLst>
              <a:ext uri="{FF2B5EF4-FFF2-40B4-BE49-F238E27FC236}">
                <a16:creationId xmlns:a16="http://schemas.microsoft.com/office/drawing/2014/main" id="{4ED54441-54DC-462D-8F9C-143842497C23}"/>
              </a:ext>
            </a:extLst>
          </p:cNvPr>
          <p:cNvCxnSpPr>
            <a:cxnSpLocks/>
            <a:stCxn id="68" idx="1"/>
            <a:endCxn id="62" idx="3"/>
          </p:cNvCxnSpPr>
          <p:nvPr/>
        </p:nvCxnSpPr>
        <p:spPr>
          <a:xfrm rot="10800000" flipV="1">
            <a:off x="6586037" y="2132510"/>
            <a:ext cx="655736" cy="5295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9" name="연결선: 꺾임 1138">
            <a:extLst>
              <a:ext uri="{FF2B5EF4-FFF2-40B4-BE49-F238E27FC236}">
                <a16:creationId xmlns:a16="http://schemas.microsoft.com/office/drawing/2014/main" id="{6CA88223-FAB5-4332-897F-3DF0F3461F5F}"/>
              </a:ext>
            </a:extLst>
          </p:cNvPr>
          <p:cNvCxnSpPr>
            <a:cxnSpLocks/>
            <a:stCxn id="507" idx="1"/>
            <a:endCxn id="62" idx="3"/>
          </p:cNvCxnSpPr>
          <p:nvPr/>
        </p:nvCxnSpPr>
        <p:spPr>
          <a:xfrm rot="10800000" flipV="1">
            <a:off x="6586038" y="1824428"/>
            <a:ext cx="655059" cy="36103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4" name="연결선: 꺾임 1153">
            <a:extLst>
              <a:ext uri="{FF2B5EF4-FFF2-40B4-BE49-F238E27FC236}">
                <a16:creationId xmlns:a16="http://schemas.microsoft.com/office/drawing/2014/main" id="{44F7CC87-F6F6-4628-8F6C-7287E98AE171}"/>
              </a:ext>
            </a:extLst>
          </p:cNvPr>
          <p:cNvCxnSpPr>
            <a:cxnSpLocks/>
            <a:stCxn id="506" idx="1"/>
            <a:endCxn id="62" idx="3"/>
          </p:cNvCxnSpPr>
          <p:nvPr/>
        </p:nvCxnSpPr>
        <p:spPr>
          <a:xfrm rot="10800000" flipV="1">
            <a:off x="6586038" y="1506208"/>
            <a:ext cx="653759" cy="67926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" name="직사각형 412">
            <a:extLst>
              <a:ext uri="{FF2B5EF4-FFF2-40B4-BE49-F238E27FC236}">
                <a16:creationId xmlns:a16="http://schemas.microsoft.com/office/drawing/2014/main" id="{F8F3A94F-890B-4D5B-A873-E0990FD65EF5}"/>
              </a:ext>
            </a:extLst>
          </p:cNvPr>
          <p:cNvSpPr/>
          <p:nvPr/>
        </p:nvSpPr>
        <p:spPr>
          <a:xfrm>
            <a:off x="7233619" y="4777345"/>
            <a:ext cx="1343610" cy="1177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associatedEr</a:t>
            </a:r>
            <a:endParaRPr lang="ko-KR" altLang="en-US" sz="900" dirty="0">
              <a:solidFill>
                <a:schemeClr val="tx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414" name="직사각형 413">
            <a:extLst>
              <a:ext uri="{FF2B5EF4-FFF2-40B4-BE49-F238E27FC236}">
                <a16:creationId xmlns:a16="http://schemas.microsoft.com/office/drawing/2014/main" id="{EEFE17F5-905A-4DC8-A0AB-11D1DE4C1AA2}"/>
              </a:ext>
            </a:extLst>
          </p:cNvPr>
          <p:cNvSpPr/>
          <p:nvPr/>
        </p:nvSpPr>
        <p:spPr>
          <a:xfrm>
            <a:off x="7233620" y="4895116"/>
            <a:ext cx="1343610" cy="1177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lt"/>
              <a:cs typeface="Calibri Light" panose="020F0302020204030204" pitchFamily="34" charset="0"/>
            </a:endParaRPr>
          </a:p>
        </p:txBody>
      </p:sp>
      <p:cxnSp>
        <p:nvCxnSpPr>
          <p:cNvPr id="416" name="연결선: 꺾임 415">
            <a:extLst>
              <a:ext uri="{FF2B5EF4-FFF2-40B4-BE49-F238E27FC236}">
                <a16:creationId xmlns:a16="http://schemas.microsoft.com/office/drawing/2014/main" id="{FA4D6B82-BEC3-48D6-99BB-2470682F58D4}"/>
              </a:ext>
            </a:extLst>
          </p:cNvPr>
          <p:cNvCxnSpPr>
            <a:cxnSpLocks/>
            <a:stCxn id="414" idx="1"/>
            <a:endCxn id="196" idx="3"/>
          </p:cNvCxnSpPr>
          <p:nvPr/>
        </p:nvCxnSpPr>
        <p:spPr>
          <a:xfrm rot="10800000">
            <a:off x="6570920" y="4635534"/>
            <a:ext cx="662700" cy="31846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1" name="직사각형 420">
            <a:extLst>
              <a:ext uri="{FF2B5EF4-FFF2-40B4-BE49-F238E27FC236}">
                <a16:creationId xmlns:a16="http://schemas.microsoft.com/office/drawing/2014/main" id="{D88DCE21-70BE-4A2E-83A1-B3046C97D777}"/>
              </a:ext>
            </a:extLst>
          </p:cNvPr>
          <p:cNvSpPr/>
          <p:nvPr/>
        </p:nvSpPr>
        <p:spPr>
          <a:xfrm>
            <a:off x="7233619" y="4459301"/>
            <a:ext cx="1343610" cy="1177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associatedDataObject</a:t>
            </a:r>
            <a:endParaRPr lang="ko-KR" altLang="en-US" sz="900" dirty="0">
              <a:solidFill>
                <a:schemeClr val="tx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423" name="직사각형 422">
            <a:extLst>
              <a:ext uri="{FF2B5EF4-FFF2-40B4-BE49-F238E27FC236}">
                <a16:creationId xmlns:a16="http://schemas.microsoft.com/office/drawing/2014/main" id="{E394268D-0D30-486D-A6AC-E41E535A4D11}"/>
              </a:ext>
            </a:extLst>
          </p:cNvPr>
          <p:cNvSpPr/>
          <p:nvPr/>
        </p:nvSpPr>
        <p:spPr>
          <a:xfrm>
            <a:off x="7233620" y="4577072"/>
            <a:ext cx="1343610" cy="1177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lt"/>
              <a:cs typeface="Calibri Light" panose="020F0302020204030204" pitchFamily="34" charset="0"/>
            </a:endParaRPr>
          </a:p>
        </p:txBody>
      </p:sp>
      <p:cxnSp>
        <p:nvCxnSpPr>
          <p:cNvPr id="424" name="연결선: 꺾임 423">
            <a:extLst>
              <a:ext uri="{FF2B5EF4-FFF2-40B4-BE49-F238E27FC236}">
                <a16:creationId xmlns:a16="http://schemas.microsoft.com/office/drawing/2014/main" id="{21281C8C-68BD-4DF0-BC67-87F3F0670B87}"/>
              </a:ext>
            </a:extLst>
          </p:cNvPr>
          <p:cNvCxnSpPr>
            <a:cxnSpLocks/>
            <a:stCxn id="423" idx="1"/>
            <a:endCxn id="196" idx="3"/>
          </p:cNvCxnSpPr>
          <p:nvPr/>
        </p:nvCxnSpPr>
        <p:spPr>
          <a:xfrm rot="10800000">
            <a:off x="6570920" y="4635534"/>
            <a:ext cx="662700" cy="42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7" name="TextBox 426">
            <a:extLst>
              <a:ext uri="{FF2B5EF4-FFF2-40B4-BE49-F238E27FC236}">
                <a16:creationId xmlns:a16="http://schemas.microsoft.com/office/drawing/2014/main" id="{49A517A2-8EBF-4F81-82CF-3645940D50A4}"/>
              </a:ext>
            </a:extLst>
          </p:cNvPr>
          <p:cNvSpPr txBox="1"/>
          <p:nvPr/>
        </p:nvSpPr>
        <p:spPr>
          <a:xfrm>
            <a:off x="7031667" y="4462646"/>
            <a:ext cx="2423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37" name="직사각형 436">
            <a:extLst>
              <a:ext uri="{FF2B5EF4-FFF2-40B4-BE49-F238E27FC236}">
                <a16:creationId xmlns:a16="http://schemas.microsoft.com/office/drawing/2014/main" id="{9CE54635-F673-47AE-A5E4-49D94569AF8B}"/>
              </a:ext>
            </a:extLst>
          </p:cNvPr>
          <p:cNvSpPr/>
          <p:nvPr/>
        </p:nvSpPr>
        <p:spPr>
          <a:xfrm>
            <a:off x="7233150" y="6326428"/>
            <a:ext cx="1343611" cy="1177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associatedMessage</a:t>
            </a:r>
            <a:endParaRPr lang="ko-KR" altLang="en-US" sz="900" dirty="0">
              <a:solidFill>
                <a:schemeClr val="tx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449" name="직사각형 448">
            <a:extLst>
              <a:ext uri="{FF2B5EF4-FFF2-40B4-BE49-F238E27FC236}">
                <a16:creationId xmlns:a16="http://schemas.microsoft.com/office/drawing/2014/main" id="{35DE4B38-8B5C-435A-8D04-E3BB4E3D5E06}"/>
              </a:ext>
            </a:extLst>
          </p:cNvPr>
          <p:cNvSpPr/>
          <p:nvPr/>
        </p:nvSpPr>
        <p:spPr>
          <a:xfrm>
            <a:off x="7233150" y="6444199"/>
            <a:ext cx="1343611" cy="114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+mj-lt"/>
              <a:cs typeface="Calibri Light" panose="020F0302020204030204" pitchFamily="34" charset="0"/>
            </a:endParaRPr>
          </a:p>
        </p:txBody>
      </p:sp>
      <p:cxnSp>
        <p:nvCxnSpPr>
          <p:cNvPr id="452" name="직선 연결선 451">
            <a:extLst>
              <a:ext uri="{FF2B5EF4-FFF2-40B4-BE49-F238E27FC236}">
                <a16:creationId xmlns:a16="http://schemas.microsoft.com/office/drawing/2014/main" id="{EA045335-3EEA-40FE-BFC5-82A36BACA74C}"/>
              </a:ext>
            </a:extLst>
          </p:cNvPr>
          <p:cNvCxnSpPr>
            <a:cxnSpLocks/>
            <a:stCxn id="212" idx="2"/>
            <a:endCxn id="437" idx="0"/>
          </p:cNvCxnSpPr>
          <p:nvPr/>
        </p:nvCxnSpPr>
        <p:spPr>
          <a:xfrm>
            <a:off x="7904956" y="6083481"/>
            <a:ext cx="0" cy="24294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4" name="TextBox 453">
            <a:extLst>
              <a:ext uri="{FF2B5EF4-FFF2-40B4-BE49-F238E27FC236}">
                <a16:creationId xmlns:a16="http://schemas.microsoft.com/office/drawing/2014/main" id="{3D3A6F1D-B4B1-4848-BD03-93FC73A14B65}"/>
              </a:ext>
            </a:extLst>
          </p:cNvPr>
          <p:cNvSpPr txBox="1"/>
          <p:nvPr/>
        </p:nvSpPr>
        <p:spPr>
          <a:xfrm>
            <a:off x="7671596" y="604826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1EB485DE-D730-4199-A4B7-6565B1EABE93}"/>
              </a:ext>
            </a:extLst>
          </p:cNvPr>
          <p:cNvSpPr txBox="1"/>
          <p:nvPr/>
        </p:nvSpPr>
        <p:spPr>
          <a:xfrm>
            <a:off x="7671596" y="614652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636" name="직선 연결선 635">
            <a:extLst>
              <a:ext uri="{FF2B5EF4-FFF2-40B4-BE49-F238E27FC236}">
                <a16:creationId xmlns:a16="http://schemas.microsoft.com/office/drawing/2014/main" id="{C007CFC9-DC4B-4CCD-BE88-27CF020D0355}"/>
              </a:ext>
            </a:extLst>
          </p:cNvPr>
          <p:cNvCxnSpPr>
            <a:cxnSpLocks/>
            <a:stCxn id="206" idx="3"/>
            <a:endCxn id="212" idx="1"/>
          </p:cNvCxnSpPr>
          <p:nvPr/>
        </p:nvCxnSpPr>
        <p:spPr>
          <a:xfrm>
            <a:off x="5728657" y="6025521"/>
            <a:ext cx="1504493" cy="74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5" name="연결선: 꺾임 684">
            <a:extLst>
              <a:ext uri="{FF2B5EF4-FFF2-40B4-BE49-F238E27FC236}">
                <a16:creationId xmlns:a16="http://schemas.microsoft.com/office/drawing/2014/main" id="{993720B1-0DC1-4F37-8584-B7B7803CEE68}"/>
              </a:ext>
            </a:extLst>
          </p:cNvPr>
          <p:cNvCxnSpPr>
            <a:cxnSpLocks/>
            <a:stCxn id="68" idx="1"/>
            <a:endCxn id="76" idx="3"/>
          </p:cNvCxnSpPr>
          <p:nvPr/>
        </p:nvCxnSpPr>
        <p:spPr>
          <a:xfrm rot="10800000" flipV="1">
            <a:off x="6588761" y="2132510"/>
            <a:ext cx="653013" cy="27519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45D6C4CA-F5F0-445A-9B6E-7ECE0B693564}"/>
              </a:ext>
            </a:extLst>
          </p:cNvPr>
          <p:cNvGrpSpPr/>
          <p:nvPr/>
        </p:nvGrpSpPr>
        <p:grpSpPr>
          <a:xfrm>
            <a:off x="2996743" y="512839"/>
            <a:ext cx="1563678" cy="260913"/>
            <a:chOff x="2996743" y="494077"/>
            <a:chExt cx="1563678" cy="26091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2025D5F-D1A9-4568-8B63-CE6D51A9AC15}"/>
                </a:ext>
              </a:extLst>
            </p:cNvPr>
            <p:cNvSpPr/>
            <p:nvPr/>
          </p:nvSpPr>
          <p:spPr>
            <a:xfrm>
              <a:off x="3236826" y="502657"/>
              <a:ext cx="1323595" cy="111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+mj-lt"/>
                  <a:cs typeface="Calibri Light" panose="020F0302020204030204" pitchFamily="34" charset="0"/>
                </a:rPr>
                <a:t>aimAndScope</a:t>
              </a:r>
              <a:endParaRPr lang="ko-KR" altLang="en-US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endParaRPr>
            </a:p>
          </p:txBody>
        </p:sp>
        <p:sp>
          <p:nvSpPr>
            <p:cNvPr id="712" name="TextBox 711">
              <a:extLst>
                <a:ext uri="{FF2B5EF4-FFF2-40B4-BE49-F238E27FC236}">
                  <a16:creationId xmlns:a16="http://schemas.microsoft.com/office/drawing/2014/main" id="{84ED25D5-3D4C-431F-B168-40FF8B5E0B47}"/>
                </a:ext>
              </a:extLst>
            </p:cNvPr>
            <p:cNvSpPr txBox="1"/>
            <p:nvPr/>
          </p:nvSpPr>
          <p:spPr>
            <a:xfrm>
              <a:off x="2996743" y="494077"/>
              <a:ext cx="2789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+mj-lt"/>
                  <a:cs typeface="Arial" panose="020B0604020202020204" pitchFamily="34" charset="0"/>
                </a:rPr>
                <a:t>1</a:t>
              </a:r>
              <a:endParaRPr lang="ko-KR" altLang="en-US" sz="900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445" name="직사각형 444">
              <a:extLst>
                <a:ext uri="{FF2B5EF4-FFF2-40B4-BE49-F238E27FC236}">
                  <a16:creationId xmlns:a16="http://schemas.microsoft.com/office/drawing/2014/main" id="{6ADB0FF3-C383-4B5D-91DF-CD7CE9020DC6}"/>
                </a:ext>
              </a:extLst>
            </p:cNvPr>
            <p:cNvSpPr/>
            <p:nvPr/>
          </p:nvSpPr>
          <p:spPr>
            <a:xfrm>
              <a:off x="3236826" y="610990"/>
              <a:ext cx="1323595" cy="144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en-US" altLang="ko-KR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endParaRPr>
            </a:p>
          </p:txBody>
        </p:sp>
      </p:grpSp>
      <p:cxnSp>
        <p:nvCxnSpPr>
          <p:cNvPr id="448" name="직선 연결선 447">
            <a:extLst>
              <a:ext uri="{FF2B5EF4-FFF2-40B4-BE49-F238E27FC236}">
                <a16:creationId xmlns:a16="http://schemas.microsoft.com/office/drawing/2014/main" id="{C9A428D4-F2D3-4B87-B2E8-01468619F347}"/>
              </a:ext>
            </a:extLst>
          </p:cNvPr>
          <p:cNvCxnSpPr>
            <a:cxnSpLocks/>
            <a:stCxn id="68" idx="2"/>
            <a:endCxn id="1074" idx="0"/>
          </p:cNvCxnSpPr>
          <p:nvPr/>
        </p:nvCxnSpPr>
        <p:spPr>
          <a:xfrm flipH="1">
            <a:off x="7941813" y="2187414"/>
            <a:ext cx="340" cy="27144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3" name="TextBox 452">
            <a:extLst>
              <a:ext uri="{FF2B5EF4-FFF2-40B4-BE49-F238E27FC236}">
                <a16:creationId xmlns:a16="http://schemas.microsoft.com/office/drawing/2014/main" id="{81CEAA0D-9755-4623-995B-BBA318B79AC3}"/>
              </a:ext>
            </a:extLst>
          </p:cNvPr>
          <p:cNvSpPr txBox="1"/>
          <p:nvPr/>
        </p:nvSpPr>
        <p:spPr>
          <a:xfrm>
            <a:off x="7767406" y="2143998"/>
            <a:ext cx="2423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50638BF3-C87A-4A39-9A0D-87AE352BC62D}"/>
              </a:ext>
            </a:extLst>
          </p:cNvPr>
          <p:cNvSpPr txBox="1"/>
          <p:nvPr/>
        </p:nvSpPr>
        <p:spPr>
          <a:xfrm>
            <a:off x="7639050" y="2269080"/>
            <a:ext cx="377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0..*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7879935F-14CA-4E4B-AF21-927FD9B19335}"/>
              </a:ext>
            </a:extLst>
          </p:cNvPr>
          <p:cNvGrpSpPr/>
          <p:nvPr/>
        </p:nvGrpSpPr>
        <p:grpSpPr>
          <a:xfrm>
            <a:off x="6909383" y="1282023"/>
            <a:ext cx="1731846" cy="296185"/>
            <a:chOff x="6910683" y="1348251"/>
            <a:chExt cx="1731846" cy="296185"/>
          </a:xfrm>
        </p:grpSpPr>
        <p:sp>
          <p:nvSpPr>
            <p:cNvPr id="1152" name="직사각형 1151">
              <a:extLst>
                <a:ext uri="{FF2B5EF4-FFF2-40B4-BE49-F238E27FC236}">
                  <a16:creationId xmlns:a16="http://schemas.microsoft.com/office/drawing/2014/main" id="{1C89281E-D5A5-44B0-8C28-222E64116926}"/>
                </a:ext>
              </a:extLst>
            </p:cNvPr>
            <p:cNvSpPr/>
            <p:nvPr/>
          </p:nvSpPr>
          <p:spPr>
            <a:xfrm>
              <a:off x="7241096" y="1389014"/>
              <a:ext cx="1401433" cy="111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+mj-lt"/>
                  <a:cs typeface="Calibri Light" panose="020F0302020204030204" pitchFamily="34" charset="0"/>
                </a:rPr>
                <a:t>name</a:t>
              </a:r>
              <a:endParaRPr lang="ko-KR" altLang="en-US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endParaRPr>
            </a:p>
          </p:txBody>
        </p:sp>
        <p:sp>
          <p:nvSpPr>
            <p:cNvPr id="1159" name="TextBox 1158">
              <a:extLst>
                <a:ext uri="{FF2B5EF4-FFF2-40B4-BE49-F238E27FC236}">
                  <a16:creationId xmlns:a16="http://schemas.microsoft.com/office/drawing/2014/main" id="{CDA7D52A-679C-43D0-84E4-01F6F01AE238}"/>
                </a:ext>
              </a:extLst>
            </p:cNvPr>
            <p:cNvSpPr txBox="1"/>
            <p:nvPr/>
          </p:nvSpPr>
          <p:spPr>
            <a:xfrm>
              <a:off x="6910683" y="1348251"/>
              <a:ext cx="37056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latin typeface="+mj-lt"/>
                  <a:cs typeface="Arial" panose="020B0604020202020204" pitchFamily="34" charset="0"/>
                </a:rPr>
                <a:t>1</a:t>
              </a:r>
              <a:endParaRPr lang="ko-KR" altLang="en-US" sz="900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506" name="직사각형 505">
              <a:extLst>
                <a:ext uri="{FF2B5EF4-FFF2-40B4-BE49-F238E27FC236}">
                  <a16:creationId xmlns:a16="http://schemas.microsoft.com/office/drawing/2014/main" id="{BC05717B-9671-45B6-ADDA-314CE088B7AA}"/>
                </a:ext>
              </a:extLst>
            </p:cNvPr>
            <p:cNvSpPr/>
            <p:nvPr/>
          </p:nvSpPr>
          <p:spPr>
            <a:xfrm>
              <a:off x="7241096" y="1500436"/>
              <a:ext cx="1400756" cy="144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en-US" altLang="ko-KR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endParaRPr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0F853799-ACB8-4ED9-A997-E27555161D16}"/>
              </a:ext>
            </a:extLst>
          </p:cNvPr>
          <p:cNvGrpSpPr/>
          <p:nvPr/>
        </p:nvGrpSpPr>
        <p:grpSpPr>
          <a:xfrm>
            <a:off x="6910683" y="1616842"/>
            <a:ext cx="1731846" cy="279587"/>
            <a:chOff x="6910683" y="1675778"/>
            <a:chExt cx="1731846" cy="279587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16C4F03-32D6-442D-9199-3A1654D02935}"/>
                </a:ext>
              </a:extLst>
            </p:cNvPr>
            <p:cNvSpPr/>
            <p:nvPr/>
          </p:nvSpPr>
          <p:spPr>
            <a:xfrm>
              <a:off x="7241773" y="1700903"/>
              <a:ext cx="1400756" cy="111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+mj-lt"/>
                  <a:cs typeface="Calibri Light" panose="020F0302020204030204" pitchFamily="34" charset="0"/>
                </a:rPr>
                <a:t>outcomes</a:t>
              </a:r>
              <a:endParaRPr lang="ko-KR" altLang="en-US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endParaRPr>
            </a:p>
          </p:txBody>
        </p:sp>
        <p:sp>
          <p:nvSpPr>
            <p:cNvPr id="889" name="TextBox 888">
              <a:extLst>
                <a:ext uri="{FF2B5EF4-FFF2-40B4-BE49-F238E27FC236}">
                  <a16:creationId xmlns:a16="http://schemas.microsoft.com/office/drawing/2014/main" id="{066E4EE7-5C75-4B13-BBEB-F7A559AD4556}"/>
                </a:ext>
              </a:extLst>
            </p:cNvPr>
            <p:cNvSpPr txBox="1"/>
            <p:nvPr/>
          </p:nvSpPr>
          <p:spPr>
            <a:xfrm>
              <a:off x="6910683" y="1675778"/>
              <a:ext cx="37056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latin typeface="+mj-lt"/>
                  <a:cs typeface="Arial" panose="020B0604020202020204" pitchFamily="34" charset="0"/>
                </a:rPr>
                <a:t>0..1</a:t>
              </a:r>
              <a:endParaRPr lang="ko-KR" altLang="en-US" sz="900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507" name="직사각형 506">
              <a:extLst>
                <a:ext uri="{FF2B5EF4-FFF2-40B4-BE49-F238E27FC236}">
                  <a16:creationId xmlns:a16="http://schemas.microsoft.com/office/drawing/2014/main" id="{7149EE4C-C210-4C4B-BDD1-0C5BA107F378}"/>
                </a:ext>
              </a:extLst>
            </p:cNvPr>
            <p:cNvSpPr/>
            <p:nvPr/>
          </p:nvSpPr>
          <p:spPr>
            <a:xfrm>
              <a:off x="7241096" y="1811365"/>
              <a:ext cx="1400756" cy="144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en-US" altLang="ko-KR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D844AA4E-2237-4989-9A1F-DCBE97CE3F15}"/>
              </a:ext>
            </a:extLst>
          </p:cNvPr>
          <p:cNvGrpSpPr/>
          <p:nvPr/>
        </p:nvGrpSpPr>
        <p:grpSpPr>
          <a:xfrm>
            <a:off x="4930230" y="3441597"/>
            <a:ext cx="1867752" cy="369262"/>
            <a:chOff x="4944572" y="3339555"/>
            <a:chExt cx="1867752" cy="36926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037277E-BDE2-4936-BA79-CCDF98106597}"/>
                </a:ext>
              </a:extLst>
            </p:cNvPr>
            <p:cNvSpPr/>
            <p:nvPr/>
          </p:nvSpPr>
          <p:spPr>
            <a:xfrm>
              <a:off x="5278646" y="3339555"/>
              <a:ext cx="1324800" cy="111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+mj-lt"/>
                  <a:cs typeface="Calibri Light" panose="020F0302020204030204" pitchFamily="34" charset="0"/>
                </a:rPr>
                <a:t>businessRule</a:t>
              </a:r>
              <a:endParaRPr lang="ko-KR" altLang="en-US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endParaRPr>
            </a:p>
          </p:txBody>
        </p:sp>
        <p:sp>
          <p:nvSpPr>
            <p:cNvPr id="762" name="TextBox 761">
              <a:extLst>
                <a:ext uri="{FF2B5EF4-FFF2-40B4-BE49-F238E27FC236}">
                  <a16:creationId xmlns:a16="http://schemas.microsoft.com/office/drawing/2014/main" id="{4451DD5C-B99D-46E1-93A9-1B22A27B1EC4}"/>
                </a:ext>
              </a:extLst>
            </p:cNvPr>
            <p:cNvSpPr txBox="1"/>
            <p:nvPr/>
          </p:nvSpPr>
          <p:spPr>
            <a:xfrm>
              <a:off x="6569950" y="3397717"/>
              <a:ext cx="2423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+mj-lt"/>
                  <a:cs typeface="Arial" panose="020B0604020202020204" pitchFamily="34" charset="0"/>
                </a:rPr>
                <a:t>1</a:t>
              </a:r>
              <a:endParaRPr lang="ko-KR" altLang="en-US" sz="900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B39D880-356C-4C6B-9F24-822CB860A0E6}"/>
                </a:ext>
              </a:extLst>
            </p:cNvPr>
            <p:cNvSpPr/>
            <p:nvPr/>
          </p:nvSpPr>
          <p:spPr>
            <a:xfrm>
              <a:off x="5278646" y="3448337"/>
              <a:ext cx="1324800" cy="2604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171450" indent="-171450">
                <a:buFontTx/>
                <a:buChar char="-"/>
              </a:pPr>
              <a:r>
                <a:rPr lang="en-US" altLang="ko-KR" sz="900" dirty="0">
                  <a:solidFill>
                    <a:schemeClr val="tx1"/>
                  </a:solidFill>
                  <a:latin typeface="+mj-lt"/>
                  <a:cs typeface="Calibri Light" panose="020F0302020204030204" pitchFamily="34" charset="0"/>
                </a:rPr>
                <a:t>id: String &lt;&lt;PK&gt;&gt;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900" dirty="0">
                  <a:solidFill>
                    <a:schemeClr val="tx1"/>
                  </a:solidFill>
                  <a:latin typeface="+mj-lt"/>
                  <a:cs typeface="Calibri Light" panose="020F0302020204030204" pitchFamily="34" charset="0"/>
                </a:rPr>
                <a:t>name: String</a:t>
              </a: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1DB06425-02CC-4CBE-A6CF-CD0B402D7A3E}"/>
                </a:ext>
              </a:extLst>
            </p:cNvPr>
            <p:cNvSpPr txBox="1"/>
            <p:nvPr/>
          </p:nvSpPr>
          <p:spPr>
            <a:xfrm>
              <a:off x="4944572" y="3394625"/>
              <a:ext cx="37056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latin typeface="+mj-lt"/>
                  <a:cs typeface="Arial" panose="020B0604020202020204" pitchFamily="34" charset="0"/>
                </a:rPr>
                <a:t>0..</a:t>
              </a:r>
              <a:r>
                <a:rPr lang="ko-KR" altLang="en-US" sz="900" dirty="0">
                  <a:latin typeface="+mj-lt"/>
                  <a:cs typeface="Arial" panose="020B0604020202020204" pitchFamily="34" charset="0"/>
                </a:rPr>
                <a:t>*</a:t>
              </a: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333F26-CDEF-4668-965F-68505AE52C15}"/>
              </a:ext>
            </a:extLst>
          </p:cNvPr>
          <p:cNvCxnSpPr>
            <a:cxnSpLocks/>
          </p:cNvCxnSpPr>
          <p:nvPr/>
        </p:nvCxnSpPr>
        <p:spPr>
          <a:xfrm flipH="1">
            <a:off x="2863380" y="2688865"/>
            <a:ext cx="207103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직선 연결선 354">
            <a:extLst>
              <a:ext uri="{FF2B5EF4-FFF2-40B4-BE49-F238E27FC236}">
                <a16:creationId xmlns:a16="http://schemas.microsoft.com/office/drawing/2014/main" id="{97416A34-1350-4044-896F-13DF1414DDF3}"/>
              </a:ext>
            </a:extLst>
          </p:cNvPr>
          <p:cNvCxnSpPr>
            <a:cxnSpLocks/>
          </p:cNvCxnSpPr>
          <p:nvPr/>
        </p:nvCxnSpPr>
        <p:spPr>
          <a:xfrm flipH="1">
            <a:off x="4930878" y="3235471"/>
            <a:ext cx="33286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직선 연결선 365">
            <a:extLst>
              <a:ext uri="{FF2B5EF4-FFF2-40B4-BE49-F238E27FC236}">
                <a16:creationId xmlns:a16="http://schemas.microsoft.com/office/drawing/2014/main" id="{75913CD7-9A6B-459D-96E6-02CE657B57B6}"/>
              </a:ext>
            </a:extLst>
          </p:cNvPr>
          <p:cNvCxnSpPr>
            <a:cxnSpLocks/>
          </p:cNvCxnSpPr>
          <p:nvPr/>
        </p:nvCxnSpPr>
        <p:spPr>
          <a:xfrm flipH="1">
            <a:off x="4930230" y="2868732"/>
            <a:ext cx="33286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직선 연결선 373">
            <a:extLst>
              <a:ext uri="{FF2B5EF4-FFF2-40B4-BE49-F238E27FC236}">
                <a16:creationId xmlns:a16="http://schemas.microsoft.com/office/drawing/2014/main" id="{E6CA5D55-592C-41DF-A7A9-1FA62290CDA2}"/>
              </a:ext>
            </a:extLst>
          </p:cNvPr>
          <p:cNvCxnSpPr>
            <a:cxnSpLocks/>
          </p:cNvCxnSpPr>
          <p:nvPr/>
        </p:nvCxnSpPr>
        <p:spPr>
          <a:xfrm flipH="1">
            <a:off x="4930230" y="1639565"/>
            <a:ext cx="33286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직선 연결선 375">
            <a:extLst>
              <a:ext uri="{FF2B5EF4-FFF2-40B4-BE49-F238E27FC236}">
                <a16:creationId xmlns:a16="http://schemas.microsoft.com/office/drawing/2014/main" id="{0569DA46-6E7D-41D5-B6B7-D3DAC242B076}"/>
              </a:ext>
            </a:extLst>
          </p:cNvPr>
          <p:cNvCxnSpPr>
            <a:cxnSpLocks/>
          </p:cNvCxnSpPr>
          <p:nvPr/>
        </p:nvCxnSpPr>
        <p:spPr>
          <a:xfrm flipH="1">
            <a:off x="4930230" y="1266847"/>
            <a:ext cx="33286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5" name="TextBox 334">
            <a:extLst>
              <a:ext uri="{FF2B5EF4-FFF2-40B4-BE49-F238E27FC236}">
                <a16:creationId xmlns:a16="http://schemas.microsoft.com/office/drawing/2014/main" id="{CCFAF0DC-02A9-4667-9DAB-75CF3CCE7190}"/>
              </a:ext>
            </a:extLst>
          </p:cNvPr>
          <p:cNvSpPr txBox="1"/>
          <p:nvPr/>
        </p:nvSpPr>
        <p:spPr>
          <a:xfrm>
            <a:off x="5275486" y="8977904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0..*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61" name="직사각형 3">
            <a:extLst>
              <a:ext uri="{FF2B5EF4-FFF2-40B4-BE49-F238E27FC236}">
                <a16:creationId xmlns:a16="http://schemas.microsoft.com/office/drawing/2014/main" id="{9EAF6660-0696-6548-AB59-6EC85CF817D4}"/>
              </a:ext>
            </a:extLst>
          </p:cNvPr>
          <p:cNvSpPr/>
          <p:nvPr/>
        </p:nvSpPr>
        <p:spPr>
          <a:xfrm>
            <a:off x="3236826" y="293773"/>
            <a:ext cx="1323595" cy="14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endParaRPr lang="en-US" altLang="ko-KR" sz="900" dirty="0">
              <a:solidFill>
                <a:schemeClr val="tx1"/>
              </a:solidFill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365" name="Rounded Rectangle 252">
            <a:extLst>
              <a:ext uri="{FF2B5EF4-FFF2-40B4-BE49-F238E27FC236}">
                <a16:creationId xmlns:a16="http://schemas.microsoft.com/office/drawing/2014/main" id="{261BBEEA-371C-1B46-8374-AE884560E9BB}"/>
              </a:ext>
            </a:extLst>
          </p:cNvPr>
          <p:cNvSpPr/>
          <p:nvPr/>
        </p:nvSpPr>
        <p:spPr>
          <a:xfrm>
            <a:off x="5606877" y="9093201"/>
            <a:ext cx="1197871" cy="13382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headEnd type="non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+mj-lt"/>
                <a:cs typeface="Arial" panose="020B0604020202020204" pitchFamily="34" charset="0"/>
              </a:rPr>
              <a:t>description</a:t>
            </a:r>
            <a:endParaRPr lang="en-KR" sz="9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377" name="연결선: 꺾임 634">
            <a:extLst>
              <a:ext uri="{FF2B5EF4-FFF2-40B4-BE49-F238E27FC236}">
                <a16:creationId xmlns:a16="http://schemas.microsoft.com/office/drawing/2014/main" id="{121171AD-F915-B84D-BE09-3B30855D9BAD}"/>
              </a:ext>
            </a:extLst>
          </p:cNvPr>
          <p:cNvCxnSpPr>
            <a:cxnSpLocks/>
            <a:stCxn id="445" idx="3"/>
            <a:endCxn id="393" idx="1"/>
          </p:cNvCxnSpPr>
          <p:nvPr/>
        </p:nvCxnSpPr>
        <p:spPr>
          <a:xfrm flipV="1">
            <a:off x="4560421" y="461499"/>
            <a:ext cx="560868" cy="240253"/>
          </a:xfrm>
          <a:prstGeom prst="bentConnector3">
            <a:avLst>
              <a:gd name="adj1" fmla="val 50679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3C0CCE0C-DD86-4043-9C2A-923F55DC085F}"/>
              </a:ext>
            </a:extLst>
          </p:cNvPr>
          <p:cNvGrpSpPr/>
          <p:nvPr/>
        </p:nvGrpSpPr>
        <p:grpSpPr>
          <a:xfrm>
            <a:off x="5121289" y="269175"/>
            <a:ext cx="1574570" cy="269231"/>
            <a:chOff x="5418473" y="8536664"/>
            <a:chExt cx="1574570" cy="269231"/>
          </a:xfrm>
        </p:grpSpPr>
        <p:sp>
          <p:nvSpPr>
            <p:cNvPr id="392" name="직사각형 223">
              <a:extLst>
                <a:ext uri="{FF2B5EF4-FFF2-40B4-BE49-F238E27FC236}">
                  <a16:creationId xmlns:a16="http://schemas.microsoft.com/office/drawing/2014/main" id="{C559732B-A6B6-4145-ABEE-64E971AB3AFD}"/>
                </a:ext>
              </a:extLst>
            </p:cNvPr>
            <p:cNvSpPr/>
            <p:nvPr/>
          </p:nvSpPr>
          <p:spPr>
            <a:xfrm>
              <a:off x="5418473" y="8536664"/>
              <a:ext cx="1574569" cy="11541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+mj-lt"/>
                  <a:cs typeface="Calibri Light" panose="020F0302020204030204" pitchFamily="34" charset="0"/>
                </a:rPr>
                <a:t>description</a:t>
              </a:r>
              <a:endParaRPr lang="ko-KR" altLang="en-US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endParaRPr>
            </a:p>
          </p:txBody>
        </p:sp>
        <p:sp>
          <p:nvSpPr>
            <p:cNvPr id="393" name="직사각형 224">
              <a:extLst>
                <a:ext uri="{FF2B5EF4-FFF2-40B4-BE49-F238E27FC236}">
                  <a16:creationId xmlns:a16="http://schemas.microsoft.com/office/drawing/2014/main" id="{FF7EDDF4-AC01-D146-B0A5-8689FC9DF9A2}"/>
                </a:ext>
              </a:extLst>
            </p:cNvPr>
            <p:cNvSpPr/>
            <p:nvPr/>
          </p:nvSpPr>
          <p:spPr>
            <a:xfrm>
              <a:off x="5418473" y="8652081"/>
              <a:ext cx="1574570" cy="1538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171450" indent="-171450">
                <a:buFontTx/>
                <a:buChar char="-"/>
              </a:pPr>
              <a:r>
                <a:rPr lang="en-US" altLang="ko-KR" sz="900" dirty="0">
                  <a:solidFill>
                    <a:schemeClr val="tx1"/>
                  </a:solidFill>
                  <a:latin typeface="+mj-lt"/>
                  <a:cs typeface="Calibri Light" panose="020F0302020204030204" pitchFamily="34" charset="0"/>
                </a:rPr>
                <a:t>title: String</a:t>
              </a:r>
              <a:endParaRPr lang="ko-KR" altLang="en-US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endParaRPr>
            </a:p>
          </p:txBody>
        </p:sp>
      </p:grpSp>
      <p:sp>
        <p:nvSpPr>
          <p:cNvPr id="381" name="TextBox 380">
            <a:extLst>
              <a:ext uri="{FF2B5EF4-FFF2-40B4-BE49-F238E27FC236}">
                <a16:creationId xmlns:a16="http://schemas.microsoft.com/office/drawing/2014/main" id="{DF1AF84D-CF6A-0441-AB25-25E977284D59}"/>
              </a:ext>
            </a:extLst>
          </p:cNvPr>
          <p:cNvSpPr txBox="1"/>
          <p:nvPr/>
        </p:nvSpPr>
        <p:spPr>
          <a:xfrm>
            <a:off x="4812634" y="264469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1..*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2A823104-CE73-134D-BC1F-A5425E998B8B}"/>
              </a:ext>
            </a:extLst>
          </p:cNvPr>
          <p:cNvGrpSpPr/>
          <p:nvPr/>
        </p:nvGrpSpPr>
        <p:grpSpPr>
          <a:xfrm>
            <a:off x="7120580" y="243490"/>
            <a:ext cx="1574570" cy="431015"/>
            <a:chOff x="7257794" y="8510979"/>
            <a:chExt cx="1574570" cy="431015"/>
          </a:xfrm>
        </p:grpSpPr>
        <p:sp>
          <p:nvSpPr>
            <p:cNvPr id="390" name="직사각형 223">
              <a:extLst>
                <a:ext uri="{FF2B5EF4-FFF2-40B4-BE49-F238E27FC236}">
                  <a16:creationId xmlns:a16="http://schemas.microsoft.com/office/drawing/2014/main" id="{AEC6F1D4-7335-2642-9E1C-7D9FEF6D4EC4}"/>
                </a:ext>
              </a:extLst>
            </p:cNvPr>
            <p:cNvSpPr/>
            <p:nvPr/>
          </p:nvSpPr>
          <p:spPr>
            <a:xfrm>
              <a:off x="7257794" y="8510979"/>
              <a:ext cx="1574569" cy="11541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+mj-lt"/>
                  <a:cs typeface="Calibri Light" panose="020F0302020204030204" pitchFamily="34" charset="0"/>
                </a:rPr>
                <a:t>image</a:t>
              </a:r>
              <a:endParaRPr lang="ko-KR" altLang="en-US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endParaRPr>
            </a:p>
          </p:txBody>
        </p:sp>
        <p:sp>
          <p:nvSpPr>
            <p:cNvPr id="391" name="직사각형 224">
              <a:extLst>
                <a:ext uri="{FF2B5EF4-FFF2-40B4-BE49-F238E27FC236}">
                  <a16:creationId xmlns:a16="http://schemas.microsoft.com/office/drawing/2014/main" id="{53CCFE84-2E3F-7D44-9FAB-8A4F8C17C971}"/>
                </a:ext>
              </a:extLst>
            </p:cNvPr>
            <p:cNvSpPr/>
            <p:nvPr/>
          </p:nvSpPr>
          <p:spPr>
            <a:xfrm>
              <a:off x="7257794" y="8626396"/>
              <a:ext cx="1574570" cy="31559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171450" indent="-171450">
                <a:buFontTx/>
                <a:buChar char="-"/>
              </a:pPr>
              <a:r>
                <a:rPr lang="en-US" altLang="ko-KR" sz="900" dirty="0">
                  <a:solidFill>
                    <a:schemeClr val="tx1"/>
                  </a:solidFill>
                  <a:latin typeface="+mj-lt"/>
                  <a:cs typeface="Calibri Light" panose="020F0302020204030204" pitchFamily="34" charset="0"/>
                </a:rPr>
                <a:t>caption: String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900" dirty="0" err="1">
                  <a:solidFill>
                    <a:schemeClr val="tx1"/>
                  </a:solidFill>
                  <a:latin typeface="+mj-lt"/>
                  <a:cs typeface="Calibri Light" panose="020F0302020204030204" pitchFamily="34" charset="0"/>
                </a:rPr>
                <a:t>filePath</a:t>
              </a:r>
              <a:r>
                <a:rPr lang="en-US" altLang="ko-KR" sz="900" dirty="0">
                  <a:solidFill>
                    <a:schemeClr val="tx1"/>
                  </a:solidFill>
                  <a:latin typeface="+mj-lt"/>
                  <a:cs typeface="Calibri Light" panose="020F0302020204030204" pitchFamily="34" charset="0"/>
                </a:rPr>
                <a:t>: String</a:t>
              </a:r>
              <a:endParaRPr lang="ko-KR" altLang="en-US" sz="900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endParaRPr>
            </a:p>
          </p:txBody>
        </p:sp>
      </p:grpSp>
      <p:sp>
        <p:nvSpPr>
          <p:cNvPr id="383" name="TextBox 382">
            <a:extLst>
              <a:ext uri="{FF2B5EF4-FFF2-40B4-BE49-F238E27FC236}">
                <a16:creationId xmlns:a16="http://schemas.microsoft.com/office/drawing/2014/main" id="{AB45B30E-6AF1-3849-B88A-9F7C1F882920}"/>
              </a:ext>
            </a:extLst>
          </p:cNvPr>
          <p:cNvSpPr txBox="1"/>
          <p:nvPr/>
        </p:nvSpPr>
        <p:spPr>
          <a:xfrm>
            <a:off x="6849679" y="275889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0..*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389" name="직선 연결선 852">
            <a:extLst>
              <a:ext uri="{FF2B5EF4-FFF2-40B4-BE49-F238E27FC236}">
                <a16:creationId xmlns:a16="http://schemas.microsoft.com/office/drawing/2014/main" id="{59BCA97C-C2F6-1342-B397-DB32D4147E61}"/>
              </a:ext>
            </a:extLst>
          </p:cNvPr>
          <p:cNvCxnSpPr>
            <a:cxnSpLocks/>
          </p:cNvCxnSpPr>
          <p:nvPr/>
        </p:nvCxnSpPr>
        <p:spPr>
          <a:xfrm>
            <a:off x="6690233" y="461499"/>
            <a:ext cx="43023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연결선: 꺾임 634">
            <a:extLst>
              <a:ext uri="{FF2B5EF4-FFF2-40B4-BE49-F238E27FC236}">
                <a16:creationId xmlns:a16="http://schemas.microsoft.com/office/drawing/2014/main" id="{E002E545-70AF-8A45-8EB5-C3146A8A4BB8}"/>
              </a:ext>
            </a:extLst>
          </p:cNvPr>
          <p:cNvCxnSpPr>
            <a:cxnSpLocks/>
          </p:cNvCxnSpPr>
          <p:nvPr/>
        </p:nvCxnSpPr>
        <p:spPr>
          <a:xfrm>
            <a:off x="4553252" y="367416"/>
            <a:ext cx="560868" cy="95726"/>
          </a:xfrm>
          <a:prstGeom prst="bentConnector3">
            <a:avLst>
              <a:gd name="adj1" fmla="val 52038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연결선: 꺾임 634">
            <a:extLst>
              <a:ext uri="{FF2B5EF4-FFF2-40B4-BE49-F238E27FC236}">
                <a16:creationId xmlns:a16="http://schemas.microsoft.com/office/drawing/2014/main" id="{15BB8EBD-04C5-C84E-B7F5-40A2729EF781}"/>
              </a:ext>
            </a:extLst>
          </p:cNvPr>
          <p:cNvCxnSpPr>
            <a:cxnSpLocks/>
            <a:stCxn id="12" idx="3"/>
            <a:endCxn id="393" idx="1"/>
          </p:cNvCxnSpPr>
          <p:nvPr/>
        </p:nvCxnSpPr>
        <p:spPr>
          <a:xfrm flipV="1">
            <a:off x="4572255" y="461499"/>
            <a:ext cx="549034" cy="57339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연결선: 꺾임 634">
            <a:extLst>
              <a:ext uri="{FF2B5EF4-FFF2-40B4-BE49-F238E27FC236}">
                <a16:creationId xmlns:a16="http://schemas.microsoft.com/office/drawing/2014/main" id="{082FE55C-DEBB-DC42-93AE-ED9221999280}"/>
              </a:ext>
            </a:extLst>
          </p:cNvPr>
          <p:cNvCxnSpPr>
            <a:cxnSpLocks/>
            <a:stCxn id="15" idx="3"/>
            <a:endCxn id="393" idx="1"/>
          </p:cNvCxnSpPr>
          <p:nvPr/>
        </p:nvCxnSpPr>
        <p:spPr>
          <a:xfrm flipV="1">
            <a:off x="4572255" y="461499"/>
            <a:ext cx="549034" cy="91575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2" name="연결선: 꺾임 634">
            <a:extLst>
              <a:ext uri="{FF2B5EF4-FFF2-40B4-BE49-F238E27FC236}">
                <a16:creationId xmlns:a16="http://schemas.microsoft.com/office/drawing/2014/main" id="{85E31A20-D08B-0345-9A75-50332107EE37}"/>
              </a:ext>
            </a:extLst>
          </p:cNvPr>
          <p:cNvCxnSpPr>
            <a:cxnSpLocks/>
            <a:stCxn id="21" idx="3"/>
            <a:endCxn id="393" idx="1"/>
          </p:cNvCxnSpPr>
          <p:nvPr/>
        </p:nvCxnSpPr>
        <p:spPr>
          <a:xfrm flipV="1">
            <a:off x="4572255" y="461499"/>
            <a:ext cx="549034" cy="126832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연결선: 꺾임 634">
            <a:extLst>
              <a:ext uri="{FF2B5EF4-FFF2-40B4-BE49-F238E27FC236}">
                <a16:creationId xmlns:a16="http://schemas.microsoft.com/office/drawing/2014/main" id="{C1FB0555-0253-3646-ACA1-CA94339CD9AA}"/>
              </a:ext>
            </a:extLst>
          </p:cNvPr>
          <p:cNvCxnSpPr>
            <a:cxnSpLocks/>
            <a:stCxn id="24" idx="3"/>
            <a:endCxn id="393" idx="1"/>
          </p:cNvCxnSpPr>
          <p:nvPr/>
        </p:nvCxnSpPr>
        <p:spPr>
          <a:xfrm flipV="1">
            <a:off x="4572255" y="461499"/>
            <a:ext cx="549034" cy="159879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8" name="연결선: 꺾임 634">
            <a:extLst>
              <a:ext uri="{FF2B5EF4-FFF2-40B4-BE49-F238E27FC236}">
                <a16:creationId xmlns:a16="http://schemas.microsoft.com/office/drawing/2014/main" id="{986F65A1-BFD9-F54D-9361-C0A98D311595}"/>
              </a:ext>
            </a:extLst>
          </p:cNvPr>
          <p:cNvCxnSpPr>
            <a:cxnSpLocks/>
            <a:stCxn id="27" idx="3"/>
            <a:endCxn id="393" idx="1"/>
          </p:cNvCxnSpPr>
          <p:nvPr/>
        </p:nvCxnSpPr>
        <p:spPr>
          <a:xfrm flipV="1">
            <a:off x="4572255" y="461499"/>
            <a:ext cx="549034" cy="197321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5" name="Rounded Rectangle 252">
            <a:extLst>
              <a:ext uri="{FF2B5EF4-FFF2-40B4-BE49-F238E27FC236}">
                <a16:creationId xmlns:a16="http://schemas.microsoft.com/office/drawing/2014/main" id="{D665E478-E128-6D40-8EC0-979F48D092EA}"/>
              </a:ext>
            </a:extLst>
          </p:cNvPr>
          <p:cNvSpPr/>
          <p:nvPr/>
        </p:nvSpPr>
        <p:spPr>
          <a:xfrm>
            <a:off x="7233151" y="5302073"/>
            <a:ext cx="810920" cy="14672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headEnd type="non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+mj-lt"/>
                <a:cs typeface="Arial" panose="020B0604020202020204" pitchFamily="34" charset="0"/>
              </a:rPr>
              <a:t>description</a:t>
            </a:r>
            <a:endParaRPr lang="en-KR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17" name="Rounded Rectangle 252">
            <a:extLst>
              <a:ext uri="{FF2B5EF4-FFF2-40B4-BE49-F238E27FC236}">
                <a16:creationId xmlns:a16="http://schemas.microsoft.com/office/drawing/2014/main" id="{FA6D46B1-7ADC-3745-B1CE-08209E8AC464}"/>
              </a:ext>
            </a:extLst>
          </p:cNvPr>
          <p:cNvSpPr/>
          <p:nvPr/>
        </p:nvSpPr>
        <p:spPr>
          <a:xfrm>
            <a:off x="7344343" y="4098005"/>
            <a:ext cx="1197871" cy="13382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headEnd type="non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+mj-lt"/>
                <a:cs typeface="Arial" panose="020B0604020202020204" pitchFamily="34" charset="0"/>
              </a:rPr>
              <a:t>description</a:t>
            </a:r>
            <a:endParaRPr lang="en-KR" sz="9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418" name="직선 연결선 190">
            <a:extLst>
              <a:ext uri="{FF2B5EF4-FFF2-40B4-BE49-F238E27FC236}">
                <a16:creationId xmlns:a16="http://schemas.microsoft.com/office/drawing/2014/main" id="{9BAB16A2-38AE-394C-8EE0-FE33609441F5}"/>
              </a:ext>
            </a:extLst>
          </p:cNvPr>
          <p:cNvCxnSpPr>
            <a:cxnSpLocks/>
            <a:stCxn id="99" idx="2"/>
            <a:endCxn id="417" idx="0"/>
          </p:cNvCxnSpPr>
          <p:nvPr/>
        </p:nvCxnSpPr>
        <p:spPr>
          <a:xfrm flipH="1">
            <a:off x="7943279" y="3752687"/>
            <a:ext cx="2051" cy="34531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9" name="TextBox 418">
            <a:extLst>
              <a:ext uri="{FF2B5EF4-FFF2-40B4-BE49-F238E27FC236}">
                <a16:creationId xmlns:a16="http://schemas.microsoft.com/office/drawing/2014/main" id="{9D1AAD50-BE2B-6F44-9808-BFC6362F3C1A}"/>
              </a:ext>
            </a:extLst>
          </p:cNvPr>
          <p:cNvSpPr txBox="1"/>
          <p:nvPr/>
        </p:nvSpPr>
        <p:spPr>
          <a:xfrm>
            <a:off x="7657952" y="3918716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1..*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998735B8-441E-2442-8FCD-9D3474D7F563}"/>
              </a:ext>
            </a:extLst>
          </p:cNvPr>
          <p:cNvSpPr txBox="1"/>
          <p:nvPr/>
        </p:nvSpPr>
        <p:spPr>
          <a:xfrm>
            <a:off x="7767406" y="372860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5C0C3F35-B7A1-9A41-82BE-D082B94DF4CD}"/>
              </a:ext>
            </a:extLst>
          </p:cNvPr>
          <p:cNvSpPr txBox="1"/>
          <p:nvPr/>
        </p:nvSpPr>
        <p:spPr>
          <a:xfrm>
            <a:off x="4499056" y="181679"/>
            <a:ext cx="278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1F90748A-1879-2E41-8758-CB3028BB5527}"/>
              </a:ext>
            </a:extLst>
          </p:cNvPr>
          <p:cNvSpPr txBox="1"/>
          <p:nvPr/>
        </p:nvSpPr>
        <p:spPr>
          <a:xfrm>
            <a:off x="4503631" y="2224615"/>
            <a:ext cx="278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41" name="Rounded Rectangle 252">
            <a:extLst>
              <a:ext uri="{FF2B5EF4-FFF2-40B4-BE49-F238E27FC236}">
                <a16:creationId xmlns:a16="http://schemas.microsoft.com/office/drawing/2014/main" id="{0F82E355-F0C8-394A-8D72-2E7F7F4B8C11}"/>
              </a:ext>
            </a:extLst>
          </p:cNvPr>
          <p:cNvSpPr/>
          <p:nvPr/>
        </p:nvSpPr>
        <p:spPr>
          <a:xfrm>
            <a:off x="8379016" y="2228967"/>
            <a:ext cx="791870" cy="15214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headEnd type="non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+mj-lt"/>
                <a:cs typeface="Arial" panose="020B0604020202020204" pitchFamily="34" charset="0"/>
              </a:rPr>
              <a:t>description</a:t>
            </a:r>
            <a:endParaRPr lang="en-KR" sz="9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446" name="연결선: 꺾임 1153">
            <a:extLst>
              <a:ext uri="{FF2B5EF4-FFF2-40B4-BE49-F238E27FC236}">
                <a16:creationId xmlns:a16="http://schemas.microsoft.com/office/drawing/2014/main" id="{C835FFAB-4369-9A4E-A54A-EF08DC2DB10B}"/>
              </a:ext>
            </a:extLst>
          </p:cNvPr>
          <p:cNvCxnSpPr>
            <a:cxnSpLocks/>
            <a:stCxn id="441" idx="0"/>
            <a:endCxn id="64" idx="3"/>
          </p:cNvCxnSpPr>
          <p:nvPr/>
        </p:nvCxnSpPr>
        <p:spPr>
          <a:xfrm rot="16200000" flipV="1">
            <a:off x="8443140" y="1897156"/>
            <a:ext cx="531200" cy="132422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7" name="연결선: 꺾임 1153">
            <a:extLst>
              <a:ext uri="{FF2B5EF4-FFF2-40B4-BE49-F238E27FC236}">
                <a16:creationId xmlns:a16="http://schemas.microsoft.com/office/drawing/2014/main" id="{C3D6E0DA-B07D-3D48-AA11-42D1302CDB45}"/>
              </a:ext>
            </a:extLst>
          </p:cNvPr>
          <p:cNvCxnSpPr>
            <a:cxnSpLocks/>
            <a:stCxn id="441" idx="0"/>
            <a:endCxn id="67" idx="3"/>
          </p:cNvCxnSpPr>
          <p:nvPr/>
        </p:nvCxnSpPr>
        <p:spPr>
          <a:xfrm rot="16200000" flipV="1">
            <a:off x="8604471" y="2058487"/>
            <a:ext cx="208540" cy="13242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9" name="TextBox 458">
            <a:extLst>
              <a:ext uri="{FF2B5EF4-FFF2-40B4-BE49-F238E27FC236}">
                <a16:creationId xmlns:a16="http://schemas.microsoft.com/office/drawing/2014/main" id="{A07EC35D-BC3A-1745-A9DF-82D70022FE5E}"/>
              </a:ext>
            </a:extLst>
          </p:cNvPr>
          <p:cNvSpPr txBox="1"/>
          <p:nvPr/>
        </p:nvSpPr>
        <p:spPr>
          <a:xfrm>
            <a:off x="8717504" y="2020427"/>
            <a:ext cx="377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1..*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461" name="연결선: 꺾임 262">
            <a:extLst>
              <a:ext uri="{FF2B5EF4-FFF2-40B4-BE49-F238E27FC236}">
                <a16:creationId xmlns:a16="http://schemas.microsoft.com/office/drawing/2014/main" id="{475BD05B-D375-CC49-9B08-859A3C773CA9}"/>
              </a:ext>
            </a:extLst>
          </p:cNvPr>
          <p:cNvCxnSpPr>
            <a:cxnSpLocks/>
            <a:stCxn id="365" idx="1"/>
            <a:endCxn id="35" idx="3"/>
          </p:cNvCxnSpPr>
          <p:nvPr/>
        </p:nvCxnSpPr>
        <p:spPr>
          <a:xfrm rot="10800000">
            <a:off x="2467985" y="6751048"/>
            <a:ext cx="3138893" cy="2409064"/>
          </a:xfrm>
          <a:prstGeom prst="bentConnector3">
            <a:avLst>
              <a:gd name="adj1" fmla="val 89367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2" name="연결선: 꺾임 262">
            <a:extLst>
              <a:ext uri="{FF2B5EF4-FFF2-40B4-BE49-F238E27FC236}">
                <a16:creationId xmlns:a16="http://schemas.microsoft.com/office/drawing/2014/main" id="{8D2BEB07-C28E-C549-944D-5DDABFB1E517}"/>
              </a:ext>
            </a:extLst>
          </p:cNvPr>
          <p:cNvCxnSpPr>
            <a:cxnSpLocks/>
            <a:stCxn id="365" idx="3"/>
            <a:endCxn id="236" idx="3"/>
          </p:cNvCxnSpPr>
          <p:nvPr/>
        </p:nvCxnSpPr>
        <p:spPr>
          <a:xfrm flipV="1">
            <a:off x="6804748" y="6903807"/>
            <a:ext cx="188351" cy="2256305"/>
          </a:xfrm>
          <a:prstGeom prst="bentConnector3">
            <a:avLst>
              <a:gd name="adj1" fmla="val 221369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TextBox 466">
            <a:extLst>
              <a:ext uri="{FF2B5EF4-FFF2-40B4-BE49-F238E27FC236}">
                <a16:creationId xmlns:a16="http://schemas.microsoft.com/office/drawing/2014/main" id="{C82ED406-3E4D-074F-8CB7-280860471D1B}"/>
              </a:ext>
            </a:extLst>
          </p:cNvPr>
          <p:cNvSpPr txBox="1"/>
          <p:nvPr/>
        </p:nvSpPr>
        <p:spPr>
          <a:xfrm>
            <a:off x="6787357" y="8977785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1..*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E1C90586-F176-4147-B87C-EC12ADBE2D14}"/>
              </a:ext>
            </a:extLst>
          </p:cNvPr>
          <p:cNvSpPr txBox="1"/>
          <p:nvPr/>
        </p:nvSpPr>
        <p:spPr>
          <a:xfrm>
            <a:off x="7030660" y="671618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396" name="연결선: 꺾임 415">
            <a:extLst>
              <a:ext uri="{FF2B5EF4-FFF2-40B4-BE49-F238E27FC236}">
                <a16:creationId xmlns:a16="http://schemas.microsoft.com/office/drawing/2014/main" id="{40075C50-83E3-BA45-A3D8-3514368D6423}"/>
              </a:ext>
            </a:extLst>
          </p:cNvPr>
          <p:cNvCxnSpPr>
            <a:cxnSpLocks/>
            <a:stCxn id="99" idx="1"/>
            <a:endCxn id="96" idx="3"/>
          </p:cNvCxnSpPr>
          <p:nvPr/>
        </p:nvCxnSpPr>
        <p:spPr>
          <a:xfrm rot="10800000" flipV="1">
            <a:off x="6589104" y="3679323"/>
            <a:ext cx="652672" cy="129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8" name="TextBox 397">
            <a:extLst>
              <a:ext uri="{FF2B5EF4-FFF2-40B4-BE49-F238E27FC236}">
                <a16:creationId xmlns:a16="http://schemas.microsoft.com/office/drawing/2014/main" id="{3E715EDD-D71E-407C-8C3C-F3174C8D2719}"/>
              </a:ext>
            </a:extLst>
          </p:cNvPr>
          <p:cNvSpPr txBox="1"/>
          <p:nvPr/>
        </p:nvSpPr>
        <p:spPr>
          <a:xfrm>
            <a:off x="6646724" y="27588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A6D5D634-E276-4BF5-9C66-DCA4877BFECA}"/>
              </a:ext>
            </a:extLst>
          </p:cNvPr>
          <p:cNvSpPr txBox="1"/>
          <p:nvPr/>
        </p:nvSpPr>
        <p:spPr>
          <a:xfrm>
            <a:off x="4499056" y="516627"/>
            <a:ext cx="278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129E5678-1F7A-4D9D-A536-68D769A53533}"/>
              </a:ext>
            </a:extLst>
          </p:cNvPr>
          <p:cNvSpPr txBox="1"/>
          <p:nvPr/>
        </p:nvSpPr>
        <p:spPr>
          <a:xfrm>
            <a:off x="4499056" y="853836"/>
            <a:ext cx="278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229408D0-CCEA-4A8B-913A-89B822D119C9}"/>
              </a:ext>
            </a:extLst>
          </p:cNvPr>
          <p:cNvSpPr txBox="1"/>
          <p:nvPr/>
        </p:nvSpPr>
        <p:spPr>
          <a:xfrm>
            <a:off x="4499056" y="1198818"/>
            <a:ext cx="278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6E6E1CC3-3395-4240-8ADD-F0A43569C1FC}"/>
              </a:ext>
            </a:extLst>
          </p:cNvPr>
          <p:cNvSpPr txBox="1"/>
          <p:nvPr/>
        </p:nvSpPr>
        <p:spPr>
          <a:xfrm>
            <a:off x="4499056" y="1553253"/>
            <a:ext cx="278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450E513D-718D-4E23-8436-A1136AAD5ECB}"/>
              </a:ext>
            </a:extLst>
          </p:cNvPr>
          <p:cNvSpPr txBox="1"/>
          <p:nvPr/>
        </p:nvSpPr>
        <p:spPr>
          <a:xfrm>
            <a:off x="4499056" y="1872952"/>
            <a:ext cx="278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410" name="연결선: 꺾임 295">
            <a:extLst>
              <a:ext uri="{FF2B5EF4-FFF2-40B4-BE49-F238E27FC236}">
                <a16:creationId xmlns:a16="http://schemas.microsoft.com/office/drawing/2014/main" id="{1850E2D8-B21F-4D16-8D30-8B6B14BFCFD6}"/>
              </a:ext>
            </a:extLst>
          </p:cNvPr>
          <p:cNvCxnSpPr>
            <a:cxnSpLocks/>
            <a:stCxn id="184" idx="1"/>
          </p:cNvCxnSpPr>
          <p:nvPr/>
        </p:nvCxnSpPr>
        <p:spPr>
          <a:xfrm rot="10800000">
            <a:off x="3114671" y="5017910"/>
            <a:ext cx="254612" cy="869792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0" name="직선 연결선 613">
            <a:extLst>
              <a:ext uri="{FF2B5EF4-FFF2-40B4-BE49-F238E27FC236}">
                <a16:creationId xmlns:a16="http://schemas.microsoft.com/office/drawing/2014/main" id="{5AE2E738-DBF1-4E92-88F6-C920C353B191}"/>
              </a:ext>
            </a:extLst>
          </p:cNvPr>
          <p:cNvCxnSpPr>
            <a:cxnSpLocks/>
            <a:endCxn id="615" idx="1"/>
          </p:cNvCxnSpPr>
          <p:nvPr/>
        </p:nvCxnSpPr>
        <p:spPr>
          <a:xfrm>
            <a:off x="1719580" y="10243196"/>
            <a:ext cx="107430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7" name="TextBox 396">
            <a:extLst>
              <a:ext uri="{FF2B5EF4-FFF2-40B4-BE49-F238E27FC236}">
                <a16:creationId xmlns:a16="http://schemas.microsoft.com/office/drawing/2014/main" id="{15080AB5-9E42-4D24-9E35-62CF6F111CD3}"/>
              </a:ext>
            </a:extLst>
          </p:cNvPr>
          <p:cNvSpPr txBox="1"/>
          <p:nvPr/>
        </p:nvSpPr>
        <p:spPr>
          <a:xfrm>
            <a:off x="8580517" y="1840527"/>
            <a:ext cx="2423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946B877D-6DBF-4831-B8F4-300440EFC351}"/>
              </a:ext>
            </a:extLst>
          </p:cNvPr>
          <p:cNvSpPr txBox="1"/>
          <p:nvPr/>
        </p:nvSpPr>
        <p:spPr>
          <a:xfrm>
            <a:off x="8580517" y="1510376"/>
            <a:ext cx="2423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471" name="직선 연결선 371">
            <a:extLst>
              <a:ext uri="{FF2B5EF4-FFF2-40B4-BE49-F238E27FC236}">
                <a16:creationId xmlns:a16="http://schemas.microsoft.com/office/drawing/2014/main" id="{38AA1FBA-1D2C-4C55-9BCB-8B4F7EE9CB36}"/>
              </a:ext>
            </a:extLst>
          </p:cNvPr>
          <p:cNvCxnSpPr>
            <a:cxnSpLocks/>
          </p:cNvCxnSpPr>
          <p:nvPr/>
        </p:nvCxnSpPr>
        <p:spPr>
          <a:xfrm flipH="1">
            <a:off x="4928800" y="2172903"/>
            <a:ext cx="33286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2" name="직선 연결선 371">
            <a:extLst>
              <a:ext uri="{FF2B5EF4-FFF2-40B4-BE49-F238E27FC236}">
                <a16:creationId xmlns:a16="http://schemas.microsoft.com/office/drawing/2014/main" id="{D8FE325E-8BCD-4D39-AA69-56D887F35977}"/>
              </a:ext>
            </a:extLst>
          </p:cNvPr>
          <p:cNvCxnSpPr>
            <a:cxnSpLocks/>
          </p:cNvCxnSpPr>
          <p:nvPr/>
        </p:nvCxnSpPr>
        <p:spPr>
          <a:xfrm flipH="1">
            <a:off x="4930230" y="2507277"/>
            <a:ext cx="33286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9" name="표 4">
            <a:extLst>
              <a:ext uri="{FF2B5EF4-FFF2-40B4-BE49-F238E27FC236}">
                <a16:creationId xmlns:a16="http://schemas.microsoft.com/office/drawing/2014/main" id="{0807B36E-64AE-43BA-90CC-A662D384C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789074"/>
              </p:ext>
            </p:extLst>
          </p:nvPr>
        </p:nvGraphicFramePr>
        <p:xfrm>
          <a:off x="2060831" y="10832782"/>
          <a:ext cx="1251966" cy="824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1966">
                  <a:extLst>
                    <a:ext uri="{9D8B030D-6E8A-4147-A177-3AD203B41FA5}">
                      <a16:colId xmlns:a16="http://schemas.microsoft.com/office/drawing/2014/main" val="948239062"/>
                    </a:ext>
                  </a:extLst>
                </a:gridCol>
              </a:tblGrid>
              <a:tr h="139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person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41271"/>
                  </a:ext>
                </a:extLst>
              </a:tr>
              <a:tr h="420105">
                <a:tc>
                  <a:txBody>
                    <a:bodyPr/>
                    <a:lstStyle/>
                    <a:p>
                      <a:pPr marL="171450" indent="-171450" algn="l" defTabSz="960120" rtl="0" eaLnBrk="1" latinLnBrk="1" hangingPunct="1">
                        <a:buFont typeface="Calibri Light" panose="020F0302020204030204" pitchFamily="34" charset="0"/>
                        <a:buChar char="-"/>
                      </a:pPr>
                      <a:r>
                        <a:rPr lang="en-US" altLang="ko-KR" sz="9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 Light" panose="020F0302020204030204" pitchFamily="34" charset="0"/>
                        </a:rPr>
                        <a:t>firstName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 Light" panose="020F0302020204030204" pitchFamily="34" charset="0"/>
                        </a:rPr>
                        <a:t>: String </a:t>
                      </a:r>
                      <a:r>
                        <a:rPr lang="en-US" altLang="ko-KR" sz="9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 Light" panose="020F0302020204030204" pitchFamily="34" charset="0"/>
                        </a:rPr>
                        <a:t>middleName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 Light" panose="020F0302020204030204" pitchFamily="34" charset="0"/>
                        </a:rPr>
                        <a:t>: String</a:t>
                      </a:r>
                    </a:p>
                    <a:p>
                      <a:pPr marL="171450" indent="-171450" algn="l" defTabSz="960120" rtl="0" eaLnBrk="1" latinLnBrk="1" hangingPunct="1">
                        <a:buFont typeface="Calibri Light" panose="020F0302020204030204" pitchFamily="34" charset="0"/>
                        <a:buChar char="-"/>
                      </a:pPr>
                      <a:r>
                        <a:rPr lang="en-US" altLang="ko-KR" sz="9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 Light" panose="020F0302020204030204" pitchFamily="34" charset="0"/>
                        </a:rPr>
                        <a:t>lastName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 Light" panose="020F0302020204030204" pitchFamily="34" charset="0"/>
                        </a:rPr>
                        <a:t>: String</a:t>
                      </a:r>
                    </a:p>
                    <a:p>
                      <a:pPr marL="171450" indent="-171450" algn="l" defTabSz="960120" rtl="0" eaLnBrk="1" latinLnBrk="1" hangingPunct="1">
                        <a:buFont typeface="Calibri Light" panose="020F0302020204030204" pitchFamily="34" charset="0"/>
                        <a:buChar char="-"/>
                      </a:pPr>
                      <a:r>
                        <a:rPr lang="en-US" altLang="ko-KR" sz="9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 Light" panose="020F0302020204030204" pitchFamily="34" charset="0"/>
                        </a:rPr>
                        <a:t>emailAddress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 Light" panose="020F0302020204030204" pitchFamily="34" charset="0"/>
                        </a:rPr>
                        <a:t>: String</a:t>
                      </a:r>
                    </a:p>
                    <a:p>
                      <a:pPr marL="171450" indent="-171450" algn="l" defTabSz="960120" rtl="0" eaLnBrk="1" latinLnBrk="1" hangingPunct="1">
                        <a:buFont typeface="Calibri Light" panose="020F0302020204030204" pitchFamily="34" charset="0"/>
                        <a:buChar char="-"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 Light" panose="020F0302020204030204" pitchFamily="34" charset="0"/>
                        </a:rPr>
                        <a:t>affiliation: String</a:t>
                      </a:r>
                    </a:p>
                  </a:txBody>
                  <a:tcPr marL="72000" marR="0" marT="0" marB="0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215343"/>
                  </a:ext>
                </a:extLst>
              </a:tr>
            </a:tbl>
          </a:graphicData>
        </a:graphic>
      </p:graphicFrame>
      <p:graphicFrame>
        <p:nvGraphicFramePr>
          <p:cNvPr id="428" name="표 4">
            <a:extLst>
              <a:ext uri="{FF2B5EF4-FFF2-40B4-BE49-F238E27FC236}">
                <a16:creationId xmlns:a16="http://schemas.microsoft.com/office/drawing/2014/main" id="{FEAC1056-E3C5-4BB8-9976-1BEFAA879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548915"/>
              </p:ext>
            </p:extLst>
          </p:nvPr>
        </p:nvGraphicFramePr>
        <p:xfrm>
          <a:off x="3505090" y="10938211"/>
          <a:ext cx="1277275" cy="301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7275">
                  <a:extLst>
                    <a:ext uri="{9D8B030D-6E8A-4147-A177-3AD203B41FA5}">
                      <a16:colId xmlns:a16="http://schemas.microsoft.com/office/drawing/2014/main" val="948239062"/>
                    </a:ext>
                  </a:extLst>
                </a:gridCol>
              </a:tblGrid>
              <a:tr h="95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organization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41271"/>
                  </a:ext>
                </a:extLst>
              </a:tr>
              <a:tr h="163842">
                <a:tc>
                  <a:txBody>
                    <a:bodyPr/>
                    <a:lstStyle/>
                    <a:p>
                      <a:pPr marL="171450" indent="-171450" algn="l" defTabSz="960120" rtl="0" eaLnBrk="1" latinLnBrk="1" hangingPunct="1">
                        <a:buFont typeface="Calibri Light" panose="020F0302020204030204" pitchFamily="34" charset="0"/>
                        <a:buChar char="-"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 Light" panose="020F0302020204030204" pitchFamily="34" charset="0"/>
                        </a:rPr>
                        <a:t>name: String</a:t>
                      </a:r>
                    </a:p>
                  </a:txBody>
                  <a:tcPr marL="72000" marR="0" marT="0" marB="0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215343"/>
                  </a:ext>
                </a:extLst>
              </a:tr>
            </a:tbl>
          </a:graphicData>
        </a:graphic>
      </p:graphicFrame>
      <p:cxnSp>
        <p:nvCxnSpPr>
          <p:cNvPr id="429" name="연결선: 꺾임 608">
            <a:extLst>
              <a:ext uri="{FF2B5EF4-FFF2-40B4-BE49-F238E27FC236}">
                <a16:creationId xmlns:a16="http://schemas.microsoft.com/office/drawing/2014/main" id="{F38AFFB2-D04F-47A5-868E-35BFDB17FFE6}"/>
              </a:ext>
            </a:extLst>
          </p:cNvPr>
          <p:cNvCxnSpPr>
            <a:cxnSpLocks/>
            <a:stCxn id="379" idx="0"/>
            <a:endCxn id="615" idx="2"/>
          </p:cNvCxnSpPr>
          <p:nvPr/>
        </p:nvCxnSpPr>
        <p:spPr>
          <a:xfrm rot="5400000" flipH="1" flipV="1">
            <a:off x="2857034" y="10257296"/>
            <a:ext cx="405266" cy="745707"/>
          </a:xfrm>
          <a:prstGeom prst="bentConnector3">
            <a:avLst>
              <a:gd name="adj1" fmla="val 10138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2" name="연결선: 꺾임 608">
            <a:extLst>
              <a:ext uri="{FF2B5EF4-FFF2-40B4-BE49-F238E27FC236}">
                <a16:creationId xmlns:a16="http://schemas.microsoft.com/office/drawing/2014/main" id="{7DFA4EE5-5630-457A-A090-4113EB0EF5CB}"/>
              </a:ext>
            </a:extLst>
          </p:cNvPr>
          <p:cNvCxnSpPr>
            <a:cxnSpLocks/>
            <a:stCxn id="428" idx="0"/>
            <a:endCxn id="615" idx="2"/>
          </p:cNvCxnSpPr>
          <p:nvPr/>
        </p:nvCxnSpPr>
        <p:spPr>
          <a:xfrm rot="16200000" flipV="1">
            <a:off x="3532777" y="10327261"/>
            <a:ext cx="510695" cy="711206"/>
          </a:xfrm>
          <a:prstGeom prst="bentConnector3">
            <a:avLst>
              <a:gd name="adj1" fmla="val 28962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3" name="TextBox 432">
            <a:extLst>
              <a:ext uri="{FF2B5EF4-FFF2-40B4-BE49-F238E27FC236}">
                <a16:creationId xmlns:a16="http://schemas.microsoft.com/office/drawing/2014/main" id="{E12CD111-B7A2-47D6-BA1E-4FCBDD7B6AA7}"/>
              </a:ext>
            </a:extLst>
          </p:cNvPr>
          <p:cNvSpPr txBox="1"/>
          <p:nvPr/>
        </p:nvSpPr>
        <p:spPr>
          <a:xfrm>
            <a:off x="3220299" y="1040559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latin typeface="+mj-lt"/>
                <a:cs typeface="Arial" panose="020B0604020202020204" pitchFamily="34" charset="0"/>
              </a:rPr>
              <a:t>1</a:t>
            </a:r>
            <a:endParaRPr lang="ko-KR" altLang="en-US" sz="900" dirty="0"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624" name="표 4">
            <a:extLst>
              <a:ext uri="{FF2B5EF4-FFF2-40B4-BE49-F238E27FC236}">
                <a16:creationId xmlns:a16="http://schemas.microsoft.com/office/drawing/2014/main" id="{F2432FD2-BD06-45B9-B402-DB5AD12AB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888266"/>
              </p:ext>
            </p:extLst>
          </p:nvPr>
        </p:nvGraphicFramePr>
        <p:xfrm>
          <a:off x="279801" y="10062920"/>
          <a:ext cx="15927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2780">
                  <a:extLst>
                    <a:ext uri="{9D8B030D-6E8A-4147-A177-3AD203B41FA5}">
                      <a16:colId xmlns:a16="http://schemas.microsoft.com/office/drawing/2014/main" val="948239062"/>
                    </a:ext>
                  </a:extLst>
                </a:gridCol>
              </a:tblGrid>
              <a:tr h="101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changeLog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41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 defTabSz="960120" rtl="0" eaLnBrk="1" latinLnBrk="1" hangingPunct="1">
                        <a:buFont typeface="Calibri Light" panose="020F0302020204030204" pitchFamily="34" charset="0"/>
                        <a:buChar char="-"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id: String &lt;&lt;PK&gt;&gt;</a:t>
                      </a:r>
                    </a:p>
                    <a:p>
                      <a:pPr marL="171450" indent="-171450" algn="l" defTabSz="960120" rtl="0" eaLnBrk="1" latinLnBrk="1" hangingPunct="1">
                        <a:buFont typeface="Calibri Light" panose="020F0302020204030204" pitchFamily="34" charset="0"/>
                        <a:buChar char="-"/>
                      </a:pP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changeDateTime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171450" indent="-171450" algn="l" defTabSz="960120" rtl="0" eaLnBrk="1" latinLnBrk="1" hangingPunct="1">
                        <a:buFont typeface="Calibri Light" panose="020F0302020204030204" pitchFamily="34" charset="0"/>
                        <a:buChar char="-"/>
                      </a:pP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changeSummary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: String</a:t>
                      </a:r>
                    </a:p>
                  </a:txBody>
                  <a:tcPr marL="72000" marR="0" marT="0" marB="0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215343"/>
                  </a:ext>
                </a:extLst>
              </a:tr>
            </a:tbl>
          </a:graphicData>
        </a:graphic>
      </p:graphicFrame>
      <p:sp>
        <p:nvSpPr>
          <p:cNvPr id="458" name="TextBox 457">
            <a:extLst>
              <a:ext uri="{FF2B5EF4-FFF2-40B4-BE49-F238E27FC236}">
                <a16:creationId xmlns:a16="http://schemas.microsoft.com/office/drawing/2014/main" id="{8226F4B4-1999-4D18-BA30-7ACCCEE14E8F}"/>
              </a:ext>
            </a:extLst>
          </p:cNvPr>
          <p:cNvSpPr txBox="1"/>
          <p:nvPr/>
        </p:nvSpPr>
        <p:spPr>
          <a:xfrm>
            <a:off x="3101677" y="10596804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latin typeface="+mj-lt"/>
                <a:cs typeface="Arial" panose="020B0604020202020204" pitchFamily="34" charset="0"/>
              </a:rPr>
              <a:t>1..</a:t>
            </a:r>
            <a:r>
              <a:rPr lang="ko-KR" altLang="en-US" sz="900" dirty="0">
                <a:latin typeface="+mj-lt"/>
                <a:cs typeface="Arial" panose="020B0604020202020204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21048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B94EF16-EFAD-45C2-8288-A3D9EF5375A0}"/>
              </a:ext>
            </a:extLst>
          </p:cNvPr>
          <p:cNvSpPr/>
          <p:nvPr/>
        </p:nvSpPr>
        <p:spPr>
          <a:xfrm>
            <a:off x="851949" y="5602585"/>
            <a:ext cx="792701" cy="46166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 Light" panose="020F0302020204030204" pitchFamily="34" charset="0"/>
              </a:rPr>
              <a:t>Spec. type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61DB08D-D4C9-4B50-A00F-AC059F0CF656}"/>
              </a:ext>
            </a:extLst>
          </p:cNvPr>
          <p:cNvSpPr/>
          <p:nvPr/>
        </p:nvSpPr>
        <p:spPr>
          <a:xfrm>
            <a:off x="1748405" y="5602585"/>
            <a:ext cx="612000" cy="46166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 Light" panose="020F0302020204030204" pitchFamily="34" charset="0"/>
              </a:rPr>
              <a:t>Primary use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33FFFCE-445B-4596-9AD7-D6EF7B54B050}"/>
              </a:ext>
            </a:extLst>
          </p:cNvPr>
          <p:cNvSpPr/>
          <p:nvPr/>
        </p:nvSpPr>
        <p:spPr>
          <a:xfrm>
            <a:off x="2464160" y="5602585"/>
            <a:ext cx="792701" cy="46166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 Light" panose="020F0302020204030204" pitchFamily="34" charset="0"/>
              </a:rPr>
              <a:t>Project stage (start)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9BE84AC-122C-44B3-AF59-483EB354CAE6}"/>
              </a:ext>
            </a:extLst>
          </p:cNvPr>
          <p:cNvSpPr/>
          <p:nvPr/>
        </p:nvSpPr>
        <p:spPr>
          <a:xfrm>
            <a:off x="3360616" y="5602585"/>
            <a:ext cx="792701" cy="46166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 Light" panose="020F0302020204030204" pitchFamily="34" charset="0"/>
              </a:rPr>
              <a:t>Project stage (end)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080A5C0-E555-4C89-B23F-822DE15EAFBA}"/>
              </a:ext>
            </a:extLst>
          </p:cNvPr>
          <p:cNvSpPr/>
          <p:nvPr/>
        </p:nvSpPr>
        <p:spPr>
          <a:xfrm>
            <a:off x="4257072" y="5602585"/>
            <a:ext cx="612000" cy="46166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 Light" panose="020F0302020204030204" pitchFamily="34" charset="0"/>
              </a:rPr>
              <a:t>Primary region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4881002-150C-42BB-98FF-D66F143A2442}"/>
              </a:ext>
            </a:extLst>
          </p:cNvPr>
          <p:cNvSpPr/>
          <p:nvPr/>
        </p:nvSpPr>
        <p:spPr>
          <a:xfrm>
            <a:off x="4972827" y="5602585"/>
            <a:ext cx="612000" cy="46166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 Light" panose="020F0302020204030204" pitchFamily="34" charset="0"/>
              </a:rPr>
              <a:t>Language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95BD5E7-79FC-4D3D-9408-AB6A941C72A1}"/>
              </a:ext>
            </a:extLst>
          </p:cNvPr>
          <p:cNvSpPr/>
          <p:nvPr/>
        </p:nvSpPr>
        <p:spPr>
          <a:xfrm>
            <a:off x="5688582" y="5602585"/>
            <a:ext cx="792701" cy="46166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 Light" panose="020F0302020204030204" pitchFamily="34" charset="0"/>
              </a:rPr>
              <a:t>Author or committee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96FE46B-6801-4CDC-87F3-CEEFA4BB1E4B}"/>
              </a:ext>
            </a:extLst>
          </p:cNvPr>
          <p:cNvSpPr/>
          <p:nvPr/>
        </p:nvSpPr>
        <p:spPr>
          <a:xfrm>
            <a:off x="6585038" y="5602585"/>
            <a:ext cx="612000" cy="46166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 Light" panose="020F0302020204030204" pitchFamily="34" charset="0"/>
              </a:rPr>
              <a:t>Initial date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EBA8C7B-2866-4E88-9A1D-C1785E14602D}"/>
              </a:ext>
            </a:extLst>
          </p:cNvPr>
          <p:cNvSpPr/>
          <p:nvPr/>
        </p:nvSpPr>
        <p:spPr>
          <a:xfrm>
            <a:off x="7300793" y="5602585"/>
            <a:ext cx="792701" cy="46166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 Light" panose="020F0302020204030204" pitchFamily="34" charset="0"/>
              </a:rPr>
              <a:t>Short title in English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7F518F4-A212-4371-A0AC-8B2A146882F2}"/>
              </a:ext>
            </a:extLst>
          </p:cNvPr>
          <p:cNvSpPr/>
          <p:nvPr/>
        </p:nvSpPr>
        <p:spPr>
          <a:xfrm>
            <a:off x="8197254" y="5602585"/>
            <a:ext cx="612000" cy="46166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 Light" panose="020F0302020204030204" pitchFamily="34" charset="0"/>
              </a:rPr>
              <a:t>Document status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729F1A2-BCD0-4D51-BD86-1F852E93DEE1}"/>
              </a:ext>
            </a:extLst>
          </p:cNvPr>
          <p:cNvCxnSpPr>
            <a:cxnSpLocks/>
          </p:cNvCxnSpPr>
          <p:nvPr/>
        </p:nvCxnSpPr>
        <p:spPr>
          <a:xfrm>
            <a:off x="1645203" y="6064250"/>
            <a:ext cx="102649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67D4E76-7A39-488E-AB63-C64208C8A863}"/>
              </a:ext>
            </a:extLst>
          </p:cNvPr>
          <p:cNvCxnSpPr>
            <a:cxnSpLocks/>
          </p:cNvCxnSpPr>
          <p:nvPr/>
        </p:nvCxnSpPr>
        <p:spPr>
          <a:xfrm>
            <a:off x="2360958" y="6064250"/>
            <a:ext cx="102649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0C5B211-793F-4F99-9F88-57A53BC85356}"/>
              </a:ext>
            </a:extLst>
          </p:cNvPr>
          <p:cNvCxnSpPr>
            <a:cxnSpLocks/>
          </p:cNvCxnSpPr>
          <p:nvPr/>
        </p:nvCxnSpPr>
        <p:spPr>
          <a:xfrm>
            <a:off x="3257414" y="6064250"/>
            <a:ext cx="102649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2F3DEA3-4205-4CA2-9CBB-2C2D99A607B3}"/>
              </a:ext>
            </a:extLst>
          </p:cNvPr>
          <p:cNvCxnSpPr>
            <a:cxnSpLocks/>
          </p:cNvCxnSpPr>
          <p:nvPr/>
        </p:nvCxnSpPr>
        <p:spPr>
          <a:xfrm>
            <a:off x="4153870" y="6064250"/>
            <a:ext cx="102649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5469F48-6C49-47A9-959E-30A4C8119435}"/>
              </a:ext>
            </a:extLst>
          </p:cNvPr>
          <p:cNvCxnSpPr>
            <a:cxnSpLocks/>
          </p:cNvCxnSpPr>
          <p:nvPr/>
        </p:nvCxnSpPr>
        <p:spPr>
          <a:xfrm>
            <a:off x="4869625" y="6064250"/>
            <a:ext cx="102649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4B3F338-FF5E-4137-95F4-5DF20EF66E95}"/>
              </a:ext>
            </a:extLst>
          </p:cNvPr>
          <p:cNvCxnSpPr>
            <a:cxnSpLocks/>
          </p:cNvCxnSpPr>
          <p:nvPr/>
        </p:nvCxnSpPr>
        <p:spPr>
          <a:xfrm>
            <a:off x="5585380" y="6064250"/>
            <a:ext cx="102649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2280A6-969E-4471-9A37-C852CF2F49FF}"/>
              </a:ext>
            </a:extLst>
          </p:cNvPr>
          <p:cNvCxnSpPr>
            <a:cxnSpLocks/>
          </p:cNvCxnSpPr>
          <p:nvPr/>
        </p:nvCxnSpPr>
        <p:spPr>
          <a:xfrm>
            <a:off x="6481836" y="6064250"/>
            <a:ext cx="102649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5CAF1BE-07FD-4926-ADC4-EB8A7A61C7B7}"/>
              </a:ext>
            </a:extLst>
          </p:cNvPr>
          <p:cNvCxnSpPr>
            <a:cxnSpLocks/>
          </p:cNvCxnSpPr>
          <p:nvPr/>
        </p:nvCxnSpPr>
        <p:spPr>
          <a:xfrm>
            <a:off x="7197591" y="6064250"/>
            <a:ext cx="102649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FCDB05E-378D-4D1B-BD68-DE2B0FB408A6}"/>
              </a:ext>
            </a:extLst>
          </p:cNvPr>
          <p:cNvCxnSpPr>
            <a:cxnSpLocks/>
          </p:cNvCxnSpPr>
          <p:nvPr/>
        </p:nvCxnSpPr>
        <p:spPr>
          <a:xfrm>
            <a:off x="8094047" y="6064250"/>
            <a:ext cx="102649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24D0A9F-CDC8-4F81-828F-CEC4A21FA92A}"/>
              </a:ext>
            </a:extLst>
          </p:cNvPr>
          <p:cNvSpPr txBox="1"/>
          <p:nvPr/>
        </p:nvSpPr>
        <p:spPr>
          <a:xfrm>
            <a:off x="947541" y="5249613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376092"/>
                </a:solidFill>
              </a:rPr>
              <a:t>ISO 29481</a:t>
            </a:r>
            <a:endParaRPr lang="ko-KR" altLang="en-US" sz="900" b="1" dirty="0">
              <a:solidFill>
                <a:srgbClr val="37609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DFDA70-9049-4157-B86A-2E5884D046F9}"/>
              </a:ext>
            </a:extLst>
          </p:cNvPr>
          <p:cNvSpPr txBox="1"/>
          <p:nvPr/>
        </p:nvSpPr>
        <p:spPr>
          <a:xfrm>
            <a:off x="2559199" y="5249613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376092"/>
                </a:solidFill>
              </a:rPr>
              <a:t>ISO 22263</a:t>
            </a:r>
            <a:endParaRPr lang="ko-KR" altLang="en-US" sz="900" b="1" dirty="0">
              <a:solidFill>
                <a:srgbClr val="37609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600453-62F2-44AD-81CC-1F0AE41AEEEE}"/>
              </a:ext>
            </a:extLst>
          </p:cNvPr>
          <p:cNvSpPr txBox="1"/>
          <p:nvPr/>
        </p:nvSpPr>
        <p:spPr>
          <a:xfrm>
            <a:off x="3455655" y="5249613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376092"/>
                </a:solidFill>
              </a:rPr>
              <a:t>ISO 22263</a:t>
            </a:r>
            <a:endParaRPr lang="ko-KR" altLang="en-US" sz="900" b="1" dirty="0">
              <a:solidFill>
                <a:srgbClr val="37609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A4D370-6F35-4658-B801-AD887CC01159}"/>
              </a:ext>
            </a:extLst>
          </p:cNvPr>
          <p:cNvSpPr txBox="1"/>
          <p:nvPr/>
        </p:nvSpPr>
        <p:spPr>
          <a:xfrm>
            <a:off x="4066932" y="5003392"/>
            <a:ext cx="992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rgbClr val="376092"/>
                </a:solidFill>
              </a:rPr>
              <a:t>ISO 3166-1 Country or a user-defined region</a:t>
            </a:r>
            <a:endParaRPr lang="ko-KR" altLang="en-US" sz="900" b="1" dirty="0">
              <a:solidFill>
                <a:srgbClr val="37609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637EDD-1F58-4EA5-82F7-5EBC3C35487D}"/>
              </a:ext>
            </a:extLst>
          </p:cNvPr>
          <p:cNvSpPr txBox="1"/>
          <p:nvPr/>
        </p:nvSpPr>
        <p:spPr>
          <a:xfrm>
            <a:off x="4993225" y="5249613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376092"/>
                </a:solidFill>
              </a:rPr>
              <a:t>ISO 639-1</a:t>
            </a:r>
            <a:endParaRPr lang="ko-KR" altLang="en-US" sz="900" b="1" dirty="0">
              <a:solidFill>
                <a:srgbClr val="37609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022C0A-248F-4ECB-97F5-D58E14B47068}"/>
              </a:ext>
            </a:extLst>
          </p:cNvPr>
          <p:cNvSpPr txBox="1"/>
          <p:nvPr/>
        </p:nvSpPr>
        <p:spPr>
          <a:xfrm>
            <a:off x="5501953" y="5003392"/>
            <a:ext cx="1161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rgbClr val="376092"/>
                </a:solidFill>
              </a:rPr>
              <a:t>Last name of the leading author or a short committee name</a:t>
            </a:r>
            <a:endParaRPr lang="ko-KR" altLang="en-US" sz="900" b="1" dirty="0">
              <a:solidFill>
                <a:srgbClr val="376092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A19653-14D5-4916-AABF-CFA96B1DE5AA}"/>
              </a:ext>
            </a:extLst>
          </p:cNvPr>
          <p:cNvSpPr txBox="1"/>
          <p:nvPr/>
        </p:nvSpPr>
        <p:spPr>
          <a:xfrm>
            <a:off x="6567802" y="5249613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376092"/>
                </a:solidFill>
              </a:rPr>
              <a:t>ISO 8601-1</a:t>
            </a:r>
            <a:endParaRPr lang="ko-KR" altLang="en-US" sz="900" b="1" dirty="0">
              <a:solidFill>
                <a:srgbClr val="37609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9C7127-13F4-4DE7-A3F9-52D3C96DD553}"/>
              </a:ext>
            </a:extLst>
          </p:cNvPr>
          <p:cNvSpPr txBox="1"/>
          <p:nvPr/>
        </p:nvSpPr>
        <p:spPr>
          <a:xfrm>
            <a:off x="7923423" y="5126503"/>
            <a:ext cx="11611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rgbClr val="376092"/>
                </a:solidFill>
              </a:rPr>
              <a:t>Annex B</a:t>
            </a:r>
            <a:endParaRPr lang="ko-KR" altLang="en-US" sz="900" b="1" dirty="0">
              <a:solidFill>
                <a:srgbClr val="37609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C44DD0-BFCC-43E8-AE8A-783EB2CC044A}"/>
              </a:ext>
            </a:extLst>
          </p:cNvPr>
          <p:cNvSpPr txBox="1"/>
          <p:nvPr/>
        </p:nvSpPr>
        <p:spPr>
          <a:xfrm>
            <a:off x="548639" y="6670603"/>
            <a:ext cx="8503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376092"/>
                </a:solidFill>
              </a:rPr>
              <a:t>e.g., er_EstimateCost_BR_DE_NOR_EN_bSNoric_2020-03-17_CostEstimationForPCBridge_WD</a:t>
            </a:r>
            <a:endParaRPr lang="ko-KR" altLang="en-US" sz="1600" dirty="0">
              <a:solidFill>
                <a:srgbClr val="376092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BF1339E-25D4-4B39-B5B4-3CF57AE3A56D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248300" y="6064250"/>
            <a:ext cx="484373" cy="6063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2BBB6B3-FD09-4A81-88B8-62AAD999C80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054405" y="6064250"/>
            <a:ext cx="405271" cy="6063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F817429-758C-4002-B7DF-029ED174CBD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860511" y="6064250"/>
            <a:ext cx="336768" cy="6063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10850C8-393C-4BC1-92E0-C1CBEE69763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40765" y="6064250"/>
            <a:ext cx="216202" cy="6063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0422AB7-D176-4168-A7E3-31DA984A9071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057708" y="6064250"/>
            <a:ext cx="505364" cy="6063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3217E8E-1AD3-47D2-9B73-15E998ED7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397221" y="6064250"/>
            <a:ext cx="881606" cy="6063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D3BFB098-F123-4629-ACD1-E12759B7A628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968897" y="6064250"/>
            <a:ext cx="1116036" cy="6063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6C25B65-FA23-436A-933D-B47C90A02FA5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790660" y="6064250"/>
            <a:ext cx="1100378" cy="6063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15173D1-C7BE-4F39-B903-DE3DAC2FB1E9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7134942" y="6064250"/>
            <a:ext cx="562202" cy="6063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6947DE3-752A-4F7A-8848-F996FC1A8C1A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8138302" y="6064250"/>
            <a:ext cx="364952" cy="6063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왼쪽 중괄호 84">
            <a:extLst>
              <a:ext uri="{FF2B5EF4-FFF2-40B4-BE49-F238E27FC236}">
                <a16:creationId xmlns:a16="http://schemas.microsoft.com/office/drawing/2014/main" id="{255B69A1-9F2C-4887-AC90-73DF363594D9}"/>
              </a:ext>
            </a:extLst>
          </p:cNvPr>
          <p:cNvSpPr/>
          <p:nvPr/>
        </p:nvSpPr>
        <p:spPr>
          <a:xfrm rot="5400000">
            <a:off x="3137531" y="2624940"/>
            <a:ext cx="161713" cy="4732880"/>
          </a:xfrm>
          <a:prstGeom prst="leftBrace">
            <a:avLst>
              <a:gd name="adj1" fmla="val 24442"/>
              <a:gd name="adj2" fmla="val 495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86" name="왼쪽 중괄호 85">
            <a:extLst>
              <a:ext uri="{FF2B5EF4-FFF2-40B4-BE49-F238E27FC236}">
                <a16:creationId xmlns:a16="http://schemas.microsoft.com/office/drawing/2014/main" id="{96469D7E-EBB3-44C8-96F0-3FE3A3EB844B}"/>
              </a:ext>
            </a:extLst>
          </p:cNvPr>
          <p:cNvSpPr/>
          <p:nvPr/>
        </p:nvSpPr>
        <p:spPr>
          <a:xfrm rot="5400000">
            <a:off x="7151743" y="3430769"/>
            <a:ext cx="161714" cy="3121224"/>
          </a:xfrm>
          <a:prstGeom prst="leftBrace">
            <a:avLst>
              <a:gd name="adj1" fmla="val 24442"/>
              <a:gd name="adj2" fmla="val 495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549D8DB-5266-4A27-8E45-0F4B587295BD}"/>
              </a:ext>
            </a:extLst>
          </p:cNvPr>
          <p:cNvSpPr txBox="1"/>
          <p:nvPr/>
        </p:nvSpPr>
        <p:spPr>
          <a:xfrm>
            <a:off x="2379067" y="4637690"/>
            <a:ext cx="167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IDM classification code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01C9FC3-9B58-4DDE-B197-BDE3216A092A}"/>
              </a:ext>
            </a:extLst>
          </p:cNvPr>
          <p:cNvSpPr txBox="1"/>
          <p:nvPr/>
        </p:nvSpPr>
        <p:spPr>
          <a:xfrm>
            <a:off x="5789916" y="4637690"/>
            <a:ext cx="2917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Document-oriented information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왼쪽 중괄호 89">
            <a:extLst>
              <a:ext uri="{FF2B5EF4-FFF2-40B4-BE49-F238E27FC236}">
                <a16:creationId xmlns:a16="http://schemas.microsoft.com/office/drawing/2014/main" id="{183294FE-CEC8-4124-96E8-A6E4D6117A58}"/>
              </a:ext>
            </a:extLst>
          </p:cNvPr>
          <p:cNvSpPr/>
          <p:nvPr/>
        </p:nvSpPr>
        <p:spPr>
          <a:xfrm rot="5400000">
            <a:off x="4750146" y="551368"/>
            <a:ext cx="160912" cy="7957308"/>
          </a:xfrm>
          <a:prstGeom prst="leftBrace">
            <a:avLst>
              <a:gd name="adj1" fmla="val 24442"/>
              <a:gd name="adj2" fmla="val 495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3C927CC-72CB-49E5-AD44-AEB460AF82AE}"/>
              </a:ext>
            </a:extLst>
          </p:cNvPr>
          <p:cNvSpPr txBox="1"/>
          <p:nvPr/>
        </p:nvSpPr>
        <p:spPr>
          <a:xfrm>
            <a:off x="3410346" y="4201859"/>
            <a:ext cx="2917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IDM document code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사각형: 둥근 모서리 2">
            <a:extLst>
              <a:ext uri="{FF2B5EF4-FFF2-40B4-BE49-F238E27FC236}">
                <a16:creationId xmlns:a16="http://schemas.microsoft.com/office/drawing/2014/main" id="{C1B5191E-6C46-224E-B740-9CF3D31677BD}"/>
              </a:ext>
            </a:extLst>
          </p:cNvPr>
          <p:cNvSpPr/>
          <p:nvPr/>
        </p:nvSpPr>
        <p:spPr>
          <a:xfrm>
            <a:off x="819891" y="9232402"/>
            <a:ext cx="792701" cy="46166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 Light" panose="020F0302020204030204" pitchFamily="34" charset="0"/>
              </a:rPr>
              <a:t>Spec. type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사각형: 둥근 모서리 3">
            <a:extLst>
              <a:ext uri="{FF2B5EF4-FFF2-40B4-BE49-F238E27FC236}">
                <a16:creationId xmlns:a16="http://schemas.microsoft.com/office/drawing/2014/main" id="{7E829D66-9F1D-D64B-BCF2-8E997FB7C53A}"/>
              </a:ext>
            </a:extLst>
          </p:cNvPr>
          <p:cNvSpPr/>
          <p:nvPr/>
        </p:nvSpPr>
        <p:spPr>
          <a:xfrm>
            <a:off x="1716347" y="9232402"/>
            <a:ext cx="612000" cy="46166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 Light" panose="020F0302020204030204" pitchFamily="34" charset="0"/>
              </a:rPr>
              <a:t>Primary use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9" name="사각형: 둥근 모서리 4">
            <a:extLst>
              <a:ext uri="{FF2B5EF4-FFF2-40B4-BE49-F238E27FC236}">
                <a16:creationId xmlns:a16="http://schemas.microsoft.com/office/drawing/2014/main" id="{6DED5565-5351-8E45-A7DC-50C449E0DD8E}"/>
              </a:ext>
            </a:extLst>
          </p:cNvPr>
          <p:cNvSpPr/>
          <p:nvPr/>
        </p:nvSpPr>
        <p:spPr>
          <a:xfrm>
            <a:off x="3313002" y="9232402"/>
            <a:ext cx="792701" cy="46166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 Light" panose="020F0302020204030204" pitchFamily="34" charset="0"/>
              </a:rPr>
              <a:t>Project stage (start)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1" name="사각형: 둥근 모서리 5">
            <a:extLst>
              <a:ext uri="{FF2B5EF4-FFF2-40B4-BE49-F238E27FC236}">
                <a16:creationId xmlns:a16="http://schemas.microsoft.com/office/drawing/2014/main" id="{94737886-1E3C-9E48-9F0F-DE31E984E308}"/>
              </a:ext>
            </a:extLst>
          </p:cNvPr>
          <p:cNvSpPr/>
          <p:nvPr/>
        </p:nvSpPr>
        <p:spPr>
          <a:xfrm>
            <a:off x="4209458" y="9232402"/>
            <a:ext cx="792701" cy="46166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 Light" panose="020F0302020204030204" pitchFamily="34" charset="0"/>
              </a:rPr>
              <a:t>Project stage (end)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2" name="사각형: 둥근 모서리 7">
            <a:extLst>
              <a:ext uri="{FF2B5EF4-FFF2-40B4-BE49-F238E27FC236}">
                <a16:creationId xmlns:a16="http://schemas.microsoft.com/office/drawing/2014/main" id="{B8B8A6A4-99EC-C946-9E6A-89CD211DA6E9}"/>
              </a:ext>
            </a:extLst>
          </p:cNvPr>
          <p:cNvSpPr/>
          <p:nvPr/>
        </p:nvSpPr>
        <p:spPr>
          <a:xfrm>
            <a:off x="5105914" y="9232402"/>
            <a:ext cx="612000" cy="46166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 Light" panose="020F0302020204030204" pitchFamily="34" charset="0"/>
              </a:rPr>
              <a:t>Primary region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3" name="사각형: 둥근 모서리 8">
            <a:extLst>
              <a:ext uri="{FF2B5EF4-FFF2-40B4-BE49-F238E27FC236}">
                <a16:creationId xmlns:a16="http://schemas.microsoft.com/office/drawing/2014/main" id="{9AD5A4A2-299D-204A-A7AC-233A1149E11B}"/>
              </a:ext>
            </a:extLst>
          </p:cNvPr>
          <p:cNvSpPr/>
          <p:nvPr/>
        </p:nvSpPr>
        <p:spPr>
          <a:xfrm>
            <a:off x="5821669" y="9232402"/>
            <a:ext cx="612000" cy="46166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 Light" panose="020F0302020204030204" pitchFamily="34" charset="0"/>
              </a:rPr>
              <a:t>Language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5" name="사각형: 둥근 모서리 9">
            <a:extLst>
              <a:ext uri="{FF2B5EF4-FFF2-40B4-BE49-F238E27FC236}">
                <a16:creationId xmlns:a16="http://schemas.microsoft.com/office/drawing/2014/main" id="{72830DA9-4E93-804D-9F57-8744E713EFD1}"/>
              </a:ext>
            </a:extLst>
          </p:cNvPr>
          <p:cNvSpPr/>
          <p:nvPr/>
        </p:nvSpPr>
        <p:spPr>
          <a:xfrm>
            <a:off x="6537424" y="9232402"/>
            <a:ext cx="792701" cy="46166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 Light" panose="020F0302020204030204" pitchFamily="34" charset="0"/>
              </a:rPr>
              <a:t>Author or committee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6" name="사각형: 둥근 모서리 10">
            <a:extLst>
              <a:ext uri="{FF2B5EF4-FFF2-40B4-BE49-F238E27FC236}">
                <a16:creationId xmlns:a16="http://schemas.microsoft.com/office/drawing/2014/main" id="{7988C13E-6DE3-BC41-A0AF-65E98F03C1DD}"/>
              </a:ext>
            </a:extLst>
          </p:cNvPr>
          <p:cNvSpPr/>
          <p:nvPr/>
        </p:nvSpPr>
        <p:spPr>
          <a:xfrm>
            <a:off x="7433880" y="9232402"/>
            <a:ext cx="612000" cy="46166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 Light" panose="020F0302020204030204" pitchFamily="34" charset="0"/>
              </a:rPr>
              <a:t>Initial date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8" name="사각형: 둥근 모서리 11">
            <a:extLst>
              <a:ext uri="{FF2B5EF4-FFF2-40B4-BE49-F238E27FC236}">
                <a16:creationId xmlns:a16="http://schemas.microsoft.com/office/drawing/2014/main" id="{4CDC1400-4129-E341-876D-D44796FA7C1E}"/>
              </a:ext>
            </a:extLst>
          </p:cNvPr>
          <p:cNvSpPr/>
          <p:nvPr/>
        </p:nvSpPr>
        <p:spPr>
          <a:xfrm>
            <a:off x="2443174" y="9242306"/>
            <a:ext cx="792701" cy="46166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 Light" panose="020F0302020204030204" pitchFamily="34" charset="0"/>
              </a:rPr>
              <a:t>Short title in English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9" name="사각형: 둥근 모서리 12">
            <a:extLst>
              <a:ext uri="{FF2B5EF4-FFF2-40B4-BE49-F238E27FC236}">
                <a16:creationId xmlns:a16="http://schemas.microsoft.com/office/drawing/2014/main" id="{FB9C13D6-7A30-584F-83E1-57B252E43998}"/>
              </a:ext>
            </a:extLst>
          </p:cNvPr>
          <p:cNvSpPr/>
          <p:nvPr/>
        </p:nvSpPr>
        <p:spPr>
          <a:xfrm>
            <a:off x="8165196" y="9232402"/>
            <a:ext cx="612000" cy="46166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 Light" panose="020F0302020204030204" pitchFamily="34" charset="0"/>
              </a:rPr>
              <a:t>Document status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61" name="직선 연결선 16">
            <a:extLst>
              <a:ext uri="{FF2B5EF4-FFF2-40B4-BE49-F238E27FC236}">
                <a16:creationId xmlns:a16="http://schemas.microsoft.com/office/drawing/2014/main" id="{468ED4EC-21B5-6547-8EAD-7B6A78C85CA2}"/>
              </a:ext>
            </a:extLst>
          </p:cNvPr>
          <p:cNvCxnSpPr>
            <a:cxnSpLocks/>
          </p:cNvCxnSpPr>
          <p:nvPr/>
        </p:nvCxnSpPr>
        <p:spPr>
          <a:xfrm>
            <a:off x="1613145" y="9694067"/>
            <a:ext cx="102649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직선 연결선 22">
            <a:extLst>
              <a:ext uri="{FF2B5EF4-FFF2-40B4-BE49-F238E27FC236}">
                <a16:creationId xmlns:a16="http://schemas.microsoft.com/office/drawing/2014/main" id="{1F5EF0F6-FC0E-CE47-BB18-B6846BAB3063}"/>
              </a:ext>
            </a:extLst>
          </p:cNvPr>
          <p:cNvCxnSpPr>
            <a:cxnSpLocks/>
          </p:cNvCxnSpPr>
          <p:nvPr/>
        </p:nvCxnSpPr>
        <p:spPr>
          <a:xfrm>
            <a:off x="2328900" y="9694067"/>
            <a:ext cx="102649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직선 연결선 25">
            <a:extLst>
              <a:ext uri="{FF2B5EF4-FFF2-40B4-BE49-F238E27FC236}">
                <a16:creationId xmlns:a16="http://schemas.microsoft.com/office/drawing/2014/main" id="{7B0827DC-0781-EB47-BE0C-F2C915922963}"/>
              </a:ext>
            </a:extLst>
          </p:cNvPr>
          <p:cNvCxnSpPr>
            <a:cxnSpLocks/>
          </p:cNvCxnSpPr>
          <p:nvPr/>
        </p:nvCxnSpPr>
        <p:spPr>
          <a:xfrm>
            <a:off x="4106256" y="9694067"/>
            <a:ext cx="102649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직선 연결선 26">
            <a:extLst>
              <a:ext uri="{FF2B5EF4-FFF2-40B4-BE49-F238E27FC236}">
                <a16:creationId xmlns:a16="http://schemas.microsoft.com/office/drawing/2014/main" id="{F81A0A88-4CCA-0740-A19D-DA834F64B666}"/>
              </a:ext>
            </a:extLst>
          </p:cNvPr>
          <p:cNvCxnSpPr>
            <a:cxnSpLocks/>
          </p:cNvCxnSpPr>
          <p:nvPr/>
        </p:nvCxnSpPr>
        <p:spPr>
          <a:xfrm>
            <a:off x="5002712" y="9694067"/>
            <a:ext cx="102649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직선 연결선 27">
            <a:extLst>
              <a:ext uri="{FF2B5EF4-FFF2-40B4-BE49-F238E27FC236}">
                <a16:creationId xmlns:a16="http://schemas.microsoft.com/office/drawing/2014/main" id="{66853589-C0AB-224C-96FA-4E1F4A91D039}"/>
              </a:ext>
            </a:extLst>
          </p:cNvPr>
          <p:cNvCxnSpPr>
            <a:cxnSpLocks/>
          </p:cNvCxnSpPr>
          <p:nvPr/>
        </p:nvCxnSpPr>
        <p:spPr>
          <a:xfrm>
            <a:off x="5718467" y="9694067"/>
            <a:ext cx="102649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직선 연결선 28">
            <a:extLst>
              <a:ext uri="{FF2B5EF4-FFF2-40B4-BE49-F238E27FC236}">
                <a16:creationId xmlns:a16="http://schemas.microsoft.com/office/drawing/2014/main" id="{2F7E3D9D-3591-F543-9DEB-378668DB72ED}"/>
              </a:ext>
            </a:extLst>
          </p:cNvPr>
          <p:cNvCxnSpPr>
            <a:cxnSpLocks/>
          </p:cNvCxnSpPr>
          <p:nvPr/>
        </p:nvCxnSpPr>
        <p:spPr>
          <a:xfrm>
            <a:off x="6434222" y="9694067"/>
            <a:ext cx="102649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직선 연결선 29">
            <a:extLst>
              <a:ext uri="{FF2B5EF4-FFF2-40B4-BE49-F238E27FC236}">
                <a16:creationId xmlns:a16="http://schemas.microsoft.com/office/drawing/2014/main" id="{01F1DA74-1807-734A-ABAF-62E11B75642C}"/>
              </a:ext>
            </a:extLst>
          </p:cNvPr>
          <p:cNvCxnSpPr>
            <a:cxnSpLocks/>
          </p:cNvCxnSpPr>
          <p:nvPr/>
        </p:nvCxnSpPr>
        <p:spPr>
          <a:xfrm>
            <a:off x="7330678" y="9694067"/>
            <a:ext cx="102649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직선 연결선 30">
            <a:extLst>
              <a:ext uri="{FF2B5EF4-FFF2-40B4-BE49-F238E27FC236}">
                <a16:creationId xmlns:a16="http://schemas.microsoft.com/office/drawing/2014/main" id="{B871D48C-B485-C64B-B206-C71B0B08F0BF}"/>
              </a:ext>
            </a:extLst>
          </p:cNvPr>
          <p:cNvCxnSpPr>
            <a:cxnSpLocks/>
          </p:cNvCxnSpPr>
          <p:nvPr/>
        </p:nvCxnSpPr>
        <p:spPr>
          <a:xfrm>
            <a:off x="8046433" y="9694067"/>
            <a:ext cx="102649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직선 연결선 31">
            <a:extLst>
              <a:ext uri="{FF2B5EF4-FFF2-40B4-BE49-F238E27FC236}">
                <a16:creationId xmlns:a16="http://schemas.microsoft.com/office/drawing/2014/main" id="{575C1A69-E6BC-164C-BCC8-BC96C47F5317}"/>
              </a:ext>
            </a:extLst>
          </p:cNvPr>
          <p:cNvCxnSpPr>
            <a:cxnSpLocks/>
          </p:cNvCxnSpPr>
          <p:nvPr/>
        </p:nvCxnSpPr>
        <p:spPr>
          <a:xfrm>
            <a:off x="8061989" y="9694067"/>
            <a:ext cx="102649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0D2AC8D-D833-FE4D-8095-CBFE363285C7}"/>
              </a:ext>
            </a:extLst>
          </p:cNvPr>
          <p:cNvSpPr txBox="1"/>
          <p:nvPr/>
        </p:nvSpPr>
        <p:spPr>
          <a:xfrm>
            <a:off x="915483" y="887943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376092"/>
                </a:solidFill>
              </a:rPr>
              <a:t>ISO 29481</a:t>
            </a:r>
            <a:endParaRPr lang="ko-KR" altLang="en-US" sz="900" b="1" dirty="0">
              <a:solidFill>
                <a:srgbClr val="376092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5D785F-B946-9541-9CB8-EAC6212249AD}"/>
              </a:ext>
            </a:extLst>
          </p:cNvPr>
          <p:cNvSpPr txBox="1"/>
          <p:nvPr/>
        </p:nvSpPr>
        <p:spPr>
          <a:xfrm>
            <a:off x="3408041" y="887943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376092"/>
                </a:solidFill>
              </a:rPr>
              <a:t>ISO 22263</a:t>
            </a:r>
            <a:endParaRPr lang="ko-KR" altLang="en-US" sz="900" b="1" dirty="0">
              <a:solidFill>
                <a:srgbClr val="376092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EDE37F7-9133-5943-84BB-CE2132EBB8FC}"/>
              </a:ext>
            </a:extLst>
          </p:cNvPr>
          <p:cNvSpPr txBox="1"/>
          <p:nvPr/>
        </p:nvSpPr>
        <p:spPr>
          <a:xfrm>
            <a:off x="4304497" y="887943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376092"/>
                </a:solidFill>
              </a:rPr>
              <a:t>ISO 22263</a:t>
            </a:r>
            <a:endParaRPr lang="ko-KR" altLang="en-US" sz="900" b="1" dirty="0">
              <a:solidFill>
                <a:srgbClr val="376092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F5D69DD-5974-8244-955F-2D5AE203BDAA}"/>
              </a:ext>
            </a:extLst>
          </p:cNvPr>
          <p:cNvSpPr txBox="1"/>
          <p:nvPr/>
        </p:nvSpPr>
        <p:spPr>
          <a:xfrm>
            <a:off x="4839656" y="8687070"/>
            <a:ext cx="11074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rgbClr val="376092"/>
                </a:solidFill>
              </a:rPr>
              <a:t>ISO 3166-1 </a:t>
            </a:r>
          </a:p>
          <a:p>
            <a:pPr algn="ctr"/>
            <a:r>
              <a:rPr lang="en-US" altLang="ko-KR" sz="900" b="1" dirty="0">
                <a:solidFill>
                  <a:srgbClr val="376092"/>
                </a:solidFill>
              </a:rPr>
              <a:t>Country or a user-defined region</a:t>
            </a:r>
            <a:endParaRPr lang="ko-KR" altLang="en-US" sz="900" b="1" dirty="0">
              <a:solidFill>
                <a:srgbClr val="376092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319C77C-70F4-DB43-A510-E0798A94C521}"/>
              </a:ext>
            </a:extLst>
          </p:cNvPr>
          <p:cNvSpPr txBox="1"/>
          <p:nvPr/>
        </p:nvSpPr>
        <p:spPr>
          <a:xfrm>
            <a:off x="5842067" y="8879430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376092"/>
                </a:solidFill>
              </a:rPr>
              <a:t>ISO 639-1</a:t>
            </a:r>
            <a:endParaRPr lang="ko-KR" altLang="en-US" sz="900" b="1" dirty="0">
              <a:solidFill>
                <a:srgbClr val="376092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1939C79-C79A-5845-9ED1-59C9E74E79D8}"/>
              </a:ext>
            </a:extLst>
          </p:cNvPr>
          <p:cNvSpPr txBox="1"/>
          <p:nvPr/>
        </p:nvSpPr>
        <p:spPr>
          <a:xfrm>
            <a:off x="6350795" y="8633209"/>
            <a:ext cx="1161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rgbClr val="376092"/>
                </a:solidFill>
              </a:rPr>
              <a:t>Last name of the leading author or a short committee name</a:t>
            </a:r>
            <a:endParaRPr lang="ko-KR" altLang="en-US" sz="900" b="1" dirty="0">
              <a:solidFill>
                <a:srgbClr val="376092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DDB8813-C19E-8A42-979C-6A84795C29A2}"/>
              </a:ext>
            </a:extLst>
          </p:cNvPr>
          <p:cNvSpPr txBox="1"/>
          <p:nvPr/>
        </p:nvSpPr>
        <p:spPr>
          <a:xfrm>
            <a:off x="7416644" y="8879430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376092"/>
                </a:solidFill>
              </a:rPr>
              <a:t>ISO 8601-1</a:t>
            </a:r>
            <a:endParaRPr lang="ko-KR" altLang="en-US" sz="900" b="1" dirty="0">
              <a:solidFill>
                <a:srgbClr val="376092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450945C-B603-7F41-942C-F63310816692}"/>
              </a:ext>
            </a:extLst>
          </p:cNvPr>
          <p:cNvSpPr txBox="1"/>
          <p:nvPr/>
        </p:nvSpPr>
        <p:spPr>
          <a:xfrm>
            <a:off x="8074146" y="8883264"/>
            <a:ext cx="7951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rgbClr val="376092"/>
                </a:solidFill>
              </a:rPr>
              <a:t>Annex B</a:t>
            </a:r>
            <a:endParaRPr lang="ko-KR" altLang="en-US" sz="900" b="1" dirty="0">
              <a:solidFill>
                <a:srgbClr val="376092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6B30481-8FB4-F94D-BB6E-0592D26836F9}"/>
              </a:ext>
            </a:extLst>
          </p:cNvPr>
          <p:cNvSpPr txBox="1"/>
          <p:nvPr/>
        </p:nvSpPr>
        <p:spPr>
          <a:xfrm>
            <a:off x="516581" y="10300420"/>
            <a:ext cx="8503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376092"/>
                </a:solidFill>
              </a:rPr>
              <a:t>e.g., er_EstimateCost_CostEstimationForPCBridge_BR_DE_NOR_EN_bSNoric_2020-03-17_WD</a:t>
            </a:r>
            <a:endParaRPr lang="ko-KR" altLang="en-US" sz="1600" dirty="0">
              <a:solidFill>
                <a:srgbClr val="376092"/>
              </a:solidFill>
            </a:endParaRPr>
          </a:p>
        </p:txBody>
      </p:sp>
      <p:cxnSp>
        <p:nvCxnSpPr>
          <p:cNvPr id="83" name="직선 연결선 43">
            <a:extLst>
              <a:ext uri="{FF2B5EF4-FFF2-40B4-BE49-F238E27FC236}">
                <a16:creationId xmlns:a16="http://schemas.microsoft.com/office/drawing/2014/main" id="{DA9463AC-2B1C-F147-9B4C-9D60B0527316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216242" y="9694067"/>
            <a:ext cx="484373" cy="6063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45">
            <a:extLst>
              <a:ext uri="{FF2B5EF4-FFF2-40B4-BE49-F238E27FC236}">
                <a16:creationId xmlns:a16="http://schemas.microsoft.com/office/drawing/2014/main" id="{8BC4F8E5-C637-4D45-A5E9-F39B7441BC32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022347" y="9694067"/>
            <a:ext cx="405271" cy="6063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49">
            <a:extLst>
              <a:ext uri="{FF2B5EF4-FFF2-40B4-BE49-F238E27FC236}">
                <a16:creationId xmlns:a16="http://schemas.microsoft.com/office/drawing/2014/main" id="{AE4B18BC-4E09-1C40-8CE4-02D3AC59F486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3709353" y="9694067"/>
            <a:ext cx="1414774" cy="6871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53">
            <a:extLst>
              <a:ext uri="{FF2B5EF4-FFF2-40B4-BE49-F238E27FC236}">
                <a16:creationId xmlns:a16="http://schemas.microsoft.com/office/drawing/2014/main" id="{73C6974E-9E8B-4D41-B0A8-3979AE13EEE3}"/>
              </a:ext>
            </a:extLst>
          </p:cNvPr>
          <p:cNvCxnSpPr>
            <a:cxnSpLocks/>
          </p:cNvCxnSpPr>
          <p:nvPr/>
        </p:nvCxnSpPr>
        <p:spPr>
          <a:xfrm>
            <a:off x="4653270" y="9694067"/>
            <a:ext cx="889070" cy="6871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56">
            <a:extLst>
              <a:ext uri="{FF2B5EF4-FFF2-40B4-BE49-F238E27FC236}">
                <a16:creationId xmlns:a16="http://schemas.microsoft.com/office/drawing/2014/main" id="{28D2FD17-C348-A548-8F00-0DCFDDE1E1F9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5411914" y="9694067"/>
            <a:ext cx="527329" cy="6871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59">
            <a:extLst>
              <a:ext uri="{FF2B5EF4-FFF2-40B4-BE49-F238E27FC236}">
                <a16:creationId xmlns:a16="http://schemas.microsoft.com/office/drawing/2014/main" id="{213CBF67-E43B-024F-ACA7-B597F1AFCA3C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6127669" y="9694067"/>
            <a:ext cx="189467" cy="6417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62">
            <a:extLst>
              <a:ext uri="{FF2B5EF4-FFF2-40B4-BE49-F238E27FC236}">
                <a16:creationId xmlns:a16="http://schemas.microsoft.com/office/drawing/2014/main" id="{CD056ACC-8220-D14E-99AE-C9D4126C4412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6805126" y="9694067"/>
            <a:ext cx="128649" cy="6871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65">
            <a:extLst>
              <a:ext uri="{FF2B5EF4-FFF2-40B4-BE49-F238E27FC236}">
                <a16:creationId xmlns:a16="http://schemas.microsoft.com/office/drawing/2014/main" id="{56450850-099F-AB40-9C02-3671B170C14C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739880" y="9694067"/>
            <a:ext cx="38493" cy="6417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68">
            <a:extLst>
              <a:ext uri="{FF2B5EF4-FFF2-40B4-BE49-F238E27FC236}">
                <a16:creationId xmlns:a16="http://schemas.microsoft.com/office/drawing/2014/main" id="{3A99A020-25D3-904F-9CB1-5EEA284AEEBB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2839525" y="9703971"/>
            <a:ext cx="809341" cy="6318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71">
            <a:extLst>
              <a:ext uri="{FF2B5EF4-FFF2-40B4-BE49-F238E27FC236}">
                <a16:creationId xmlns:a16="http://schemas.microsoft.com/office/drawing/2014/main" id="{A2B7CF85-30AA-3642-96E7-2E97363D0F66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8471196" y="9694067"/>
            <a:ext cx="77745" cy="61454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왼쪽 중괄호 84">
            <a:extLst>
              <a:ext uri="{FF2B5EF4-FFF2-40B4-BE49-F238E27FC236}">
                <a16:creationId xmlns:a16="http://schemas.microsoft.com/office/drawing/2014/main" id="{5B18AA2B-4500-224D-9484-103DEDEE037F}"/>
              </a:ext>
            </a:extLst>
          </p:cNvPr>
          <p:cNvSpPr/>
          <p:nvPr/>
        </p:nvSpPr>
        <p:spPr>
          <a:xfrm rot="5400000">
            <a:off x="3507495" y="5861633"/>
            <a:ext cx="152724" cy="5527935"/>
          </a:xfrm>
          <a:prstGeom prst="leftBrace">
            <a:avLst>
              <a:gd name="adj1" fmla="val 24442"/>
              <a:gd name="adj2" fmla="val 495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0" name="왼쪽 중괄호 85">
            <a:extLst>
              <a:ext uri="{FF2B5EF4-FFF2-40B4-BE49-F238E27FC236}">
                <a16:creationId xmlns:a16="http://schemas.microsoft.com/office/drawing/2014/main" id="{435686FB-3D71-A244-AA64-020A7EA5D1B2}"/>
              </a:ext>
            </a:extLst>
          </p:cNvPr>
          <p:cNvSpPr/>
          <p:nvPr/>
        </p:nvSpPr>
        <p:spPr>
          <a:xfrm rot="5400000">
            <a:off x="7512504" y="7461505"/>
            <a:ext cx="169813" cy="2327485"/>
          </a:xfrm>
          <a:prstGeom prst="leftBrace">
            <a:avLst>
              <a:gd name="adj1" fmla="val 24442"/>
              <a:gd name="adj2" fmla="val 495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1E7827-2EBC-9E41-AD6B-92B7A99D63E0}"/>
              </a:ext>
            </a:extLst>
          </p:cNvPr>
          <p:cNvSpPr txBox="1"/>
          <p:nvPr/>
        </p:nvSpPr>
        <p:spPr>
          <a:xfrm>
            <a:off x="2347009" y="8267507"/>
            <a:ext cx="167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IDM classification code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1094C6B-1D0F-9D45-8ABA-59DC7CFFF40A}"/>
              </a:ext>
            </a:extLst>
          </p:cNvPr>
          <p:cNvSpPr txBox="1"/>
          <p:nvPr/>
        </p:nvSpPr>
        <p:spPr>
          <a:xfrm>
            <a:off x="6279968" y="8257711"/>
            <a:ext cx="2591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Document-oriented information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왼쪽 중괄호 89">
            <a:extLst>
              <a:ext uri="{FF2B5EF4-FFF2-40B4-BE49-F238E27FC236}">
                <a16:creationId xmlns:a16="http://schemas.microsoft.com/office/drawing/2014/main" id="{5D9F31D0-0285-F340-979E-C4498203C0AD}"/>
              </a:ext>
            </a:extLst>
          </p:cNvPr>
          <p:cNvSpPr/>
          <p:nvPr/>
        </p:nvSpPr>
        <p:spPr>
          <a:xfrm rot="5400000">
            <a:off x="4718088" y="4181185"/>
            <a:ext cx="160912" cy="7957308"/>
          </a:xfrm>
          <a:prstGeom prst="leftBrace">
            <a:avLst>
              <a:gd name="adj1" fmla="val 24442"/>
              <a:gd name="adj2" fmla="val 495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E69605B-8145-6F47-83C1-3F36124A876B}"/>
              </a:ext>
            </a:extLst>
          </p:cNvPr>
          <p:cNvSpPr txBox="1"/>
          <p:nvPr/>
        </p:nvSpPr>
        <p:spPr>
          <a:xfrm>
            <a:off x="3378288" y="7831676"/>
            <a:ext cx="2917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IDM document code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5" name="직선 연결선 25">
            <a:extLst>
              <a:ext uri="{FF2B5EF4-FFF2-40B4-BE49-F238E27FC236}">
                <a16:creationId xmlns:a16="http://schemas.microsoft.com/office/drawing/2014/main" id="{A5CC6BBB-5414-554F-9EF2-B01B341C112B}"/>
              </a:ext>
            </a:extLst>
          </p:cNvPr>
          <p:cNvCxnSpPr>
            <a:cxnSpLocks/>
          </p:cNvCxnSpPr>
          <p:nvPr/>
        </p:nvCxnSpPr>
        <p:spPr>
          <a:xfrm>
            <a:off x="3235875" y="9694067"/>
            <a:ext cx="102649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0" name="사각형: 둥근 모서리 2">
            <a:extLst>
              <a:ext uri="{FF2B5EF4-FFF2-40B4-BE49-F238E27FC236}">
                <a16:creationId xmlns:a16="http://schemas.microsoft.com/office/drawing/2014/main" id="{8277DE27-1527-6041-8893-86D501458A5D}"/>
              </a:ext>
            </a:extLst>
          </p:cNvPr>
          <p:cNvSpPr/>
          <p:nvPr/>
        </p:nvSpPr>
        <p:spPr>
          <a:xfrm>
            <a:off x="822533" y="1866068"/>
            <a:ext cx="792701" cy="46166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 Light" panose="020F0302020204030204" pitchFamily="34" charset="0"/>
              </a:rPr>
              <a:t>Spec. type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1" name="사각형: 둥근 모서리 3">
            <a:extLst>
              <a:ext uri="{FF2B5EF4-FFF2-40B4-BE49-F238E27FC236}">
                <a16:creationId xmlns:a16="http://schemas.microsoft.com/office/drawing/2014/main" id="{FE6642FE-4A2F-F343-B5F0-B550DD005730}"/>
              </a:ext>
            </a:extLst>
          </p:cNvPr>
          <p:cNvSpPr/>
          <p:nvPr/>
        </p:nvSpPr>
        <p:spPr>
          <a:xfrm>
            <a:off x="1718989" y="1866068"/>
            <a:ext cx="612000" cy="46166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 Light" panose="020F0302020204030204" pitchFamily="34" charset="0"/>
              </a:rPr>
              <a:t>Primary use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2" name="사각형: 둥근 모서리 4">
            <a:extLst>
              <a:ext uri="{FF2B5EF4-FFF2-40B4-BE49-F238E27FC236}">
                <a16:creationId xmlns:a16="http://schemas.microsoft.com/office/drawing/2014/main" id="{22F22606-7D60-2D46-BD73-630E0CF5C5FD}"/>
              </a:ext>
            </a:extLst>
          </p:cNvPr>
          <p:cNvSpPr/>
          <p:nvPr/>
        </p:nvSpPr>
        <p:spPr>
          <a:xfrm>
            <a:off x="2434744" y="1866068"/>
            <a:ext cx="792701" cy="46166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 Light" panose="020F0302020204030204" pitchFamily="34" charset="0"/>
              </a:rPr>
              <a:t>Project stage (start)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3" name="사각형: 둥근 모서리 5">
            <a:extLst>
              <a:ext uri="{FF2B5EF4-FFF2-40B4-BE49-F238E27FC236}">
                <a16:creationId xmlns:a16="http://schemas.microsoft.com/office/drawing/2014/main" id="{20A9BF9C-B758-6B45-926C-E902D0E3F1A0}"/>
              </a:ext>
            </a:extLst>
          </p:cNvPr>
          <p:cNvSpPr/>
          <p:nvPr/>
        </p:nvSpPr>
        <p:spPr>
          <a:xfrm>
            <a:off x="3331200" y="1866068"/>
            <a:ext cx="792701" cy="46166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 Light" panose="020F0302020204030204" pitchFamily="34" charset="0"/>
              </a:rPr>
              <a:t>Project stage (end)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4" name="사각형: 둥근 모서리 7">
            <a:extLst>
              <a:ext uri="{FF2B5EF4-FFF2-40B4-BE49-F238E27FC236}">
                <a16:creationId xmlns:a16="http://schemas.microsoft.com/office/drawing/2014/main" id="{1E9820E2-C79B-9D4C-BB53-6C504728CF7D}"/>
              </a:ext>
            </a:extLst>
          </p:cNvPr>
          <p:cNvSpPr/>
          <p:nvPr/>
        </p:nvSpPr>
        <p:spPr>
          <a:xfrm>
            <a:off x="4227656" y="1866068"/>
            <a:ext cx="612000" cy="46166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 Light" panose="020F0302020204030204" pitchFamily="34" charset="0"/>
              </a:rPr>
              <a:t>Primary region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5" name="사각형: 둥근 모서리 8">
            <a:extLst>
              <a:ext uri="{FF2B5EF4-FFF2-40B4-BE49-F238E27FC236}">
                <a16:creationId xmlns:a16="http://schemas.microsoft.com/office/drawing/2014/main" id="{D96E5E67-ED92-8E4F-A44C-846026B4E8D1}"/>
              </a:ext>
            </a:extLst>
          </p:cNvPr>
          <p:cNvSpPr/>
          <p:nvPr/>
        </p:nvSpPr>
        <p:spPr>
          <a:xfrm>
            <a:off x="4943411" y="1866068"/>
            <a:ext cx="612000" cy="46166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 Light" panose="020F0302020204030204" pitchFamily="34" charset="0"/>
              </a:rPr>
              <a:t>Language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6" name="사각형: 둥근 모서리 9">
            <a:extLst>
              <a:ext uri="{FF2B5EF4-FFF2-40B4-BE49-F238E27FC236}">
                <a16:creationId xmlns:a16="http://schemas.microsoft.com/office/drawing/2014/main" id="{DDB67AF6-962C-D04E-969B-F48ADEC74ABE}"/>
              </a:ext>
            </a:extLst>
          </p:cNvPr>
          <p:cNvSpPr/>
          <p:nvPr/>
        </p:nvSpPr>
        <p:spPr>
          <a:xfrm>
            <a:off x="5659166" y="1866068"/>
            <a:ext cx="792701" cy="46166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 Light" panose="020F0302020204030204" pitchFamily="34" charset="0"/>
              </a:rPr>
              <a:t>Short title in English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7" name="사각형: 둥근 모서리 10">
            <a:extLst>
              <a:ext uri="{FF2B5EF4-FFF2-40B4-BE49-F238E27FC236}">
                <a16:creationId xmlns:a16="http://schemas.microsoft.com/office/drawing/2014/main" id="{0D5AF2C9-DF8C-DD45-9528-56509BA1A918}"/>
              </a:ext>
            </a:extLst>
          </p:cNvPr>
          <p:cNvSpPr/>
          <p:nvPr/>
        </p:nvSpPr>
        <p:spPr>
          <a:xfrm>
            <a:off x="6555621" y="1866068"/>
            <a:ext cx="774503" cy="46166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 Light" panose="020F0302020204030204" pitchFamily="34" charset="0"/>
              </a:rPr>
              <a:t>Author or committee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8" name="사각형: 둥근 모서리 11">
            <a:extLst>
              <a:ext uri="{FF2B5EF4-FFF2-40B4-BE49-F238E27FC236}">
                <a16:creationId xmlns:a16="http://schemas.microsoft.com/office/drawing/2014/main" id="{EA6B1F80-7973-A649-90CC-C279EAB159CD}"/>
              </a:ext>
            </a:extLst>
          </p:cNvPr>
          <p:cNvSpPr/>
          <p:nvPr/>
        </p:nvSpPr>
        <p:spPr>
          <a:xfrm>
            <a:off x="7452077" y="1866068"/>
            <a:ext cx="612001" cy="46166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 Light" panose="020F0302020204030204" pitchFamily="34" charset="0"/>
              </a:rPr>
              <a:t>Initial date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9" name="사각형: 둥근 모서리 12">
            <a:extLst>
              <a:ext uri="{FF2B5EF4-FFF2-40B4-BE49-F238E27FC236}">
                <a16:creationId xmlns:a16="http://schemas.microsoft.com/office/drawing/2014/main" id="{9FB51B45-CCE3-A94E-9BC0-53C0947B4DBB}"/>
              </a:ext>
            </a:extLst>
          </p:cNvPr>
          <p:cNvSpPr/>
          <p:nvPr/>
        </p:nvSpPr>
        <p:spPr>
          <a:xfrm>
            <a:off x="8167838" y="1866068"/>
            <a:ext cx="612000" cy="46166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 Light" panose="020F0302020204030204" pitchFamily="34" charset="0"/>
              </a:rPr>
              <a:t>Document status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20" name="직선 연결선 16">
            <a:extLst>
              <a:ext uri="{FF2B5EF4-FFF2-40B4-BE49-F238E27FC236}">
                <a16:creationId xmlns:a16="http://schemas.microsoft.com/office/drawing/2014/main" id="{A5E68903-1F80-9D4D-8C12-BD7755929A3D}"/>
              </a:ext>
            </a:extLst>
          </p:cNvPr>
          <p:cNvCxnSpPr>
            <a:cxnSpLocks/>
          </p:cNvCxnSpPr>
          <p:nvPr/>
        </p:nvCxnSpPr>
        <p:spPr>
          <a:xfrm>
            <a:off x="1615787" y="2327733"/>
            <a:ext cx="102649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직선 연결선 22">
            <a:extLst>
              <a:ext uri="{FF2B5EF4-FFF2-40B4-BE49-F238E27FC236}">
                <a16:creationId xmlns:a16="http://schemas.microsoft.com/office/drawing/2014/main" id="{2967983C-2C5E-C740-9040-FC220FFA0D40}"/>
              </a:ext>
            </a:extLst>
          </p:cNvPr>
          <p:cNvCxnSpPr>
            <a:cxnSpLocks/>
          </p:cNvCxnSpPr>
          <p:nvPr/>
        </p:nvCxnSpPr>
        <p:spPr>
          <a:xfrm>
            <a:off x="2331542" y="2327733"/>
            <a:ext cx="102649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2" name="직선 연결선 25">
            <a:extLst>
              <a:ext uri="{FF2B5EF4-FFF2-40B4-BE49-F238E27FC236}">
                <a16:creationId xmlns:a16="http://schemas.microsoft.com/office/drawing/2014/main" id="{1CC0DE65-1A35-2A49-9E3C-39063E15AA17}"/>
              </a:ext>
            </a:extLst>
          </p:cNvPr>
          <p:cNvCxnSpPr>
            <a:cxnSpLocks/>
          </p:cNvCxnSpPr>
          <p:nvPr/>
        </p:nvCxnSpPr>
        <p:spPr>
          <a:xfrm>
            <a:off x="3227998" y="2327733"/>
            <a:ext cx="102649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3" name="직선 연결선 26">
            <a:extLst>
              <a:ext uri="{FF2B5EF4-FFF2-40B4-BE49-F238E27FC236}">
                <a16:creationId xmlns:a16="http://schemas.microsoft.com/office/drawing/2014/main" id="{623FFDC6-BC62-614B-99D3-DCCFBB48D806}"/>
              </a:ext>
            </a:extLst>
          </p:cNvPr>
          <p:cNvCxnSpPr>
            <a:cxnSpLocks/>
          </p:cNvCxnSpPr>
          <p:nvPr/>
        </p:nvCxnSpPr>
        <p:spPr>
          <a:xfrm>
            <a:off x="4124454" y="2327733"/>
            <a:ext cx="102649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4" name="직선 연결선 27">
            <a:extLst>
              <a:ext uri="{FF2B5EF4-FFF2-40B4-BE49-F238E27FC236}">
                <a16:creationId xmlns:a16="http://schemas.microsoft.com/office/drawing/2014/main" id="{0544270C-40FC-AB41-B04A-B1459D88842D}"/>
              </a:ext>
            </a:extLst>
          </p:cNvPr>
          <p:cNvCxnSpPr>
            <a:cxnSpLocks/>
          </p:cNvCxnSpPr>
          <p:nvPr/>
        </p:nvCxnSpPr>
        <p:spPr>
          <a:xfrm>
            <a:off x="4840209" y="2327733"/>
            <a:ext cx="102649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5" name="직선 연결선 28">
            <a:extLst>
              <a:ext uri="{FF2B5EF4-FFF2-40B4-BE49-F238E27FC236}">
                <a16:creationId xmlns:a16="http://schemas.microsoft.com/office/drawing/2014/main" id="{7E270247-CA28-CC4E-A619-F54929476BAC}"/>
              </a:ext>
            </a:extLst>
          </p:cNvPr>
          <p:cNvCxnSpPr>
            <a:cxnSpLocks/>
          </p:cNvCxnSpPr>
          <p:nvPr/>
        </p:nvCxnSpPr>
        <p:spPr>
          <a:xfrm>
            <a:off x="5555964" y="2327733"/>
            <a:ext cx="102649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6" name="직선 연결선 29">
            <a:extLst>
              <a:ext uri="{FF2B5EF4-FFF2-40B4-BE49-F238E27FC236}">
                <a16:creationId xmlns:a16="http://schemas.microsoft.com/office/drawing/2014/main" id="{0885A2F3-BD19-5F41-A90E-9A18FBD27600}"/>
              </a:ext>
            </a:extLst>
          </p:cNvPr>
          <p:cNvCxnSpPr>
            <a:cxnSpLocks/>
          </p:cNvCxnSpPr>
          <p:nvPr/>
        </p:nvCxnSpPr>
        <p:spPr>
          <a:xfrm>
            <a:off x="6452420" y="2327733"/>
            <a:ext cx="102649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7" name="직선 연결선 30">
            <a:extLst>
              <a:ext uri="{FF2B5EF4-FFF2-40B4-BE49-F238E27FC236}">
                <a16:creationId xmlns:a16="http://schemas.microsoft.com/office/drawing/2014/main" id="{45744FAE-C0F0-204E-BB86-DC484954DB33}"/>
              </a:ext>
            </a:extLst>
          </p:cNvPr>
          <p:cNvCxnSpPr>
            <a:cxnSpLocks/>
          </p:cNvCxnSpPr>
          <p:nvPr/>
        </p:nvCxnSpPr>
        <p:spPr>
          <a:xfrm>
            <a:off x="7344637" y="2327733"/>
            <a:ext cx="102649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8" name="직선 연결선 31">
            <a:extLst>
              <a:ext uri="{FF2B5EF4-FFF2-40B4-BE49-F238E27FC236}">
                <a16:creationId xmlns:a16="http://schemas.microsoft.com/office/drawing/2014/main" id="{9ED93CBD-8320-F845-9356-1BD5A311983C}"/>
              </a:ext>
            </a:extLst>
          </p:cNvPr>
          <p:cNvCxnSpPr>
            <a:cxnSpLocks/>
          </p:cNvCxnSpPr>
          <p:nvPr/>
        </p:nvCxnSpPr>
        <p:spPr>
          <a:xfrm>
            <a:off x="8064631" y="2327733"/>
            <a:ext cx="102649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9A8E04F6-7E5B-1044-8B53-0058AD7E285C}"/>
              </a:ext>
            </a:extLst>
          </p:cNvPr>
          <p:cNvSpPr txBox="1"/>
          <p:nvPr/>
        </p:nvSpPr>
        <p:spPr>
          <a:xfrm>
            <a:off x="918125" y="1513096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376092"/>
                </a:solidFill>
              </a:rPr>
              <a:t>ISO 29481</a:t>
            </a:r>
            <a:endParaRPr lang="ko-KR" altLang="en-US" sz="900" b="1" dirty="0">
              <a:solidFill>
                <a:srgbClr val="376092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9F8146E-BE41-9E40-8B7C-9611217D29C1}"/>
              </a:ext>
            </a:extLst>
          </p:cNvPr>
          <p:cNvSpPr txBox="1"/>
          <p:nvPr/>
        </p:nvSpPr>
        <p:spPr>
          <a:xfrm>
            <a:off x="2529783" y="1513096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376092"/>
                </a:solidFill>
              </a:rPr>
              <a:t>ISO 22263</a:t>
            </a:r>
            <a:endParaRPr lang="ko-KR" altLang="en-US" sz="900" b="1" dirty="0">
              <a:solidFill>
                <a:srgbClr val="376092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0EF2F39-94B0-994C-9F96-B894A446402C}"/>
              </a:ext>
            </a:extLst>
          </p:cNvPr>
          <p:cNvSpPr txBox="1"/>
          <p:nvPr/>
        </p:nvSpPr>
        <p:spPr>
          <a:xfrm>
            <a:off x="3426239" y="1513096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376092"/>
                </a:solidFill>
              </a:rPr>
              <a:t>ISO 22263</a:t>
            </a:r>
            <a:endParaRPr lang="ko-KR" altLang="en-US" sz="900" b="1" dirty="0">
              <a:solidFill>
                <a:srgbClr val="376092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8667A25-95BE-144E-94C5-25E5F51702A2}"/>
              </a:ext>
            </a:extLst>
          </p:cNvPr>
          <p:cNvSpPr txBox="1"/>
          <p:nvPr/>
        </p:nvSpPr>
        <p:spPr>
          <a:xfrm>
            <a:off x="4037516" y="1266875"/>
            <a:ext cx="992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rgbClr val="376092"/>
                </a:solidFill>
              </a:rPr>
              <a:t>ISO 3166-1 Country or a user-defined region</a:t>
            </a:r>
            <a:endParaRPr lang="ko-KR" altLang="en-US" sz="900" b="1" dirty="0">
              <a:solidFill>
                <a:srgbClr val="376092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449CBEA-26DC-B346-8370-37F56F2F31E3}"/>
              </a:ext>
            </a:extLst>
          </p:cNvPr>
          <p:cNvSpPr txBox="1"/>
          <p:nvPr/>
        </p:nvSpPr>
        <p:spPr>
          <a:xfrm>
            <a:off x="4963809" y="1513096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376092"/>
                </a:solidFill>
              </a:rPr>
              <a:t>ISO 639-1</a:t>
            </a:r>
            <a:endParaRPr lang="ko-KR" altLang="en-US" sz="900" b="1" dirty="0">
              <a:solidFill>
                <a:srgbClr val="376092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88178FB-9939-A54E-8032-80A224EEC60C}"/>
              </a:ext>
            </a:extLst>
          </p:cNvPr>
          <p:cNvSpPr txBox="1"/>
          <p:nvPr/>
        </p:nvSpPr>
        <p:spPr>
          <a:xfrm>
            <a:off x="6365483" y="1247412"/>
            <a:ext cx="1161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rgbClr val="376092"/>
                </a:solidFill>
              </a:rPr>
              <a:t>Last name of the leading author or a short committee name</a:t>
            </a:r>
            <a:endParaRPr lang="ko-KR" altLang="en-US" sz="900" b="1" dirty="0">
              <a:solidFill>
                <a:srgbClr val="376092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E690631-5730-C742-8EEB-023B40C4BF49}"/>
              </a:ext>
            </a:extLst>
          </p:cNvPr>
          <p:cNvSpPr txBox="1"/>
          <p:nvPr/>
        </p:nvSpPr>
        <p:spPr>
          <a:xfrm>
            <a:off x="7432411" y="1516148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376092"/>
                </a:solidFill>
              </a:rPr>
              <a:t>ISO 8601-1</a:t>
            </a:r>
            <a:endParaRPr lang="ko-KR" altLang="en-US" sz="900" b="1" dirty="0">
              <a:solidFill>
                <a:srgbClr val="376092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FF64D33-9BE0-4F44-AB86-814666573394}"/>
              </a:ext>
            </a:extLst>
          </p:cNvPr>
          <p:cNvSpPr txBox="1"/>
          <p:nvPr/>
        </p:nvSpPr>
        <p:spPr>
          <a:xfrm>
            <a:off x="546583" y="2542781"/>
            <a:ext cx="8503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376092"/>
                </a:solidFill>
              </a:rPr>
              <a:t>e.g., er_AuthorEstimate_BR_DE_NOR_EN_CostEstimationForPCBridge_bSNoric_2020-03-17_WD</a:t>
            </a:r>
            <a:endParaRPr lang="ko-KR" altLang="en-US" sz="1600" dirty="0">
              <a:solidFill>
                <a:srgbClr val="376092"/>
              </a:solidFill>
            </a:endParaRPr>
          </a:p>
        </p:txBody>
      </p:sp>
      <p:cxnSp>
        <p:nvCxnSpPr>
          <p:cNvPr id="138" name="직선 연결선 43">
            <a:extLst>
              <a:ext uri="{FF2B5EF4-FFF2-40B4-BE49-F238E27FC236}">
                <a16:creationId xmlns:a16="http://schemas.microsoft.com/office/drawing/2014/main" id="{95869665-239E-6240-AABD-2B0D4A4BC6F1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1218884" y="2327733"/>
            <a:ext cx="59837" cy="3031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45">
            <a:extLst>
              <a:ext uri="{FF2B5EF4-FFF2-40B4-BE49-F238E27FC236}">
                <a16:creationId xmlns:a16="http://schemas.microsoft.com/office/drawing/2014/main" id="{01D999CA-2F97-A446-8F94-0BE6DA7A6512}"/>
              </a:ext>
            </a:extLst>
          </p:cNvPr>
          <p:cNvCxnSpPr>
            <a:cxnSpLocks/>
            <a:stCxn id="111" idx="2"/>
          </p:cNvCxnSpPr>
          <p:nvPr/>
        </p:nvCxnSpPr>
        <p:spPr>
          <a:xfrm>
            <a:off x="2024989" y="2327733"/>
            <a:ext cx="89798" cy="30004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49">
            <a:extLst>
              <a:ext uri="{FF2B5EF4-FFF2-40B4-BE49-F238E27FC236}">
                <a16:creationId xmlns:a16="http://schemas.microsoft.com/office/drawing/2014/main" id="{69F24470-731F-CF4C-92DA-F52E40C48A1A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2831095" y="2327733"/>
            <a:ext cx="170839" cy="2728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53">
            <a:extLst>
              <a:ext uri="{FF2B5EF4-FFF2-40B4-BE49-F238E27FC236}">
                <a16:creationId xmlns:a16="http://schemas.microsoft.com/office/drawing/2014/main" id="{30BC26C4-2FEE-1B47-BBBD-DC71E4462841}"/>
              </a:ext>
            </a:extLst>
          </p:cNvPr>
          <p:cNvCxnSpPr>
            <a:cxnSpLocks/>
            <a:stCxn id="113" idx="2"/>
          </p:cNvCxnSpPr>
          <p:nvPr/>
        </p:nvCxnSpPr>
        <p:spPr>
          <a:xfrm flipH="1">
            <a:off x="3324702" y="2327733"/>
            <a:ext cx="402849" cy="2728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56">
            <a:extLst>
              <a:ext uri="{FF2B5EF4-FFF2-40B4-BE49-F238E27FC236}">
                <a16:creationId xmlns:a16="http://schemas.microsoft.com/office/drawing/2014/main" id="{13C0C754-D164-8F43-9C81-4DB3D8FDFC24}"/>
              </a:ext>
            </a:extLst>
          </p:cNvPr>
          <p:cNvCxnSpPr>
            <a:cxnSpLocks/>
            <a:stCxn id="114" idx="2"/>
          </p:cNvCxnSpPr>
          <p:nvPr/>
        </p:nvCxnSpPr>
        <p:spPr>
          <a:xfrm flipH="1">
            <a:off x="3708571" y="2327733"/>
            <a:ext cx="825085" cy="3031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59">
            <a:extLst>
              <a:ext uri="{FF2B5EF4-FFF2-40B4-BE49-F238E27FC236}">
                <a16:creationId xmlns:a16="http://schemas.microsoft.com/office/drawing/2014/main" id="{4F843DD3-DF47-504A-963B-01AF7B14D097}"/>
              </a:ext>
            </a:extLst>
          </p:cNvPr>
          <p:cNvCxnSpPr>
            <a:cxnSpLocks/>
            <a:stCxn id="115" idx="2"/>
          </p:cNvCxnSpPr>
          <p:nvPr/>
        </p:nvCxnSpPr>
        <p:spPr>
          <a:xfrm flipH="1">
            <a:off x="4137311" y="2327733"/>
            <a:ext cx="1112100" cy="2990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62">
            <a:extLst>
              <a:ext uri="{FF2B5EF4-FFF2-40B4-BE49-F238E27FC236}">
                <a16:creationId xmlns:a16="http://schemas.microsoft.com/office/drawing/2014/main" id="{5C6C0DA5-8C73-DA42-B8FA-8689914844C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5708818" y="2327733"/>
            <a:ext cx="346699" cy="2990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65">
            <a:extLst>
              <a:ext uri="{FF2B5EF4-FFF2-40B4-BE49-F238E27FC236}">
                <a16:creationId xmlns:a16="http://schemas.microsoft.com/office/drawing/2014/main" id="{7C4AFDC0-FEF7-D04D-8FDE-86C36B1C438B}"/>
              </a:ext>
            </a:extLst>
          </p:cNvPr>
          <p:cNvCxnSpPr>
            <a:cxnSpLocks/>
            <a:stCxn id="117" idx="2"/>
          </p:cNvCxnSpPr>
          <p:nvPr/>
        </p:nvCxnSpPr>
        <p:spPr>
          <a:xfrm flipH="1">
            <a:off x="6931392" y="2327733"/>
            <a:ext cx="11481" cy="2898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68">
            <a:extLst>
              <a:ext uri="{FF2B5EF4-FFF2-40B4-BE49-F238E27FC236}">
                <a16:creationId xmlns:a16="http://schemas.microsoft.com/office/drawing/2014/main" id="{F1F5770B-C24C-7540-8887-FB14D450E527}"/>
              </a:ext>
            </a:extLst>
          </p:cNvPr>
          <p:cNvCxnSpPr>
            <a:cxnSpLocks/>
            <a:stCxn id="118" idx="2"/>
          </p:cNvCxnSpPr>
          <p:nvPr/>
        </p:nvCxnSpPr>
        <p:spPr>
          <a:xfrm>
            <a:off x="7758078" y="2327733"/>
            <a:ext cx="218872" cy="2898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71">
            <a:extLst>
              <a:ext uri="{FF2B5EF4-FFF2-40B4-BE49-F238E27FC236}">
                <a16:creationId xmlns:a16="http://schemas.microsoft.com/office/drawing/2014/main" id="{6CB89440-306A-BA40-A6D9-FD8D502C85ED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8473838" y="2327733"/>
            <a:ext cx="169419" cy="2565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왼쪽 중괄호 84">
            <a:extLst>
              <a:ext uri="{FF2B5EF4-FFF2-40B4-BE49-F238E27FC236}">
                <a16:creationId xmlns:a16="http://schemas.microsoft.com/office/drawing/2014/main" id="{DC3D10EB-6549-684C-8DD5-C7D3687E3850}"/>
              </a:ext>
            </a:extLst>
          </p:cNvPr>
          <p:cNvSpPr/>
          <p:nvPr/>
        </p:nvSpPr>
        <p:spPr>
          <a:xfrm rot="5400000">
            <a:off x="3108115" y="-1111577"/>
            <a:ext cx="161713" cy="4732880"/>
          </a:xfrm>
          <a:prstGeom prst="leftBrace">
            <a:avLst>
              <a:gd name="adj1" fmla="val 24442"/>
              <a:gd name="adj2" fmla="val 495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49" name="왼쪽 중괄호 85">
            <a:extLst>
              <a:ext uri="{FF2B5EF4-FFF2-40B4-BE49-F238E27FC236}">
                <a16:creationId xmlns:a16="http://schemas.microsoft.com/office/drawing/2014/main" id="{D95A47C6-4DC1-EB46-80AD-2735696DAD2D}"/>
              </a:ext>
            </a:extLst>
          </p:cNvPr>
          <p:cNvSpPr/>
          <p:nvPr/>
        </p:nvSpPr>
        <p:spPr>
          <a:xfrm rot="5400000">
            <a:off x="7122327" y="-305748"/>
            <a:ext cx="161714" cy="3121224"/>
          </a:xfrm>
          <a:prstGeom prst="leftBrace">
            <a:avLst>
              <a:gd name="adj1" fmla="val 24442"/>
              <a:gd name="adj2" fmla="val 495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B8EA40C-F88F-A84D-B9DF-61730E509089}"/>
              </a:ext>
            </a:extLst>
          </p:cNvPr>
          <p:cNvSpPr txBox="1"/>
          <p:nvPr/>
        </p:nvSpPr>
        <p:spPr>
          <a:xfrm>
            <a:off x="2347008" y="938059"/>
            <a:ext cx="167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IDM classification code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F01DD6D-610D-964F-AC86-47EC9A0DF306}"/>
              </a:ext>
            </a:extLst>
          </p:cNvPr>
          <p:cNvSpPr txBox="1"/>
          <p:nvPr/>
        </p:nvSpPr>
        <p:spPr>
          <a:xfrm>
            <a:off x="5725805" y="909343"/>
            <a:ext cx="2917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Document-oriented information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2" name="왼쪽 중괄호 89">
            <a:extLst>
              <a:ext uri="{FF2B5EF4-FFF2-40B4-BE49-F238E27FC236}">
                <a16:creationId xmlns:a16="http://schemas.microsoft.com/office/drawing/2014/main" id="{AC4CD5FD-F928-664E-82F8-9D0381E43940}"/>
              </a:ext>
            </a:extLst>
          </p:cNvPr>
          <p:cNvSpPr/>
          <p:nvPr/>
        </p:nvSpPr>
        <p:spPr>
          <a:xfrm rot="5400000">
            <a:off x="4723430" y="-3039575"/>
            <a:ext cx="160912" cy="7957308"/>
          </a:xfrm>
          <a:prstGeom prst="leftBrace">
            <a:avLst>
              <a:gd name="adj1" fmla="val 24442"/>
              <a:gd name="adj2" fmla="val 495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23E1658-755B-F044-9121-A6F4862DB024}"/>
              </a:ext>
            </a:extLst>
          </p:cNvPr>
          <p:cNvSpPr txBox="1"/>
          <p:nvPr/>
        </p:nvSpPr>
        <p:spPr>
          <a:xfrm>
            <a:off x="3371876" y="611820"/>
            <a:ext cx="2917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IDM code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543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bg1">
              <a:lumMod val="65000"/>
            </a:schemeClr>
          </a:solidFill>
        </a:ln>
      </a:spPr>
      <a:bodyPr lIns="36000" tIns="36000" rIns="36000" bIns="36000" rtlCol="0" anchor="ctr"/>
      <a:lstStyle>
        <a:defPPr algn="ctr">
          <a:defRPr sz="1050" dirty="0" smtClean="0">
            <a:solidFill>
              <a:schemeClr val="tx1">
                <a:lumMod val="65000"/>
                <a:lumOff val="35000"/>
              </a:schemeClr>
            </a:solidFill>
            <a:latin typeface="Arial Narrow" panose="020B0606020202030204" pitchFamily="34" charset="0"/>
            <a:cs typeface="Calibri Light" panose="020F0302020204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D7D83F320434845815AC8EAE81D7CFC" ma:contentTypeVersion="10" ma:contentTypeDescription="새 문서를 만듭니다." ma:contentTypeScope="" ma:versionID="1127e54d10561c161f13a5be84476e1a">
  <xsd:schema xmlns:xsd="http://www.w3.org/2001/XMLSchema" xmlns:xs="http://www.w3.org/2001/XMLSchema" xmlns:p="http://schemas.microsoft.com/office/2006/metadata/properties" xmlns:ns3="eba001be-5480-4b2d-a02c-c1c027ef5ef0" targetNamespace="http://schemas.microsoft.com/office/2006/metadata/properties" ma:root="true" ma:fieldsID="242533b00a91112f0840971b03ab498a" ns3:_="">
    <xsd:import namespace="eba001be-5480-4b2d-a02c-c1c027ef5ef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001be-5480-4b2d-a02c-c1c027ef5e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8394C8-53A3-4220-BEEA-2B4D5886C5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a001be-5480-4b2d-a02c-c1c027ef5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F2C00E-415E-42DC-AFD8-EC0E0795356F}">
  <ds:schemaRefs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  <ds:schemaRef ds:uri="eba001be-5480-4b2d-a02c-c1c027ef5ef0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C1FC177-8E60-4CAA-A2EC-344C83DC14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9098</TotalTime>
  <Words>782</Words>
  <Application>Microsoft Office PowerPoint</Application>
  <PresentationFormat>A3 용지(297x420mm)</PresentationFormat>
  <Paragraphs>331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Arial Narrow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Jeaeun</dc:creator>
  <cp:lastModifiedBy>Ghang Lee</cp:lastModifiedBy>
  <cp:revision>156</cp:revision>
  <cp:lastPrinted>2021-06-02T05:20:15Z</cp:lastPrinted>
  <dcterms:created xsi:type="dcterms:W3CDTF">2020-04-15T16:08:01Z</dcterms:created>
  <dcterms:modified xsi:type="dcterms:W3CDTF">2022-08-22T08:26:56Z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0x010100BD7D83F320434845815AC8EAE81D7CFC</vt:lpwstr>
  </property>
</Properties>
</file>