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446" r:id="rId2"/>
    <p:sldId id="321" r:id="rId3"/>
    <p:sldId id="364" r:id="rId4"/>
    <p:sldId id="400" r:id="rId5"/>
    <p:sldId id="401" r:id="rId6"/>
    <p:sldId id="402" r:id="rId7"/>
    <p:sldId id="403" r:id="rId8"/>
    <p:sldId id="405" r:id="rId9"/>
    <p:sldId id="406" r:id="rId10"/>
    <p:sldId id="399" r:id="rId11"/>
    <p:sldId id="302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Arial Black" panose="020B0A04020102020204" pitchFamily="34" charset="0"/>
      <p:bold r:id="rId26"/>
    </p:embeddedFon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388E1-AC27-4EE8-A7F7-5229689E663B}">
  <a:tblStyle styleId="{0C0388E1-AC27-4EE8-A7F7-5229689E663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89" d="100"/>
          <a:sy n="89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778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07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6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5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eeksforgeeks.org/c-data-types/" TargetMode="External"/><Relationship Id="rId7" Type="http://schemas.openxmlformats.org/officeDocument/2006/relationships/hyperlink" Target="https://www.javatpoint.com/cpp-tutorial" TargetMode="External"/><Relationship Id="rId2" Type="http://schemas.openxmlformats.org/officeDocument/2006/relationships/hyperlink" Target="https://beginnersbook.com/2017/08/cpp-data-ty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pp/default.asp" TargetMode="External"/><Relationship Id="rId5" Type="http://schemas.openxmlformats.org/officeDocument/2006/relationships/hyperlink" Target="https://www.geeksforgeeks.org/basic-input-output-c/" TargetMode="External"/><Relationship Id="rId4" Type="http://schemas.openxmlformats.org/officeDocument/2006/relationships/hyperlink" Target="http://www.cplusplus.com/doc/tutorial/basic_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3598"/>
            <a:ext cx="226774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OOP Lab # 2.4</a:t>
            </a:r>
            <a:endParaRPr lang="en-GB" sz="2000" dirty="0"/>
          </a:p>
        </p:txBody>
      </p:sp>
      <p:sp>
        <p:nvSpPr>
          <p:cNvPr id="12" name="Shape 184">
            <a:extLst>
              <a:ext uri="{FF2B5EF4-FFF2-40B4-BE49-F238E27FC236}">
                <a16:creationId xmlns:a16="http://schemas.microsoft.com/office/drawing/2014/main" id="{011D0DDE-0A1C-46C5-9B1C-DAD0CD1E88CA}"/>
              </a:ext>
            </a:extLst>
          </p:cNvPr>
          <p:cNvSpPr txBox="1">
            <a:spLocks/>
          </p:cNvSpPr>
          <p:nvPr/>
        </p:nvSpPr>
        <p:spPr>
          <a:xfrm>
            <a:off x="0" y="1789391"/>
            <a:ext cx="6914213" cy="1826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</a:rPr>
              <a:t>C++ Booleans</a:t>
            </a:r>
            <a:r>
              <a:rPr lang="en-US" sz="4050" dirty="0">
                <a:solidFill>
                  <a:srgbClr val="FFFF00"/>
                </a:solidFill>
              </a:rPr>
              <a:t/>
            </a:r>
            <a:br>
              <a:rPr lang="en-US" sz="4050" dirty="0">
                <a:solidFill>
                  <a:srgbClr val="FFFF00"/>
                </a:solidFill>
              </a:rPr>
            </a:br>
            <a:r>
              <a:rPr lang="en-GB" sz="2100" dirty="0"/>
              <a:t/>
            </a:r>
            <a:br>
              <a:rPr lang="en-GB" sz="2100" dirty="0"/>
            </a:br>
            <a:r>
              <a:rPr lang="en-GB" sz="2100" dirty="0">
                <a:solidFill>
                  <a:srgbClr val="FFFF00"/>
                </a:solidFill>
              </a:rPr>
              <a:t>Instructor: </a:t>
            </a:r>
            <a:r>
              <a:rPr lang="en-GB" sz="210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Mazhar Iqbal</a:t>
            </a:r>
            <a: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endParaRPr lang="en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BF865-41CF-4184-AB1F-742E3421F789}"/>
              </a:ext>
            </a:extLst>
          </p:cNvPr>
          <p:cNvSpPr/>
          <p:nvPr/>
        </p:nvSpPr>
        <p:spPr>
          <a:xfrm>
            <a:off x="0" y="3205968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3AB34-6D00-4C3F-8E1F-BFA0AFA3B318}"/>
              </a:ext>
            </a:extLst>
          </p:cNvPr>
          <p:cNvGrpSpPr/>
          <p:nvPr/>
        </p:nvGrpSpPr>
        <p:grpSpPr>
          <a:xfrm>
            <a:off x="-373163" y="4043440"/>
            <a:ext cx="4011303" cy="1076190"/>
            <a:chOff x="-373163" y="4043440"/>
            <a:chExt cx="4011303" cy="1076190"/>
          </a:xfrm>
        </p:grpSpPr>
        <p:pic>
          <p:nvPicPr>
            <p:cNvPr id="11" name="Picture 4" descr="National University of Computer and Emerging Sciences logo.png">
              <a:extLst>
                <a:ext uri="{FF2B5EF4-FFF2-40B4-BE49-F238E27FC236}">
                  <a16:creationId xmlns:a16="http://schemas.microsoft.com/office/drawing/2014/main" id="{6B5BACE8-8779-4A5A-8931-70A67DF7E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036" y="4205060"/>
              <a:ext cx="936104" cy="90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0DF42-61E5-4670-B3C2-9279B49C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73163" y="4043440"/>
              <a:ext cx="2038095" cy="107619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D308D-5DE9-45A2-B0D3-BA39E2072B16}"/>
              </a:ext>
            </a:extLst>
          </p:cNvPr>
          <p:cNvSpPr/>
          <p:nvPr/>
        </p:nvSpPr>
        <p:spPr>
          <a:xfrm>
            <a:off x="5148064" y="4227934"/>
            <a:ext cx="4122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ar-AE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الذی علم بالقلم۔ علم الانسان ما لم يعلم۔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8307-A7F8-4C8E-9560-EF380EC25E54}"/>
              </a:ext>
            </a:extLst>
          </p:cNvPr>
          <p:cNvSpPr txBox="1"/>
          <p:nvPr/>
        </p:nvSpPr>
        <p:spPr>
          <a:xfrm>
            <a:off x="-18421" y="34474"/>
            <a:ext cx="228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tx1"/>
                </a:solidFill>
                <a:latin typeface="Arial Black" panose="020B0A04020102020204" pitchFamily="34" charset="0"/>
              </a:rPr>
              <a:t>FAST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B8D1A-8323-486B-AEC6-0ED1A4A83011}"/>
              </a:ext>
            </a:extLst>
          </p:cNvPr>
          <p:cNvSpPr/>
          <p:nvPr/>
        </p:nvSpPr>
        <p:spPr>
          <a:xfrm>
            <a:off x="2240392" y="54809"/>
            <a:ext cx="66981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Computer and Emerging Sciences Peshawar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References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2"/>
              </a:rPr>
              <a:t>https://beginnersbook.com/2017/08/cpp-data-types/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https://www.geeksforgeeks.org/c-data-types/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http://www.cplusplus.com/doc/tutorial/basic_io/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https://www.geeksforgeeks.org/basic-input-output-c/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https://www.w3schools.com/cpp/default.asp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hlinkClick r:id="rId7"/>
              </a:rPr>
              <a:t>https://www.javatpoint.com/cpp-tutorial</a:t>
            </a:r>
            <a:endParaRPr lang="en-US" sz="200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1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3848" y="3219822"/>
            <a:ext cx="2232248" cy="648072"/>
          </a:xfrm>
        </p:spPr>
        <p:txBody>
          <a:bodyPr/>
          <a:lstStyle/>
          <a:p>
            <a:pPr algn="ctr">
              <a:buNone/>
            </a:pPr>
            <a:r>
              <a:rPr lang="en-AU" sz="4400" dirty="0">
                <a:solidFill>
                  <a:srgbClr val="FF6600"/>
                </a:solidFill>
              </a:rPr>
              <a:t>Thanks</a:t>
            </a:r>
            <a:endParaRPr lang="en-GB" sz="44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A52F-C025-4AA2-A8A4-AD5799C8C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95846"/>
            <a:ext cx="4702562" cy="2304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9B37EA-38A2-4EEC-8677-91220C46E26F}"/>
              </a:ext>
            </a:extLst>
          </p:cNvPr>
          <p:cNvSpPr>
            <a:spLocks noGrp="1"/>
          </p:cNvSpPr>
          <p:nvPr/>
        </p:nvSpPr>
        <p:spPr>
          <a:xfrm>
            <a:off x="1943708" y="1259612"/>
            <a:ext cx="5256584" cy="600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+mn-l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Contents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D5D937BF-EC37-4868-9E80-C5316B89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0F9AE3-2747-4612-88FF-89BEAC19BC12}"/>
              </a:ext>
            </a:extLst>
          </p:cNvPr>
          <p:cNvSpPr txBox="1">
            <a:spLocks/>
          </p:cNvSpPr>
          <p:nvPr/>
        </p:nvSpPr>
        <p:spPr>
          <a:xfrm>
            <a:off x="189300" y="1397274"/>
            <a:ext cx="8172400" cy="3554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ea typeface="Roboto Condensed" panose="020B0604020202020204" charset="0"/>
                <a:cs typeface="Times New Roman" pitchFamily="18" charset="0"/>
              </a:rPr>
              <a:t>C++ Booleans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ea typeface="Roboto Condensed" panose="020B0604020202020204" charset="0"/>
                <a:cs typeface="Times New Roman" pitchFamily="18" charset="0"/>
              </a:rPr>
              <a:t>Boolean Values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ea typeface="Roboto Condensed" panose="020B0604020202020204" charset="0"/>
                <a:cs typeface="Times New Roman" pitchFamily="18" charset="0"/>
              </a:rPr>
              <a:t>Boolean expressions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endParaRPr lang="en-AU" sz="2000" dirty="0">
              <a:ea typeface="Roboto Condensed" panose="020B0604020202020204" charset="0"/>
              <a:cs typeface="Times New Roman" pitchFamily="18" charset="0"/>
            </a:endParaRP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endParaRPr lang="en-AU" sz="2000" dirty="0">
              <a:ea typeface="Roboto Condensed" panose="020B060402020202020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C++ Booleans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542327"/>
          </a:xfrm>
        </p:spPr>
        <p:txBody>
          <a:bodyPr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often, in programming, you will need a data type that can only have one of two values, like: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YES / NO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ON / OFF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TRUE / FALSE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this, C++ has a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data type, which can take the values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(1) or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(0).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9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Boolean Values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boolean variable is declared with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keyword and can only take the values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isCodingFun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true;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isFishTasty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false;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isCodingFun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  // Outputs 1 (true)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isFishTasty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  // Outputs 0 (false)</a:t>
            </a: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34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Boolean Values…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4796CE-501C-4CB4-BABC-E1B3B66E4C4D}"/>
              </a:ext>
            </a:extLst>
          </p:cNvPr>
          <p:cNvSpPr/>
          <p:nvPr/>
        </p:nvSpPr>
        <p:spPr>
          <a:xfrm>
            <a:off x="395536" y="1480592"/>
            <a:ext cx="62646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#include&lt;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cmath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    bool 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isCodingFun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=true;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    bool 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isFishTasty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isCodingFun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isFishTasty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    return 0;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36FB4-EA6A-4204-8871-9C89D1A5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3" y="1923678"/>
            <a:ext cx="158417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Boolean Values…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example above, you can read that a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value returns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returns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it is more common to return boolean values from boolean expressions (see next page).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8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Boolean Expressions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expression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a C++ expression that returns a boolean value: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(true) or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(false).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use a comparison operator, such as the 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greater than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operator to find out if an expression (or a variable) is true.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x = 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y = 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(x &gt; y);    </a:t>
            </a:r>
            <a:r>
              <a:rPr lang="en-US" altLang="en-US" sz="1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1 (true), because 10 is higher than 9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7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Boolean Expressions…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C01062-05B6-470B-9154-390795EA8EA4}"/>
              </a:ext>
            </a:extLst>
          </p:cNvPr>
          <p:cNvSpPr/>
          <p:nvPr/>
        </p:nvSpPr>
        <p:spPr>
          <a:xfrm>
            <a:off x="4860032" y="2778363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Output: 1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97799-B71C-4A7E-A39F-20FA0E12653D}"/>
              </a:ext>
            </a:extLst>
          </p:cNvPr>
          <p:cNvSpPr/>
          <p:nvPr/>
        </p:nvSpPr>
        <p:spPr>
          <a:xfrm>
            <a:off x="251520" y="1377980"/>
            <a:ext cx="66247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#include&lt;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cmath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   int n1=10;</a:t>
            </a:r>
          </a:p>
          <a:p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   int n2=7;</a:t>
            </a:r>
            <a:b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&lt;&lt;(n1&gt;n2);</a:t>
            </a:r>
          </a:p>
          <a:p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   return 0;</a:t>
            </a:r>
          </a:p>
          <a:p>
            <a:endParaRPr lang="en-US" sz="18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202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Boolean Expressions…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Or even easier:</a:t>
            </a:r>
            <a:b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(10 &gt; 9); // returns 1 (true), because 10 is higher than 9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examples below, we use the 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 to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operator to evaluate an expression: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x = 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(x == 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  <a:r>
              <a:rPr lang="en-US" altLang="en-US" sz="1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1 (true), because the value of x is equal to 10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(10 == 15);  // returns 0 (false), because 10 is not equal to 15</a:t>
            </a:r>
          </a:p>
          <a:p>
            <a:pPr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773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168</Words>
  <Application>Microsoft Office PowerPoint</Application>
  <PresentationFormat>On-screen Show (16:9)</PresentationFormat>
  <Paragraphs>86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Consolas</vt:lpstr>
      <vt:lpstr>Roboto Condensed Light</vt:lpstr>
      <vt:lpstr>Calibri</vt:lpstr>
      <vt:lpstr>Arial</vt:lpstr>
      <vt:lpstr>Consolas</vt:lpstr>
      <vt:lpstr>Arial Black</vt:lpstr>
      <vt:lpstr>Arvo</vt:lpstr>
      <vt:lpstr>Roboto Condensed</vt:lpstr>
      <vt:lpstr>Times New Roman</vt:lpstr>
      <vt:lpstr>Salerio template</vt:lpstr>
      <vt:lpstr>PowerPoint Presentation</vt:lpstr>
      <vt:lpstr>Contents</vt:lpstr>
      <vt:lpstr>C++ Booleans</vt:lpstr>
      <vt:lpstr>Boolean Values</vt:lpstr>
      <vt:lpstr>Boolean Values…</vt:lpstr>
      <vt:lpstr>Boolean Values…</vt:lpstr>
      <vt:lpstr>Boolean Expressions</vt:lpstr>
      <vt:lpstr>Boolean Expressions…</vt:lpstr>
      <vt:lpstr>Boolean Expressions…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Abdullah Orakzai</dc:creator>
  <cp:lastModifiedBy>Mazhar Iqbal</cp:lastModifiedBy>
  <cp:revision>385</cp:revision>
  <dcterms:modified xsi:type="dcterms:W3CDTF">2023-01-30T11:20:59Z</dcterms:modified>
</cp:coreProperties>
</file>