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4"/>
  </p:sldMasterIdLst>
  <p:notesMasterIdLst>
    <p:notesMasterId r:id="rId15"/>
  </p:notesMasterIdLst>
  <p:handoutMasterIdLst>
    <p:handoutMasterId r:id="rId16"/>
  </p:handoutMasterIdLst>
  <p:sldIdLst>
    <p:sldId id="270" r:id="rId5"/>
    <p:sldId id="742" r:id="rId6"/>
    <p:sldId id="743" r:id="rId7"/>
    <p:sldId id="744" r:id="rId8"/>
    <p:sldId id="745" r:id="rId9"/>
    <p:sldId id="746" r:id="rId10"/>
    <p:sldId id="747" r:id="rId11"/>
    <p:sldId id="727" r:id="rId12"/>
    <p:sldId id="730" r:id="rId13"/>
    <p:sldId id="72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84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5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5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6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03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290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7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5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3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3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7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8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4F2352B-6446-46B6-B685-7669328CAFBE}"/>
              </a:ext>
            </a:extLst>
          </p:cNvPr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0A0CD5-FB47-4572-AA43-2BD051AAE1C6}"/>
                </a:ext>
              </a:extLst>
            </p:cNvPr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D49382-2839-412E-BD23-5E4430D32B98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22727-4838-4152-9FBF-5E4C56989072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49DC3-AFDB-41F6-8B98-8CA96E3738A2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B43E1-A81D-4FFF-B7AC-24C883CB295E}"/>
              </a:ext>
            </a:extLst>
          </p:cNvPr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63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781" r:id="rId14"/>
    <p:sldLayoutId id="2147483692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97241" y="4658381"/>
            <a:ext cx="6197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SHOPPING MALL SIMULATION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36031" y="5548800"/>
            <a:ext cx="4919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OOP </a:t>
            </a:r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</a:t>
            </a:r>
          </a:p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ABDUL GHANI KHAN</a:t>
            </a:r>
          </a:p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INSTRUCTOR : USMAN WAJID</a:t>
            </a:r>
            <a:b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16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3749" y="1811629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73748" y="2971949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 AT:</a:t>
            </a:r>
          </a:p>
        </p:txBody>
      </p:sp>
      <p:sp>
        <p:nvSpPr>
          <p:cNvPr id="12" name="Shape 50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6626" y="3543124"/>
            <a:ext cx="254834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848" y="3533981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Abdul Ghani Khan</a:t>
            </a:r>
          </a:p>
        </p:txBody>
      </p:sp>
      <p:sp>
        <p:nvSpPr>
          <p:cNvPr id="13" name="Shape 5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6626" y="4119620"/>
            <a:ext cx="254834" cy="157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2848" y="4052776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p229037@pwr.nu.edu.pk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BB5B8-C00B-40BE-BEBD-55B37DDD6578}"/>
              </a:ext>
            </a:extLst>
          </p:cNvPr>
          <p:cNvSpPr/>
          <p:nvPr/>
        </p:nvSpPr>
        <p:spPr>
          <a:xfrm>
            <a:off x="95693" y="6560288"/>
            <a:ext cx="1307805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2" grpId="0" animBg="1"/>
      <p:bldP spid="16" grpId="0"/>
      <p:bldP spid="13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75AC6-8044-4443-8B82-8DDAC573F73D}"/>
              </a:ext>
            </a:extLst>
          </p:cNvPr>
          <p:cNvSpPr txBox="1"/>
          <p:nvPr/>
        </p:nvSpPr>
        <p:spPr>
          <a:xfrm>
            <a:off x="2522425" y="1305341"/>
            <a:ext cx="71471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Shopping Simulation :-</a:t>
            </a:r>
          </a:p>
          <a:p>
            <a:r>
              <a:rPr lang="en-US" dirty="0"/>
              <a:t>What is This For:-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a program where a buyer can buy anything in the mall.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administration has the </a:t>
            </a:r>
            <a:r>
              <a:rPr lang="en-US" dirty="0">
                <a:solidFill>
                  <a:srgbClr val="FF0000"/>
                </a:solidFill>
              </a:rPr>
              <a:t>authority to add , remove , edit any section </a:t>
            </a:r>
          </a:p>
          <a:p>
            <a:r>
              <a:rPr lang="en-US" dirty="0"/>
              <a:t>     of the Shopping Mall , for </a:t>
            </a:r>
            <a:r>
              <a:rPr lang="en-US" dirty="0" err="1"/>
              <a:t>e.g</a:t>
            </a:r>
            <a:r>
              <a:rPr lang="en-US" dirty="0"/>
              <a:t>  a section of Fragrance And Clothing etc.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Program gives the admin full control of the program making him 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able to add any number of products in the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admin can </a:t>
            </a:r>
            <a:r>
              <a:rPr lang="en-US" dirty="0">
                <a:solidFill>
                  <a:srgbClr val="FF0000"/>
                </a:solidFill>
              </a:rPr>
              <a:t>add any number of sections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all of these , the admin can add other admins or may be called</a:t>
            </a:r>
          </a:p>
          <a:p>
            <a:r>
              <a:rPr lang="en-US" dirty="0"/>
              <a:t>     employees of the mall making it a fully usable program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630449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AF31B-5CDB-465A-ACCF-0CBE21213B22}"/>
              </a:ext>
            </a:extLst>
          </p:cNvPr>
          <p:cNvSpPr txBox="1"/>
          <p:nvPr/>
        </p:nvSpPr>
        <p:spPr>
          <a:xfrm>
            <a:off x="521655" y="252442"/>
            <a:ext cx="48584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 Point Of View:-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buyer can simulate the software in different sections.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in different sections </a:t>
            </a:r>
            <a:r>
              <a:rPr lang="en-US" dirty="0">
                <a:solidFill>
                  <a:srgbClr val="FF0000"/>
                </a:solidFill>
              </a:rPr>
              <a:t>he can add any product of his choice to the cart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buyer is </a:t>
            </a:r>
            <a:r>
              <a:rPr lang="en-US" dirty="0">
                <a:solidFill>
                  <a:srgbClr val="FF0000"/>
                </a:solidFill>
              </a:rPr>
              <a:t>finished with his shopping he can move to the cart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the buyer can </a:t>
            </a:r>
            <a:r>
              <a:rPr lang="en-US" dirty="0">
                <a:solidFill>
                  <a:srgbClr val="FF0000"/>
                </a:solidFill>
              </a:rPr>
              <a:t>choose to remove a product or add a new one or </a:t>
            </a:r>
          </a:p>
          <a:p>
            <a:r>
              <a:rPr lang="en-US" dirty="0">
                <a:solidFill>
                  <a:srgbClr val="FF0000"/>
                </a:solidFill>
              </a:rPr>
              <a:t>     move to check out</a:t>
            </a:r>
            <a:r>
              <a:rPr lang="en-U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buyer chooses </a:t>
            </a:r>
            <a:r>
              <a:rPr lang="en-US" dirty="0">
                <a:solidFill>
                  <a:srgbClr val="FF0000"/>
                </a:solidFill>
              </a:rPr>
              <a:t>checkout the program shows him his total bill  </a:t>
            </a:r>
          </a:p>
          <a:p>
            <a:r>
              <a:rPr lang="en-US" dirty="0">
                <a:solidFill>
                  <a:srgbClr val="FF0000"/>
                </a:solidFill>
              </a:rPr>
              <a:t>     asks him to pay that amount at checkout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After selecting checkout the program return to the main menu where it is ready for </a:t>
            </a:r>
          </a:p>
          <a:p>
            <a:r>
              <a:rPr lang="en-US" dirty="0">
                <a:solidFill>
                  <a:srgbClr val="FF0000"/>
                </a:solidFill>
              </a:rPr>
              <a:t>The new buyer.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B58AF-333B-44B0-92BC-883E3A8E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23" y="-7672"/>
            <a:ext cx="3845077" cy="2910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13F7D-F44C-4B35-A3A0-64AA24A6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608" y="3200400"/>
            <a:ext cx="3843392" cy="2624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A7732-509D-47A6-9FDF-B431BA34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74" y="770684"/>
            <a:ext cx="2782409" cy="2154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AF6F0C-2A0A-4484-97B0-1CF810A97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479" y="3159896"/>
            <a:ext cx="253400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02CF0-7778-4F84-A414-DD8770D584C5}"/>
              </a:ext>
            </a:extLst>
          </p:cNvPr>
          <p:cNvSpPr txBox="1"/>
          <p:nvPr/>
        </p:nvSpPr>
        <p:spPr>
          <a:xfrm>
            <a:off x="0" y="197346"/>
            <a:ext cx="713444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Point Of View:-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Admin when at the first time opens the program. To access the admin </a:t>
            </a:r>
          </a:p>
          <a:p>
            <a:r>
              <a:rPr lang="en-US" dirty="0"/>
              <a:t>     panel he has to give the default username and password of </a:t>
            </a:r>
            <a:r>
              <a:rPr lang="en-US" dirty="0">
                <a:solidFill>
                  <a:srgbClr val="FF0000"/>
                </a:solidFill>
              </a:rPr>
              <a:t>admin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admin</a:t>
            </a:r>
          </a:p>
          <a:p>
            <a:r>
              <a:rPr lang="en-US" dirty="0"/>
              <a:t>     respectively after which the program </a:t>
            </a:r>
            <a:r>
              <a:rPr lang="en-US" dirty="0">
                <a:solidFill>
                  <a:srgbClr val="FF0000"/>
                </a:solidFill>
              </a:rPr>
              <a:t>tells the admin to change his username </a:t>
            </a:r>
          </a:p>
          <a:p>
            <a:r>
              <a:rPr lang="en-US" dirty="0">
                <a:solidFill>
                  <a:srgbClr val="FF0000"/>
                </a:solidFill>
              </a:rPr>
              <a:t>     and password of course for safety reasons and then sign in again with the </a:t>
            </a:r>
          </a:p>
          <a:p>
            <a:r>
              <a:rPr lang="en-US" dirty="0">
                <a:solidFill>
                  <a:srgbClr val="FF0000"/>
                </a:solidFill>
              </a:rPr>
              <a:t>     new credentials.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which he can then </a:t>
            </a:r>
            <a:r>
              <a:rPr lang="en-US" dirty="0">
                <a:solidFill>
                  <a:srgbClr val="FF0000"/>
                </a:solidFill>
              </a:rPr>
              <a:t>change his own password ,  add any number of other  </a:t>
            </a:r>
          </a:p>
          <a:p>
            <a:r>
              <a:rPr lang="en-US" dirty="0">
                <a:solidFill>
                  <a:srgbClr val="FF0000"/>
                </a:solidFill>
              </a:rPr>
              <a:t>     admins , add any number of sections in the mall.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including all these the admin can change the </a:t>
            </a:r>
            <a:r>
              <a:rPr lang="en-US" dirty="0">
                <a:solidFill>
                  <a:srgbClr val="FF0000"/>
                </a:solidFill>
              </a:rPr>
              <a:t>section name , change , delete ,</a:t>
            </a:r>
          </a:p>
          <a:p>
            <a:r>
              <a:rPr lang="en-US" dirty="0">
                <a:solidFill>
                  <a:srgbClr val="FF0000"/>
                </a:solidFill>
              </a:rPr>
              <a:t>     edit any product in any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that it doesn’t come to an end the admin can also print all the sections of</a:t>
            </a:r>
          </a:p>
          <a:p>
            <a:r>
              <a:rPr lang="en-US" dirty="0"/>
              <a:t>     the mall and can edit them too and also he can </a:t>
            </a:r>
            <a:r>
              <a:rPr lang="en-US" dirty="0">
                <a:solidFill>
                  <a:srgbClr val="FF0000"/>
                </a:solidFill>
              </a:rPr>
              <a:t>print all the products in a </a:t>
            </a:r>
          </a:p>
          <a:p>
            <a:r>
              <a:rPr lang="en-US" dirty="0">
                <a:solidFill>
                  <a:srgbClr val="FF0000"/>
                </a:solidFill>
              </a:rPr>
              <a:t>     particular section or even print a product by his serial number.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D7A69-D669-42EF-98A1-3E8903BB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356" y="0"/>
            <a:ext cx="2786644" cy="306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36B75-AEF8-4FD6-925B-7CEF0F25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42" y="3062176"/>
            <a:ext cx="4764058" cy="3795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BFD883-6A36-4CE5-886E-E53DCEFEE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05" y="542258"/>
            <a:ext cx="2301951" cy="25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2886C3-B4E0-4FBE-A79C-C29FF7A8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 :-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9C054-ADAA-4AF9-9767-68D941D3FAAB}"/>
              </a:ext>
            </a:extLst>
          </p:cNvPr>
          <p:cNvSpPr txBox="1"/>
          <p:nvPr/>
        </p:nvSpPr>
        <p:spPr>
          <a:xfrm>
            <a:off x="2194586" y="1690688"/>
            <a:ext cx="58049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Composition.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Dynamic Array.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Dynamic Array Of A Class.</a:t>
            </a:r>
            <a:endParaRPr lang="en-US" sz="3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Loops , Pointers and Many More.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156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4BE6A8-7E13-46AA-9A65-A4E727FBD05D}"/>
              </a:ext>
            </a:extLst>
          </p:cNvPr>
          <p:cNvSpPr txBox="1"/>
          <p:nvPr/>
        </p:nvSpPr>
        <p:spPr>
          <a:xfrm>
            <a:off x="2141423" y="1028343"/>
            <a:ext cx="79726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Program The Shopping Mall Object is an object of a class that has</a:t>
            </a:r>
          </a:p>
          <a:p>
            <a:r>
              <a:rPr lang="en-US" dirty="0">
                <a:solidFill>
                  <a:srgbClr val="FF0000"/>
                </a:solidFill>
              </a:rPr>
              <a:t>    4 objects each of them is a dynamic array , and the Shopping Mall Object</a:t>
            </a:r>
          </a:p>
          <a:p>
            <a:r>
              <a:rPr lang="en-US" dirty="0">
                <a:solidFill>
                  <a:srgbClr val="FF0000"/>
                </a:solidFill>
              </a:rPr>
              <a:t>    is itself a dynamic array.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the Admin Object is an object of a class which is </a:t>
            </a:r>
            <a:r>
              <a:rPr lang="en-US" dirty="0">
                <a:solidFill>
                  <a:srgbClr val="FF0000"/>
                </a:solidFill>
              </a:rPr>
              <a:t>itself a dynamic array.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Cart Is Also a dynamic array that destructs when the </a:t>
            </a:r>
            <a:r>
              <a:rPr lang="en-US" dirty="0">
                <a:solidFill>
                  <a:srgbClr val="FF0000"/>
                </a:solidFill>
              </a:rPr>
              <a:t>user selects checkout</a:t>
            </a:r>
          </a:p>
          <a:p>
            <a:r>
              <a:rPr lang="en-US" dirty="0">
                <a:solidFill>
                  <a:srgbClr val="FF0000"/>
                </a:solidFill>
              </a:rPr>
              <a:t>    every time.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Class Of The Shopping Mall Object has 4 dynamic arrays because one </a:t>
            </a:r>
          </a:p>
          <a:p>
            <a:r>
              <a:rPr lang="en-US" dirty="0">
                <a:solidFill>
                  <a:srgbClr val="FF0000"/>
                </a:solidFill>
              </a:rPr>
              <a:t>    stores the serial number of the product the other its name , the other its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    the last one its price.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D499A-81B7-4322-8F17-B167567F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Snippets Will Make You Understand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CDD68-614C-4A85-B875-50C4B115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68634"/>
            <a:ext cx="5486400" cy="5189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1137C-27A8-4725-9DDD-BF917F444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28"/>
          <a:stretch/>
        </p:blipFill>
        <p:spPr>
          <a:xfrm>
            <a:off x="6324600" y="1690688"/>
            <a:ext cx="4763165" cy="36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394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Column 1 Heading"/>
          <p:cNvGrpSpPr/>
          <p:nvPr/>
        </p:nvGrpSpPr>
        <p:grpSpPr>
          <a:xfrm>
            <a:off x="935299" y="1724527"/>
            <a:ext cx="3266127" cy="471428"/>
            <a:chOff x="935299" y="1724527"/>
            <a:chExt cx="3266127" cy="471428"/>
          </a:xfrm>
        </p:grpSpPr>
        <p:sp>
          <p:nvSpPr>
            <p:cNvPr id="5" name="Rectangle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0131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Product</a:t>
              </a:r>
            </a:p>
          </p:txBody>
        </p:sp>
      </p:grpSp>
      <p:grpSp>
        <p:nvGrpSpPr>
          <p:cNvPr id="6" name="Group 5" descr="Column 1 Text"/>
          <p:cNvGrpSpPr/>
          <p:nvPr/>
        </p:nvGrpSpPr>
        <p:grpSpPr>
          <a:xfrm>
            <a:off x="935299" y="2195955"/>
            <a:ext cx="3266127" cy="3161406"/>
            <a:chOff x="935299" y="2195955"/>
            <a:chExt cx="3266127" cy="3161406"/>
          </a:xfrm>
        </p:grpSpPr>
        <p:sp>
          <p:nvSpPr>
            <p:cNvPr id="51" name="Rectangle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0131" y="2310373"/>
              <a:ext cx="3056463" cy="151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Serial Num.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Name.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Description.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Price</a:t>
              </a:r>
            </a:p>
          </p:txBody>
        </p:sp>
      </p:grpSp>
      <p:grpSp>
        <p:nvGrpSpPr>
          <p:cNvPr id="10" name="Group 9" descr="Column 2 Heading"/>
          <p:cNvGrpSpPr/>
          <p:nvPr/>
        </p:nvGrpSpPr>
        <p:grpSpPr>
          <a:xfrm>
            <a:off x="4462937" y="1724527"/>
            <a:ext cx="3266127" cy="471428"/>
            <a:chOff x="4462937" y="1724527"/>
            <a:chExt cx="3266127" cy="471428"/>
          </a:xfrm>
        </p:grpSpPr>
        <p:sp>
          <p:nvSpPr>
            <p:cNvPr id="48" name="Rectangle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67769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Admin</a:t>
              </a:r>
            </a:p>
          </p:txBody>
        </p:sp>
      </p:grpSp>
      <p:grpSp>
        <p:nvGrpSpPr>
          <p:cNvPr id="11" name="Group 10" descr="Column 2 text"/>
          <p:cNvGrpSpPr/>
          <p:nvPr/>
        </p:nvGrpSpPr>
        <p:grpSpPr>
          <a:xfrm>
            <a:off x="4462937" y="2195955"/>
            <a:ext cx="3266127" cy="3161406"/>
            <a:chOff x="4462937" y="2195955"/>
            <a:chExt cx="3266127" cy="3161406"/>
          </a:xfrm>
        </p:grpSpPr>
        <p:sp>
          <p:nvSpPr>
            <p:cNvPr id="50" name="Rectangle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67769" y="2310373"/>
              <a:ext cx="3056463" cy="1140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Name / Username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Pasword</a:t>
              </a:r>
              <a:endParaRPr lang="en-US" sz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Can edit almost everything.</a:t>
              </a:r>
            </a:p>
          </p:txBody>
        </p:sp>
      </p:grpSp>
      <p:grpSp>
        <p:nvGrpSpPr>
          <p:cNvPr id="12" name="Group 11" descr="Column 3 heading"/>
          <p:cNvGrpSpPr/>
          <p:nvPr/>
        </p:nvGrpSpPr>
        <p:grpSpPr>
          <a:xfrm>
            <a:off x="7990575" y="1724527"/>
            <a:ext cx="3266127" cy="471428"/>
            <a:chOff x="7990575" y="1724527"/>
            <a:chExt cx="3266127" cy="471428"/>
          </a:xfrm>
        </p:grpSpPr>
        <p:sp>
          <p:nvSpPr>
            <p:cNvPr id="81" name="Rectangle 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90575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5407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Cart</a:t>
              </a:r>
            </a:p>
          </p:txBody>
        </p:sp>
      </p:grpSp>
      <p:grpSp>
        <p:nvGrpSpPr>
          <p:cNvPr id="13" name="Group 12" descr="Column 3 text"/>
          <p:cNvGrpSpPr/>
          <p:nvPr/>
        </p:nvGrpSpPr>
        <p:grpSpPr>
          <a:xfrm>
            <a:off x="7990575" y="2195955"/>
            <a:ext cx="3266127" cy="3161406"/>
            <a:chOff x="7990575" y="2195955"/>
            <a:chExt cx="3266127" cy="3161406"/>
          </a:xfrm>
        </p:grpSpPr>
        <p:sp>
          <p:nvSpPr>
            <p:cNvPr id="82" name="Rectangle 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90575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95407" y="2310373"/>
              <a:ext cx="3056463" cy="261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All The Products Added By The User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Including All The Info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Price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Description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Name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Serial Number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Total Price Of All Products.</a:t>
              </a:r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602B064-C2D4-46FC-86C8-40ABA1F3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D69E6F-A84F-4178-95CB-AECAEBA9B269}"/>
              </a:ext>
            </a:extLst>
          </p:cNvPr>
          <p:cNvSpPr/>
          <p:nvPr/>
        </p:nvSpPr>
        <p:spPr>
          <a:xfrm>
            <a:off x="95693" y="6549655"/>
            <a:ext cx="1307805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0728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grpSp>
        <p:nvGrpSpPr>
          <p:cNvPr id="10" name="Group 9" descr="Column 2 Heading">
            <a:extLst>
              <a:ext uri="{FF2B5EF4-FFF2-40B4-BE49-F238E27FC236}">
                <a16:creationId xmlns:a16="http://schemas.microsoft.com/office/drawing/2014/main" id="{83D0BE57-CBCA-4DB5-A8AB-32C677487A8C}"/>
              </a:ext>
            </a:extLst>
          </p:cNvPr>
          <p:cNvGrpSpPr/>
          <p:nvPr/>
        </p:nvGrpSpPr>
        <p:grpSpPr>
          <a:xfrm>
            <a:off x="1103048" y="1469346"/>
            <a:ext cx="3266127" cy="471428"/>
            <a:chOff x="4462937" y="1724527"/>
            <a:chExt cx="3266127" cy="4714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E3C206-D6FA-4851-994A-0714D8398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FA4AA-B7E4-4AAF-B64A-42E0E6E812E3}"/>
                </a:ext>
              </a:extLst>
            </p:cNvPr>
            <p:cNvSpPr txBox="1"/>
            <p:nvPr/>
          </p:nvSpPr>
          <p:spPr>
            <a:xfrm>
              <a:off x="4567769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Shopping Mall</a:t>
              </a:r>
            </a:p>
          </p:txBody>
        </p:sp>
      </p:grpSp>
      <p:grpSp>
        <p:nvGrpSpPr>
          <p:cNvPr id="13" name="Group 12" descr="Column 2 text">
            <a:extLst>
              <a:ext uri="{FF2B5EF4-FFF2-40B4-BE49-F238E27FC236}">
                <a16:creationId xmlns:a16="http://schemas.microsoft.com/office/drawing/2014/main" id="{72B15E8F-F5CD-4695-AFF7-E4058514FD21}"/>
              </a:ext>
            </a:extLst>
          </p:cNvPr>
          <p:cNvGrpSpPr/>
          <p:nvPr/>
        </p:nvGrpSpPr>
        <p:grpSpPr>
          <a:xfrm>
            <a:off x="1103048" y="1940774"/>
            <a:ext cx="3266127" cy="3913810"/>
            <a:chOff x="4462937" y="2195955"/>
            <a:chExt cx="3266127" cy="39138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14EE3A-7637-47DB-BDA1-E87856A22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BF72E7-AF1A-4633-95DD-D4CED25C2CEA}"/>
                </a:ext>
              </a:extLst>
            </p:cNvPr>
            <p:cNvSpPr txBox="1"/>
            <p:nvPr/>
          </p:nvSpPr>
          <p:spPr>
            <a:xfrm>
              <a:off x="4672601" y="2352903"/>
              <a:ext cx="3056463" cy="375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Is a dynamic array.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Each index Which is a section has the following</a:t>
              </a:r>
            </a:p>
            <a:p>
              <a:pPr marL="628650" lvl="1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Name </a:t>
              </a:r>
            </a:p>
            <a:p>
              <a:pPr marL="628650" lvl="1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Dynamic Array : Serial Num (Obj Of Another Class)</a:t>
              </a:r>
            </a:p>
            <a:p>
              <a:pPr marL="628650" lvl="1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Dynamic Array : Product Name (Obj Of Another Class)</a:t>
              </a:r>
            </a:p>
            <a:p>
              <a:pPr marL="628650" lvl="1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Dynamic Array :Product Description (Obj Of Another Class)</a:t>
              </a:r>
            </a:p>
            <a:p>
              <a:pPr marL="628650" lvl="1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Dynamic Array : Product Price (Obj Of Another Class)</a:t>
              </a:r>
            </a:p>
            <a:p>
              <a:pPr marL="628650" lvl="1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628650" lvl="1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9C673E-94E6-44D9-9ADF-98F1891AA882}"/>
              </a:ext>
            </a:extLst>
          </p:cNvPr>
          <p:cNvSpPr txBox="1"/>
          <p:nvPr/>
        </p:nvSpPr>
        <p:spPr>
          <a:xfrm>
            <a:off x="7198241" y="2598147"/>
            <a:ext cx="3113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Me If You Want A </a:t>
            </a:r>
          </a:p>
          <a:p>
            <a:r>
              <a:rPr lang="en-US" dirty="0"/>
              <a:t>Copy Of The Program For Your </a:t>
            </a:r>
          </a:p>
          <a:p>
            <a:r>
              <a:rPr lang="en-US" dirty="0"/>
              <a:t>Use. 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A5034-80EF-47CB-8E07-35184B81101D}"/>
              </a:ext>
            </a:extLst>
          </p:cNvPr>
          <p:cNvSpPr/>
          <p:nvPr/>
        </p:nvSpPr>
        <p:spPr>
          <a:xfrm>
            <a:off x="85060" y="6560288"/>
            <a:ext cx="1227652" cy="2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628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684</Words>
  <Application>Microsoft Office PowerPoint</Application>
  <PresentationFormat>Widescreen</PresentationFormat>
  <Paragraphs>117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Lato</vt:lpstr>
      <vt:lpstr>Lato Black</vt:lpstr>
      <vt:lpstr>Roboto</vt:lpstr>
      <vt:lpstr>Tw Cen MT</vt:lpstr>
      <vt:lpstr>Tw Cen MT Condensed</vt:lpstr>
      <vt:lpstr>Wingdings 3</vt:lpstr>
      <vt:lpstr>Integral</vt:lpstr>
      <vt:lpstr>Slide 1</vt:lpstr>
      <vt:lpstr>PowerPoint Presentation</vt:lpstr>
      <vt:lpstr>PowerPoint Presentation</vt:lpstr>
      <vt:lpstr>PowerPoint Presentation</vt:lpstr>
      <vt:lpstr>Concepts Used :-</vt:lpstr>
      <vt:lpstr>PowerPoint Presentation</vt:lpstr>
      <vt:lpstr>These Snippets Will Make You Understand</vt:lpstr>
      <vt:lpstr>Slide 7</vt:lpstr>
      <vt:lpstr>Slide 8</vt:lpstr>
      <vt:lpstr>Slide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 Ghani Khan</dc:creator>
  <cp:lastModifiedBy>Abdul Ghani Khan</cp:lastModifiedBy>
  <cp:revision>10</cp:revision>
  <dcterms:created xsi:type="dcterms:W3CDTF">2023-05-05T19:20:43Z</dcterms:created>
  <dcterms:modified xsi:type="dcterms:W3CDTF">2023-05-19T04:05:45Z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