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2" r:id="rId7"/>
    <p:sldId id="263" r:id="rId8"/>
    <p:sldId id="264" r:id="rId9"/>
    <p:sldId id="261" r:id="rId10"/>
    <p:sldId id="265" r:id="rId11"/>
    <p:sldId id="267" r:id="rId12"/>
    <p:sldId id="266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kensium.com/ghanshyamd/Sample.CCProcessing.V2.Interfac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CCProcessing</a:t>
            </a:r>
            <a:r>
              <a:rPr lang="en-US" dirty="0" smtClean="0"/>
              <a:t> V2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ICCTransactionProcessor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ProcessingResult</a:t>
            </a:r>
            <a:r>
              <a:rPr lang="en-US" dirty="0"/>
              <a:t> </a:t>
            </a:r>
            <a:r>
              <a:rPr lang="en-US" dirty="0" err="1"/>
              <a:t>DoTransaction</a:t>
            </a:r>
            <a:r>
              <a:rPr lang="en-US" dirty="0"/>
              <a:t>(</a:t>
            </a:r>
            <a:r>
              <a:rPr lang="en-US" dirty="0" err="1"/>
              <a:t>ProcessingInput</a:t>
            </a:r>
            <a:r>
              <a:rPr lang="en-US" dirty="0"/>
              <a:t> </a:t>
            </a:r>
            <a:r>
              <a:rPr lang="en-US" dirty="0" err="1"/>
              <a:t>inputData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ProcessingInput</a:t>
            </a:r>
            <a:endParaRPr lang="en-US" dirty="0" smtClean="0"/>
          </a:p>
          <a:p>
            <a:pPr lvl="1"/>
            <a:r>
              <a:rPr lang="en-US" dirty="0"/>
              <a:t>public </a:t>
            </a:r>
            <a:r>
              <a:rPr lang="en-US" dirty="0" err="1"/>
              <a:t>CCTranType</a:t>
            </a:r>
            <a:r>
              <a:rPr lang="en-US" dirty="0"/>
              <a:t> </a:t>
            </a:r>
            <a:r>
              <a:rPr lang="en-US" dirty="0" err="1"/>
              <a:t>TranType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public decimal Amount { get; set;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CuryID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OrigTranID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AuthCode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DocumentData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DocumentData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{ get; set;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CustomerData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CustomerData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{ get; set;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CreditCardData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CardData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32134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ProcessingResult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string </a:t>
            </a:r>
            <a:r>
              <a:rPr lang="en-US" dirty="0" err="1"/>
              <a:t>TransactionNumber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r>
              <a:rPr lang="en-US" dirty="0"/>
              <a:t>public string </a:t>
            </a:r>
            <a:r>
              <a:rPr lang="en-US" dirty="0" err="1"/>
              <a:t>ResponseCode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r>
              <a:rPr lang="en-US" dirty="0"/>
              <a:t>public string </a:t>
            </a:r>
            <a:r>
              <a:rPr lang="en-US" dirty="0" err="1"/>
              <a:t>ResponseText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r>
              <a:rPr lang="en-US" dirty="0"/>
              <a:t>public string </a:t>
            </a:r>
            <a:r>
              <a:rPr lang="en-US" dirty="0" err="1"/>
              <a:t>ResponseReasonCode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r>
              <a:rPr lang="en-US" dirty="0"/>
              <a:t>public string </a:t>
            </a:r>
            <a:r>
              <a:rPr lang="en-US" dirty="0" err="1"/>
              <a:t>ResponseReasonText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AuthorizationNbr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ExpireAfterDays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r>
              <a:rPr lang="en-US" dirty="0"/>
              <a:t>public </a:t>
            </a:r>
            <a:r>
              <a:rPr lang="en-US" dirty="0" err="1"/>
              <a:t>CcvVerificationStatus</a:t>
            </a:r>
            <a:r>
              <a:rPr lang="en-US" dirty="0"/>
              <a:t> </a:t>
            </a:r>
            <a:r>
              <a:rPr lang="en-US" dirty="0" err="1"/>
              <a:t>CcvVerificatonStatus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Level3 - </a:t>
            </a:r>
            <a:r>
              <a:rPr lang="en-US" dirty="0" err="1"/>
              <a:t>DocumentData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DocumentData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DocType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DocRefNbr</a:t>
            </a:r>
            <a:r>
              <a:rPr lang="en-US" dirty="0"/>
              <a:t> { get; set; }</a:t>
            </a:r>
            <a:endParaRPr lang="en-US" dirty="0" smtClean="0"/>
          </a:p>
          <a:p>
            <a:pPr lvl="1"/>
            <a:r>
              <a:rPr lang="en-US" dirty="0"/>
              <a:t>public List&lt;</a:t>
            </a:r>
            <a:r>
              <a:rPr lang="en-US" dirty="0" err="1"/>
              <a:t>DocumentDetailData</a:t>
            </a:r>
            <a:r>
              <a:rPr lang="en-US" dirty="0"/>
              <a:t>&gt; </a:t>
            </a:r>
            <a:r>
              <a:rPr lang="en-US" dirty="0" err="1"/>
              <a:t>DocumentDetails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2"/>
            <a:r>
              <a:rPr lang="en-US" dirty="0"/>
              <a:t>public string </a:t>
            </a:r>
            <a:r>
              <a:rPr lang="en-US" dirty="0" err="1"/>
              <a:t>ItemID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2"/>
            <a:r>
              <a:rPr lang="en-US" dirty="0"/>
              <a:t>public string </a:t>
            </a:r>
            <a:r>
              <a:rPr lang="en-US" dirty="0" err="1"/>
              <a:t>ItemName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2"/>
            <a:r>
              <a:rPr lang="en-US" dirty="0"/>
              <a:t>public string </a:t>
            </a:r>
            <a:r>
              <a:rPr lang="en-US" dirty="0" err="1"/>
              <a:t>ItemDescription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lvl="2"/>
            <a:r>
              <a:rPr lang="en-US" dirty="0"/>
              <a:t>public decimal Quantity { get; set; </a:t>
            </a:r>
            <a:r>
              <a:rPr lang="en-US" dirty="0" smtClean="0"/>
              <a:t>}</a:t>
            </a:r>
          </a:p>
          <a:p>
            <a:pPr lvl="2"/>
            <a:r>
              <a:rPr lang="en-US" dirty="0"/>
              <a:t>public decimal Price { get; set; </a:t>
            </a:r>
            <a:r>
              <a:rPr lang="en-US" dirty="0" smtClean="0"/>
              <a:t>}</a:t>
            </a:r>
          </a:p>
          <a:p>
            <a:pPr lvl="2"/>
            <a:r>
              <a:rPr lang="en-US" dirty="0"/>
              <a:t>public bool? </a:t>
            </a:r>
            <a:r>
              <a:rPr lang="en-US" dirty="0" err="1"/>
              <a:t>IsTaxable</a:t>
            </a:r>
            <a:r>
              <a:rPr lang="en-US" dirty="0"/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2078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Accept Payment From New Card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Checkbox in Processing Center</a:t>
            </a:r>
          </a:p>
          <a:p>
            <a:r>
              <a:rPr lang="en-US" dirty="0" smtClean="0"/>
              <a:t>Payment and Application Screen – New Card Checkbox</a:t>
            </a:r>
          </a:p>
          <a:p>
            <a:r>
              <a:rPr lang="en-US" dirty="0" smtClean="0"/>
              <a:t>After save the Payment then from Capture Action we can do the payment with new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PayBy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DoTransaction</a:t>
            </a:r>
            <a:r>
              <a:rPr lang="en-US" sz="2800" dirty="0" smtClean="0"/>
              <a:t>, </a:t>
            </a:r>
            <a:r>
              <a:rPr lang="en-US" sz="2800" dirty="0" smtClean="0"/>
              <a:t>Profile, </a:t>
            </a:r>
            <a:r>
              <a:rPr lang="en-US" sz="2800" dirty="0" err="1" smtClean="0"/>
              <a:t>HostedForm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Processor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BaseProcessor-V2 (Abstract)</a:t>
            </a:r>
          </a:p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ProcessRequest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ApiOperationBase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– (Abstract)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Controller-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ExecuteWithApiResponse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Execute</a:t>
            </a:r>
          </a:p>
          <a:p>
            <a:r>
              <a:rPr lang="en-US" sz="2800" dirty="0" err="1" smtClean="0"/>
              <a:t>HttpUtility</a:t>
            </a:r>
            <a:r>
              <a:rPr lang="en-US" sz="2800" dirty="0" smtClean="0"/>
              <a:t>- </a:t>
            </a:r>
            <a:r>
              <a:rPr lang="en-US" sz="2800" dirty="0" err="1" smtClean="0"/>
              <a:t>CallPayByApi</a:t>
            </a:r>
            <a:r>
              <a:rPr lang="en-US" sz="2800" dirty="0" smtClean="0"/>
              <a:t>() – Request and Response</a:t>
            </a:r>
            <a:endParaRPr lang="en-US" sz="2800" dirty="0" smtClean="0"/>
          </a:p>
          <a:p>
            <a:r>
              <a:rPr lang="en-US" sz="2800" dirty="0" smtClean="0"/>
              <a:t>Response Return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2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gitlab.kensium.com/ghanshyamd/Sample.CCProcessing.V2.Interface.git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en-US" dirty="0" err="1" smtClean="0"/>
              <a:t>CCProcessing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ICCPaymentProcessing</a:t>
            </a:r>
            <a:r>
              <a:rPr lang="en-US" dirty="0" smtClean="0"/>
              <a:t> (Abstract Class)</a:t>
            </a:r>
          </a:p>
          <a:p>
            <a:pPr lvl="1"/>
            <a:r>
              <a:rPr lang="en-US" dirty="0" err="1" smtClean="0"/>
              <a:t>DoTransaction</a:t>
            </a:r>
            <a:endParaRPr lang="en-US" dirty="0" smtClean="0"/>
          </a:p>
          <a:p>
            <a:pPr lvl="1"/>
            <a:r>
              <a:rPr lang="en-US" dirty="0" err="1" smtClean="0"/>
              <a:t>ExportSettings</a:t>
            </a:r>
            <a:endParaRPr lang="en-US" dirty="0" smtClean="0"/>
          </a:p>
          <a:p>
            <a:pPr lvl="1"/>
            <a:r>
              <a:rPr lang="en-US" dirty="0" smtClean="0"/>
              <a:t>Initialize</a:t>
            </a:r>
          </a:p>
          <a:p>
            <a:pPr lvl="1"/>
            <a:r>
              <a:rPr lang="en-US" dirty="0" err="1" smtClean="0"/>
              <a:t>IsSupported</a:t>
            </a:r>
            <a:endParaRPr lang="en-US" dirty="0" smtClean="0"/>
          </a:p>
          <a:p>
            <a:pPr lvl="1"/>
            <a:r>
              <a:rPr lang="en-US" dirty="0" err="1" smtClean="0"/>
              <a:t>TestCredentials</a:t>
            </a:r>
            <a:endParaRPr lang="en-US" dirty="0" smtClean="0"/>
          </a:p>
          <a:p>
            <a:pPr lvl="1"/>
            <a:r>
              <a:rPr lang="en-US" dirty="0" err="1" smtClean="0"/>
              <a:t>ValidateSettings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ICCTokenizedPaymentProcessing</a:t>
            </a:r>
            <a:r>
              <a:rPr lang="en-US" dirty="0" smtClean="0"/>
              <a:t> (Interface)</a:t>
            </a:r>
          </a:p>
          <a:p>
            <a:pPr lvl="1"/>
            <a:r>
              <a:rPr lang="en-US" dirty="0" err="1" smtClean="0"/>
              <a:t>CheckCustomerID</a:t>
            </a:r>
            <a:endParaRPr lang="en-US" dirty="0" smtClean="0"/>
          </a:p>
          <a:p>
            <a:pPr lvl="1"/>
            <a:r>
              <a:rPr lang="en-US" dirty="0" err="1" smtClean="0"/>
              <a:t>CreateCustomer</a:t>
            </a:r>
            <a:endParaRPr lang="en-US" dirty="0" smtClean="0"/>
          </a:p>
          <a:p>
            <a:pPr lvl="1"/>
            <a:r>
              <a:rPr lang="en-US" dirty="0" err="1" smtClean="0"/>
              <a:t>CreatePMI</a:t>
            </a:r>
            <a:endParaRPr lang="en-US" dirty="0" smtClean="0"/>
          </a:p>
          <a:p>
            <a:pPr lvl="1"/>
            <a:r>
              <a:rPr lang="en-US" dirty="0" err="1" smtClean="0"/>
              <a:t>DeleteCustomer</a:t>
            </a:r>
            <a:endParaRPr lang="en-US" dirty="0" smtClean="0"/>
          </a:p>
          <a:p>
            <a:pPr lvl="1"/>
            <a:r>
              <a:rPr lang="en-US" dirty="0" err="1" smtClean="0"/>
              <a:t>DeletePMI</a:t>
            </a:r>
            <a:endParaRPr lang="en-US" dirty="0" smtClean="0"/>
          </a:p>
          <a:p>
            <a:pPr lvl="1"/>
            <a:r>
              <a:rPr lang="en-US" dirty="0" err="1"/>
              <a:t>GetPMI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ICCProcessingHostedForm</a:t>
            </a:r>
            <a:r>
              <a:rPr lang="en-US" dirty="0"/>
              <a:t> (Interface)</a:t>
            </a:r>
            <a:endParaRPr lang="en-US" dirty="0" smtClean="0"/>
          </a:p>
          <a:p>
            <a:pPr lvl="1"/>
            <a:r>
              <a:rPr lang="en-US" dirty="0" err="1" smtClean="0"/>
              <a:t>CreatePaymentMethodHostedForm</a:t>
            </a:r>
            <a:endParaRPr lang="en-US" dirty="0" smtClean="0"/>
          </a:p>
          <a:p>
            <a:pPr lvl="1"/>
            <a:r>
              <a:rPr lang="en-US" dirty="0" err="1" smtClean="0"/>
              <a:t>GetCallbackURL</a:t>
            </a:r>
            <a:endParaRPr lang="en-US" dirty="0" smtClean="0"/>
          </a:p>
          <a:p>
            <a:pPr lvl="1"/>
            <a:r>
              <a:rPr lang="en-US" dirty="0" err="1" smtClean="0"/>
              <a:t>ManagePaymentMethodHostedForm</a:t>
            </a:r>
            <a:endParaRPr lang="en-US" dirty="0" smtClean="0"/>
          </a:p>
          <a:p>
            <a:pPr lvl="1"/>
            <a:r>
              <a:rPr lang="en-US" dirty="0" err="1"/>
              <a:t>SynchronizePaymentMethods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ICCProcessingPlugin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CreateProcessor</a:t>
            </a:r>
            <a:endParaRPr lang="en-US" dirty="0" smtClean="0"/>
          </a:p>
          <a:p>
            <a:r>
              <a:rPr lang="en-US" dirty="0" err="1" smtClean="0"/>
              <a:t>ExportSettings</a:t>
            </a:r>
            <a:endParaRPr lang="en-US" dirty="0" smtClean="0"/>
          </a:p>
          <a:p>
            <a:r>
              <a:rPr lang="en-US" dirty="0" err="1"/>
              <a:t>TestCredentials</a:t>
            </a:r>
            <a:endParaRPr lang="en-US" dirty="0" smtClean="0"/>
          </a:p>
          <a:p>
            <a:r>
              <a:rPr lang="en-US" dirty="0" err="1"/>
              <a:t>ValidateSettings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Interfaces</a:t>
            </a:r>
          </a:p>
          <a:p>
            <a:r>
              <a:rPr lang="en-US" dirty="0" err="1" smtClean="0"/>
              <a:t>ICCHostedFormProcessor</a:t>
            </a:r>
            <a:endParaRPr lang="en-US" dirty="0" smtClean="0"/>
          </a:p>
          <a:p>
            <a:r>
              <a:rPr lang="en-US" dirty="0" err="1" smtClean="0"/>
              <a:t>ICCProfileProcessor</a:t>
            </a:r>
            <a:endParaRPr lang="en-US" dirty="0" smtClean="0"/>
          </a:p>
          <a:p>
            <a:r>
              <a:rPr lang="en-US" dirty="0" err="1" smtClean="0"/>
              <a:t>ICCTransactionProcessor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Others - Pay with New Card</a:t>
            </a:r>
          </a:p>
          <a:p>
            <a:r>
              <a:rPr lang="en-US" dirty="0" err="1" smtClean="0"/>
              <a:t>ICCHostedPaymentFormProcessor</a:t>
            </a:r>
            <a:endParaRPr lang="en-US" dirty="0" smtClean="0"/>
          </a:p>
          <a:p>
            <a:r>
              <a:rPr lang="en-US" dirty="0" err="1" smtClean="0"/>
              <a:t>ICCTransactionGetter</a:t>
            </a:r>
            <a:endParaRPr lang="en-US" dirty="0" smtClean="0"/>
          </a:p>
          <a:p>
            <a:r>
              <a:rPr lang="en-US" dirty="0" err="1" smtClean="0"/>
              <a:t>ICCProfileCreator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Webhook</a:t>
            </a:r>
            <a:endParaRPr lang="en-US" dirty="0" smtClean="0"/>
          </a:p>
          <a:p>
            <a:r>
              <a:rPr lang="en-US" dirty="0" err="1" smtClean="0"/>
              <a:t>ICCWebhookProcessor</a:t>
            </a:r>
            <a:r>
              <a:rPr lang="en-US" dirty="0" smtClean="0"/>
              <a:t> – Not in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SettingsDetail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SettingsControlType</a:t>
            </a:r>
            <a:r>
              <a:rPr lang="en-US" dirty="0" smtClean="0"/>
              <a:t> </a:t>
            </a:r>
            <a:r>
              <a:rPr lang="en-US" dirty="0" err="1" smtClean="0"/>
              <a:t>ControlType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Descr</a:t>
            </a:r>
            <a:r>
              <a:rPr lang="en-US" dirty="0"/>
              <a:t> { get; set; }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DetailID</a:t>
            </a:r>
            <a:r>
              <a:rPr lang="en-US" dirty="0"/>
              <a:t> { get; set; }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DefaultValue</a:t>
            </a:r>
            <a:r>
              <a:rPr lang="en-US" dirty="0"/>
              <a:t> { get; set; }</a:t>
            </a:r>
          </a:p>
          <a:p>
            <a:pPr lvl="1"/>
            <a:r>
              <a:rPr lang="en-US" dirty="0" smtClean="0"/>
              <a:t>bool</a:t>
            </a:r>
            <a:r>
              <a:rPr lang="en-US" dirty="0"/>
              <a:t>? </a:t>
            </a:r>
            <a:r>
              <a:rPr lang="en-US" dirty="0" err="1"/>
              <a:t>IsEncryptionRequired</a:t>
            </a:r>
            <a:r>
              <a:rPr lang="en-US" dirty="0"/>
              <a:t> { get; set; }</a:t>
            </a:r>
          </a:p>
          <a:p>
            <a:pPr lvl="1"/>
            <a:r>
              <a:rPr lang="en-US" dirty="0" smtClean="0"/>
              <a:t>Dictionary&lt;string</a:t>
            </a:r>
            <a:r>
              <a:rPr lang="en-US" dirty="0"/>
              <a:t>, string&gt; </a:t>
            </a:r>
            <a:r>
              <a:rPr lang="en-US" dirty="0" err="1"/>
              <a:t>ComboValues</a:t>
            </a:r>
            <a:r>
              <a:rPr lang="en-US" dirty="0"/>
              <a:t> { get; set</a:t>
            </a:r>
            <a:r>
              <a:rPr lang="en-US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ICCHostedFormProcessor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HostedFormData</a:t>
            </a:r>
            <a:r>
              <a:rPr lang="en-US" dirty="0" smtClean="0"/>
              <a:t> </a:t>
            </a:r>
            <a:r>
              <a:rPr lang="en-US" dirty="0" err="1" smtClean="0"/>
              <a:t>GetDataForCreateForm</a:t>
            </a:r>
            <a:r>
              <a:rPr lang="en-US" dirty="0" smtClean="0"/>
              <a:t>(</a:t>
            </a:r>
            <a:r>
              <a:rPr lang="en-US" dirty="0" err="1" smtClean="0"/>
              <a:t>CustomerData</a:t>
            </a:r>
            <a:r>
              <a:rPr lang="en-US" dirty="0" smtClean="0"/>
              <a:t> </a:t>
            </a:r>
            <a:r>
              <a:rPr lang="en-US" dirty="0" err="1"/>
              <a:t>customerData</a:t>
            </a:r>
            <a:r>
              <a:rPr lang="en-US" dirty="0"/>
              <a:t>);</a:t>
            </a:r>
          </a:p>
          <a:p>
            <a:r>
              <a:rPr lang="en-US" dirty="0" err="1" smtClean="0"/>
              <a:t>HostedFormData</a:t>
            </a:r>
            <a:r>
              <a:rPr lang="en-US" dirty="0" smtClean="0"/>
              <a:t> </a:t>
            </a:r>
            <a:r>
              <a:rPr lang="en-US" dirty="0" err="1"/>
              <a:t>GetDataForManageForm</a:t>
            </a:r>
            <a:r>
              <a:rPr lang="en-US" dirty="0"/>
              <a:t>(</a:t>
            </a:r>
            <a:r>
              <a:rPr lang="en-US" dirty="0" err="1"/>
              <a:t>CustomerData</a:t>
            </a:r>
            <a:r>
              <a:rPr lang="en-US" dirty="0"/>
              <a:t> </a:t>
            </a:r>
            <a:r>
              <a:rPr lang="en-US" dirty="0" err="1"/>
              <a:t>customerData</a:t>
            </a:r>
            <a:r>
              <a:rPr lang="en-US" dirty="0"/>
              <a:t>, </a:t>
            </a:r>
            <a:r>
              <a:rPr lang="en-US" dirty="0" err="1"/>
              <a:t>CreditCardData</a:t>
            </a:r>
            <a:r>
              <a:rPr lang="en-US" dirty="0"/>
              <a:t> </a:t>
            </a:r>
            <a:r>
              <a:rPr lang="en-US" dirty="0" err="1"/>
              <a:t>cardData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hostedFormData</a:t>
            </a:r>
            <a:r>
              <a:rPr lang="en-US" dirty="0" smtClean="0"/>
              <a:t> = new </a:t>
            </a:r>
            <a:r>
              <a:rPr lang="en-US" dirty="0" err="1" smtClean="0"/>
              <a:t>HostedFormData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Token = "token",</a:t>
            </a:r>
          </a:p>
          <a:p>
            <a:pPr marL="0" indent="0">
              <a:buNone/>
            </a:pPr>
            <a:r>
              <a:rPr lang="en-US" dirty="0"/>
              <a:t>                Caption = "Add Payment",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Url</a:t>
            </a:r>
            <a:r>
              <a:rPr lang="en-US" dirty="0"/>
              <a:t> = "~/Pages/</a:t>
            </a:r>
            <a:r>
              <a:rPr lang="en-US" dirty="0" err="1"/>
              <a:t>HostedForm</a:t>
            </a:r>
            <a:r>
              <a:rPr lang="en-US" dirty="0"/>
              <a:t>/form.aspx",</a:t>
            </a:r>
          </a:p>
          <a:p>
            <a:pPr marL="0" indent="0">
              <a:buNone/>
            </a:pPr>
            <a:r>
              <a:rPr lang="en-US" dirty="0"/>
              <a:t>                Parameters = new Dictionary&lt;string, string&gt; { { </a:t>
            </a:r>
            <a:r>
              <a:rPr lang="en-US" dirty="0" smtClean="0"/>
              <a:t>				"</a:t>
            </a:r>
            <a:r>
              <a:rPr lang="en-US" dirty="0" err="1"/>
              <a:t>paymentProfileId</a:t>
            </a:r>
            <a:r>
              <a:rPr lang="en-US" dirty="0"/>
              <a:t>", "new" } 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UseGetMethod</a:t>
            </a:r>
            <a:r>
              <a:rPr lang="en-US" dirty="0" smtClean="0"/>
              <a:t> = true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ICCProfileProcessor</a:t>
            </a:r>
            <a:r>
              <a:rPr lang="en-US" dirty="0" smtClean="0"/>
              <a:t> – Customer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string </a:t>
            </a:r>
            <a:r>
              <a:rPr lang="en-US" dirty="0" err="1"/>
              <a:t>CreateCustomerProfile</a:t>
            </a:r>
            <a:r>
              <a:rPr lang="en-US" dirty="0"/>
              <a:t>(</a:t>
            </a:r>
            <a:r>
              <a:rPr lang="en-US" dirty="0" err="1"/>
              <a:t>CustomerData</a:t>
            </a:r>
            <a:r>
              <a:rPr lang="en-US" dirty="0"/>
              <a:t> </a:t>
            </a:r>
            <a:r>
              <a:rPr lang="en-US" dirty="0" err="1"/>
              <a:t>customerData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CustomerData</a:t>
            </a:r>
            <a:r>
              <a:rPr lang="en-US" dirty="0"/>
              <a:t>&gt; </a:t>
            </a:r>
            <a:r>
              <a:rPr lang="en-US" dirty="0" err="1"/>
              <a:t>GetAllCustomerProfiles</a:t>
            </a:r>
            <a:r>
              <a:rPr lang="en-US" dirty="0"/>
              <a:t>();</a:t>
            </a:r>
          </a:p>
          <a:p>
            <a:endParaRPr lang="en-US" dirty="0" smtClean="0"/>
          </a:p>
          <a:p>
            <a:r>
              <a:rPr lang="en-US" dirty="0" err="1"/>
              <a:t>CustomerData</a:t>
            </a:r>
            <a:r>
              <a:rPr lang="en-US" dirty="0"/>
              <a:t> </a:t>
            </a:r>
            <a:r>
              <a:rPr lang="en-US" dirty="0" err="1"/>
              <a:t>GetCustomerProfile</a:t>
            </a:r>
            <a:r>
              <a:rPr lang="en-US" dirty="0"/>
              <a:t>(string </a:t>
            </a:r>
            <a:r>
              <a:rPr lang="en-US" dirty="0" err="1"/>
              <a:t>customerProfileId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void </a:t>
            </a:r>
            <a:r>
              <a:rPr lang="en-US" dirty="0" err="1"/>
              <a:t>UpdateCustomerProfile</a:t>
            </a:r>
            <a:r>
              <a:rPr lang="en-US" dirty="0"/>
              <a:t>(</a:t>
            </a:r>
            <a:r>
              <a:rPr lang="en-US" dirty="0" err="1"/>
              <a:t>CustomerData</a:t>
            </a:r>
            <a:r>
              <a:rPr lang="en-US" dirty="0"/>
              <a:t> </a:t>
            </a:r>
            <a:r>
              <a:rPr lang="en-US" dirty="0" err="1"/>
              <a:t>customerData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/>
              <a:t>DeleteCustomerProfile</a:t>
            </a:r>
            <a:r>
              <a:rPr lang="en-US" dirty="0"/>
              <a:t>(string </a:t>
            </a:r>
            <a:r>
              <a:rPr lang="en-US" dirty="0" err="1"/>
              <a:t>customerProfileId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15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ICCProfileProcessor</a:t>
            </a:r>
            <a:r>
              <a:rPr lang="en-US" dirty="0" smtClean="0"/>
              <a:t> – Payment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string </a:t>
            </a:r>
            <a:r>
              <a:rPr lang="en-US" dirty="0" err="1"/>
              <a:t>CreatePaymentProfile</a:t>
            </a:r>
            <a:r>
              <a:rPr lang="en-US" dirty="0"/>
              <a:t>(string </a:t>
            </a:r>
            <a:r>
              <a:rPr lang="en-US" dirty="0" err="1"/>
              <a:t>customerProfileId</a:t>
            </a:r>
            <a:r>
              <a:rPr lang="en-US" dirty="0"/>
              <a:t>, </a:t>
            </a:r>
            <a:r>
              <a:rPr lang="en-US" dirty="0" err="1"/>
              <a:t>CreditCardData</a:t>
            </a:r>
            <a:r>
              <a:rPr lang="en-US" dirty="0"/>
              <a:t> </a:t>
            </a:r>
            <a:r>
              <a:rPr lang="en-US" dirty="0" err="1"/>
              <a:t>cardData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CreditCardData</a:t>
            </a:r>
            <a:r>
              <a:rPr lang="en-US" dirty="0"/>
              <a:t>&gt; </a:t>
            </a:r>
            <a:r>
              <a:rPr lang="en-US" dirty="0" err="1"/>
              <a:t>GetAllPaymentProfiles</a:t>
            </a:r>
            <a:r>
              <a:rPr lang="en-US" dirty="0"/>
              <a:t>(string </a:t>
            </a:r>
            <a:r>
              <a:rPr lang="en-US" dirty="0" err="1"/>
              <a:t>customerProfileId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err="1"/>
              <a:t>CreditCardData</a:t>
            </a:r>
            <a:r>
              <a:rPr lang="en-US" dirty="0"/>
              <a:t> </a:t>
            </a:r>
            <a:r>
              <a:rPr lang="en-US" dirty="0" err="1"/>
              <a:t>GetPaymentProfile</a:t>
            </a:r>
            <a:r>
              <a:rPr lang="en-US" dirty="0"/>
              <a:t>(string </a:t>
            </a:r>
            <a:r>
              <a:rPr lang="en-US" dirty="0" err="1"/>
              <a:t>customerProfileId</a:t>
            </a:r>
            <a:r>
              <a:rPr lang="en-US" dirty="0"/>
              <a:t>, string </a:t>
            </a:r>
            <a:r>
              <a:rPr lang="en-US" dirty="0" err="1"/>
              <a:t>paymentProfileId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/>
              <a:t>UpdatePaymentProfile</a:t>
            </a:r>
            <a:r>
              <a:rPr lang="en-US" dirty="0"/>
              <a:t>(string </a:t>
            </a:r>
            <a:r>
              <a:rPr lang="en-US" dirty="0" err="1"/>
              <a:t>customerProfileId</a:t>
            </a:r>
            <a:r>
              <a:rPr lang="en-US" dirty="0"/>
              <a:t>, </a:t>
            </a:r>
            <a:r>
              <a:rPr lang="en-US" dirty="0" err="1"/>
              <a:t>CreditCardData</a:t>
            </a:r>
            <a:r>
              <a:rPr lang="en-US" dirty="0"/>
              <a:t> </a:t>
            </a:r>
            <a:r>
              <a:rPr lang="en-US" dirty="0" err="1"/>
              <a:t>cardData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DeletePaymentProfile</a:t>
            </a:r>
            <a:r>
              <a:rPr lang="en-US" dirty="0"/>
              <a:t>(string </a:t>
            </a:r>
            <a:r>
              <a:rPr lang="en-US" dirty="0" err="1"/>
              <a:t>customerProfileId</a:t>
            </a:r>
            <a:r>
              <a:rPr lang="en-US" dirty="0"/>
              <a:t>, string </a:t>
            </a:r>
            <a:r>
              <a:rPr lang="en-US" dirty="0" err="1"/>
              <a:t>paymentProfileId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export settings</a:t>
            </a:r>
          </a:p>
          <a:p>
            <a:r>
              <a:rPr lang="en-US" dirty="0" smtClean="0"/>
              <a:t>Valid Input Data and others.</a:t>
            </a:r>
          </a:p>
          <a:p>
            <a:r>
              <a:rPr lang="en-US" dirty="0" smtClean="0"/>
              <a:t>Payment Profile ID validation</a:t>
            </a:r>
          </a:p>
          <a:p>
            <a:r>
              <a:rPr lang="en-US" dirty="0" smtClean="0"/>
              <a:t>Customer Profile ID</a:t>
            </a:r>
          </a:p>
          <a:p>
            <a:r>
              <a:rPr lang="en-US" dirty="0" smtClean="0"/>
              <a:t>Customer Data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551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CCProcessing V2 Interface</vt:lpstr>
      <vt:lpstr>Old CCProcessing Interface</vt:lpstr>
      <vt:lpstr>ICCProcessingPlugin</vt:lpstr>
      <vt:lpstr>CreateProcessor</vt:lpstr>
      <vt:lpstr>Export Settings</vt:lpstr>
      <vt:lpstr>ICCHostedFormProcessor</vt:lpstr>
      <vt:lpstr>ICCProfileProcessor – Customer Profile</vt:lpstr>
      <vt:lpstr>ICCProfileProcessor – Payment Profile</vt:lpstr>
      <vt:lpstr>Validate Settings</vt:lpstr>
      <vt:lpstr>ICCTransactionProcessor</vt:lpstr>
      <vt:lpstr>ProcessingResult</vt:lpstr>
      <vt:lpstr>Level3 - DocumentData </vt:lpstr>
      <vt:lpstr>Accept Payment From New Card </vt:lpstr>
      <vt:lpstr>PayBy Flow</vt:lpstr>
      <vt:lpstr>Sample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D</dc:creator>
  <cp:lastModifiedBy>Ghanshyam D</cp:lastModifiedBy>
  <cp:revision>43</cp:revision>
  <dcterms:created xsi:type="dcterms:W3CDTF">2006-08-16T00:00:00Z</dcterms:created>
  <dcterms:modified xsi:type="dcterms:W3CDTF">2019-09-17T10:33:05Z</dcterms:modified>
</cp:coreProperties>
</file>