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83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0A509-8B16-4C8D-A40F-4326DB4005AD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317D5-8B0E-4257-BCB3-792F74084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671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0A509-8B16-4C8D-A40F-4326DB4005AD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317D5-8B0E-4257-BCB3-792F74084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978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0A509-8B16-4C8D-A40F-4326DB4005AD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317D5-8B0E-4257-BCB3-792F74084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35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0A509-8B16-4C8D-A40F-4326DB4005AD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317D5-8B0E-4257-BCB3-792F74084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88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0A509-8B16-4C8D-A40F-4326DB4005AD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317D5-8B0E-4257-BCB3-792F74084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535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0A509-8B16-4C8D-A40F-4326DB4005AD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317D5-8B0E-4257-BCB3-792F74084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884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0A509-8B16-4C8D-A40F-4326DB4005AD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317D5-8B0E-4257-BCB3-792F74084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07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0A509-8B16-4C8D-A40F-4326DB4005AD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317D5-8B0E-4257-BCB3-792F74084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864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0A509-8B16-4C8D-A40F-4326DB4005AD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317D5-8B0E-4257-BCB3-792F74084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829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0A509-8B16-4C8D-A40F-4326DB4005AD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317D5-8B0E-4257-BCB3-792F74084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586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0A509-8B16-4C8D-A40F-4326DB4005AD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317D5-8B0E-4257-BCB3-792F74084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042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B0A509-8B16-4C8D-A40F-4326DB4005AD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0317D5-8B0E-4257-BCB3-792F74084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934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3945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3399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6873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5605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13852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9108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1635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2744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0700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5151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310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970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9549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13852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423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13852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3197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8603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7216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6645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0167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6948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881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058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993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520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13852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376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6306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0176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4491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373</TotalTime>
  <Words>0</Words>
  <Application>Microsoft Office PowerPoint</Application>
  <PresentationFormat>Widescreen</PresentationFormat>
  <Paragraphs>0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HCL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Ghanshyam Jaiswar</dc:creator>
  <cp:lastModifiedBy>Ghanshyam Jaiswar</cp:lastModifiedBy>
  <cp:revision>4</cp:revision>
  <dcterms:created xsi:type="dcterms:W3CDTF">2019-03-22T18:14:35Z</dcterms:created>
  <dcterms:modified xsi:type="dcterms:W3CDTF">2019-03-23T00:28:22Z</dcterms:modified>
</cp:coreProperties>
</file>