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3" r:id="rId3"/>
    <p:sldId id="304" r:id="rId4"/>
    <p:sldId id="270" r:id="rId5"/>
    <p:sldId id="306" r:id="rId6"/>
    <p:sldId id="305" r:id="rId7"/>
    <p:sldId id="307" r:id="rId8"/>
    <p:sldId id="299" r:id="rId9"/>
    <p:sldId id="285" r:id="rId10"/>
    <p:sldId id="298" r:id="rId11"/>
    <p:sldId id="300" r:id="rId12"/>
    <p:sldId id="301" r:id="rId13"/>
    <p:sldId id="302" r:id="rId14"/>
    <p:sldId id="281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674"/>
  </p:normalViewPr>
  <p:slideViewPr>
    <p:cSldViewPr snapToGrid="0" snapToObjects="1">
      <p:cViewPr varScale="1">
        <p:scale>
          <a:sx n="38" d="100"/>
          <a:sy n="38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8AC8E-EDB6-4CC2-A8A5-733E94B2725D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EC6DA35-A09E-4E4E-BEE0-321D1B33A903}">
      <dgm:prSet phldrT="[Text]"/>
      <dgm:spPr/>
      <dgm:t>
        <a:bodyPr/>
        <a:lstStyle/>
        <a:p>
          <a:r>
            <a:rPr lang="en-IN" dirty="0" smtClean="0"/>
            <a:t>Tempest</a:t>
          </a:r>
          <a:endParaRPr lang="en-IN" dirty="0"/>
        </a:p>
      </dgm:t>
    </dgm:pt>
    <dgm:pt modelId="{BB6049AC-2C23-49E6-82C2-4034D3CE5EEE}" type="parTrans" cxnId="{CB5FCECE-BF29-4C1D-A2EA-DAF318363377}">
      <dgm:prSet/>
      <dgm:spPr/>
      <dgm:t>
        <a:bodyPr/>
        <a:lstStyle/>
        <a:p>
          <a:endParaRPr lang="en-IN"/>
        </a:p>
      </dgm:t>
    </dgm:pt>
    <dgm:pt modelId="{91193D19-698A-4DFE-AEFF-64577E952C75}" type="sibTrans" cxnId="{CB5FCECE-BF29-4C1D-A2EA-DAF318363377}">
      <dgm:prSet/>
      <dgm:spPr/>
      <dgm:t>
        <a:bodyPr/>
        <a:lstStyle/>
        <a:p>
          <a:endParaRPr lang="en-IN"/>
        </a:p>
      </dgm:t>
    </dgm:pt>
    <dgm:pt modelId="{F0F969FC-F2CD-422F-845A-055B028B6DE8}">
      <dgm:prSet phldrT="[Text]"/>
      <dgm:spPr/>
      <dgm:t>
        <a:bodyPr/>
        <a:lstStyle/>
        <a:p>
          <a:r>
            <a:rPr lang="en-IN" dirty="0" err="1" smtClean="0"/>
            <a:t>Devstack</a:t>
          </a:r>
          <a:endParaRPr lang="en-IN" dirty="0"/>
        </a:p>
      </dgm:t>
    </dgm:pt>
    <dgm:pt modelId="{B2046DE8-43F5-471C-AD32-75889FF3F7CE}" type="parTrans" cxnId="{B59D5489-A9C7-4C37-AF05-E5E0E461727B}">
      <dgm:prSet/>
      <dgm:spPr/>
      <dgm:t>
        <a:bodyPr/>
        <a:lstStyle/>
        <a:p>
          <a:endParaRPr lang="en-IN"/>
        </a:p>
      </dgm:t>
    </dgm:pt>
    <dgm:pt modelId="{389691A6-E2CF-4482-8944-52E7BEC1818A}" type="sibTrans" cxnId="{B59D5489-A9C7-4C37-AF05-E5E0E461727B}">
      <dgm:prSet/>
      <dgm:spPr/>
      <dgm:t>
        <a:bodyPr/>
        <a:lstStyle/>
        <a:p>
          <a:endParaRPr lang="en-IN"/>
        </a:p>
      </dgm:t>
    </dgm:pt>
    <dgm:pt modelId="{FA1C6922-ACCA-4C0C-9056-FC1D19BB1124}">
      <dgm:prSet phldrT="[Text]"/>
      <dgm:spPr/>
      <dgm:t>
        <a:bodyPr/>
        <a:lstStyle/>
        <a:p>
          <a:r>
            <a:rPr lang="en-IN" dirty="0" err="1" smtClean="0"/>
            <a:t>Patrole</a:t>
          </a:r>
          <a:endParaRPr lang="en-IN" dirty="0"/>
        </a:p>
      </dgm:t>
    </dgm:pt>
    <dgm:pt modelId="{B84F28C9-6B3F-48A3-8992-5BD38BFA058B}" type="parTrans" cxnId="{43F96677-DE00-49FB-A345-09E66EE0ED26}">
      <dgm:prSet/>
      <dgm:spPr/>
      <dgm:t>
        <a:bodyPr/>
        <a:lstStyle/>
        <a:p>
          <a:endParaRPr lang="en-IN"/>
        </a:p>
      </dgm:t>
    </dgm:pt>
    <dgm:pt modelId="{F8A3E2D0-4FA4-4DF9-A976-354D55139701}" type="sibTrans" cxnId="{43F96677-DE00-49FB-A345-09E66EE0ED26}">
      <dgm:prSet/>
      <dgm:spPr/>
      <dgm:t>
        <a:bodyPr/>
        <a:lstStyle/>
        <a:p>
          <a:endParaRPr lang="en-IN"/>
        </a:p>
      </dgm:t>
    </dgm:pt>
    <dgm:pt modelId="{E93763A9-7790-41AF-BE14-3F9C7869B502}">
      <dgm:prSet phldrT="[Text]"/>
      <dgm:spPr/>
      <dgm:t>
        <a:bodyPr/>
        <a:lstStyle/>
        <a:p>
          <a:r>
            <a:rPr lang="en-IN" dirty="0" smtClean="0"/>
            <a:t>Grenade</a:t>
          </a:r>
          <a:endParaRPr lang="en-IN" dirty="0"/>
        </a:p>
      </dgm:t>
    </dgm:pt>
    <dgm:pt modelId="{3F0CE5A0-93F2-49C4-9FC6-7E2DC71DF5FD}" type="parTrans" cxnId="{1013BA37-0BF8-4AAF-81AE-09CCDC1F8F8B}">
      <dgm:prSet/>
      <dgm:spPr/>
      <dgm:t>
        <a:bodyPr/>
        <a:lstStyle/>
        <a:p>
          <a:endParaRPr lang="en-IN"/>
        </a:p>
      </dgm:t>
    </dgm:pt>
    <dgm:pt modelId="{1731BE93-4220-422E-8193-78D8CA468CBF}" type="sibTrans" cxnId="{1013BA37-0BF8-4AAF-81AE-09CCDC1F8F8B}">
      <dgm:prSet/>
      <dgm:spPr/>
      <dgm:t>
        <a:bodyPr/>
        <a:lstStyle/>
        <a:p>
          <a:endParaRPr lang="en-IN"/>
        </a:p>
      </dgm:t>
    </dgm:pt>
    <dgm:pt modelId="{382B806F-060E-470F-8934-56261DF5D8BA}">
      <dgm:prSet phldrT="[Text]"/>
      <dgm:spPr/>
      <dgm:t>
        <a:bodyPr/>
        <a:lstStyle/>
        <a:p>
          <a:r>
            <a:rPr lang="en-IN" b="0" i="0" dirty="0" err="1" smtClean="0"/>
            <a:t>devstack</a:t>
          </a:r>
          <a:r>
            <a:rPr lang="en-IN" b="0" i="0" dirty="0" smtClean="0"/>
            <a:t>-tools</a:t>
          </a:r>
          <a:endParaRPr lang="en-IN" dirty="0"/>
        </a:p>
      </dgm:t>
    </dgm:pt>
    <dgm:pt modelId="{AA5874CE-BE8F-4888-A591-4A314F1FFBEE}" type="parTrans" cxnId="{5A63F724-271D-4F1E-876F-2399508E885D}">
      <dgm:prSet/>
      <dgm:spPr/>
      <dgm:t>
        <a:bodyPr/>
        <a:lstStyle/>
        <a:p>
          <a:endParaRPr lang="en-IN"/>
        </a:p>
      </dgm:t>
    </dgm:pt>
    <dgm:pt modelId="{94B6F844-F36C-4670-95D6-DF60ADC48D5D}" type="sibTrans" cxnId="{5A63F724-271D-4F1E-876F-2399508E885D}">
      <dgm:prSet/>
      <dgm:spPr/>
      <dgm:t>
        <a:bodyPr/>
        <a:lstStyle/>
        <a:p>
          <a:endParaRPr lang="en-IN"/>
        </a:p>
      </dgm:t>
    </dgm:pt>
    <dgm:pt modelId="{0029803B-DF50-45CA-BF11-FB50BC196F00}">
      <dgm:prSet phldrT="[Text]"/>
      <dgm:spPr/>
      <dgm:t>
        <a:bodyPr/>
        <a:lstStyle/>
        <a:p>
          <a:r>
            <a:rPr lang="en-IN" b="0" i="0" dirty="0" err="1" smtClean="0"/>
            <a:t>devstack</a:t>
          </a:r>
          <a:r>
            <a:rPr lang="en-IN" b="0" i="0" dirty="0" smtClean="0"/>
            <a:t>-plugin-</a:t>
          </a:r>
          <a:r>
            <a:rPr lang="en-IN" b="0" i="0" dirty="0" err="1" smtClean="0"/>
            <a:t>ceph</a:t>
          </a:r>
          <a:endParaRPr lang="en-IN" dirty="0"/>
        </a:p>
      </dgm:t>
    </dgm:pt>
    <dgm:pt modelId="{04A1AB9C-A368-4EFE-B263-C838ADF1212B}" type="parTrans" cxnId="{8CEFD7A7-ECDF-4C7F-87A8-324934E3CF0F}">
      <dgm:prSet/>
      <dgm:spPr/>
      <dgm:t>
        <a:bodyPr/>
        <a:lstStyle/>
        <a:p>
          <a:endParaRPr lang="en-IN"/>
        </a:p>
      </dgm:t>
    </dgm:pt>
    <dgm:pt modelId="{9FB60F47-9245-409A-89EC-F283D2103EDB}" type="sibTrans" cxnId="{8CEFD7A7-ECDF-4C7F-87A8-324934E3CF0F}">
      <dgm:prSet/>
      <dgm:spPr/>
      <dgm:t>
        <a:bodyPr/>
        <a:lstStyle/>
        <a:p>
          <a:endParaRPr lang="en-IN"/>
        </a:p>
      </dgm:t>
    </dgm:pt>
    <dgm:pt modelId="{4C3E82D5-7BAF-455F-8393-0A0510F5934E}">
      <dgm:prSet phldrT="[Text]"/>
      <dgm:spPr/>
      <dgm:t>
        <a:bodyPr/>
        <a:lstStyle/>
        <a:p>
          <a:r>
            <a:rPr lang="en-IN" b="0" i="0" dirty="0" err="1" smtClean="0"/>
            <a:t>devstack</a:t>
          </a:r>
          <a:r>
            <a:rPr lang="en-IN" b="0" i="0" dirty="0" smtClean="0"/>
            <a:t>-plugin-container</a:t>
          </a:r>
          <a:endParaRPr lang="en-IN" dirty="0"/>
        </a:p>
      </dgm:t>
    </dgm:pt>
    <dgm:pt modelId="{62913D78-61E1-43C4-B8F7-8C00569481B4}" type="parTrans" cxnId="{52C2B8DF-25F2-43A8-BBE4-01E0F76D8476}">
      <dgm:prSet/>
      <dgm:spPr/>
      <dgm:t>
        <a:bodyPr/>
        <a:lstStyle/>
        <a:p>
          <a:endParaRPr lang="en-IN"/>
        </a:p>
      </dgm:t>
    </dgm:pt>
    <dgm:pt modelId="{CE3B2F11-F08B-43B1-8A74-7551B4261579}" type="sibTrans" cxnId="{52C2B8DF-25F2-43A8-BBE4-01E0F76D8476}">
      <dgm:prSet/>
      <dgm:spPr/>
      <dgm:t>
        <a:bodyPr/>
        <a:lstStyle/>
        <a:p>
          <a:endParaRPr lang="en-IN"/>
        </a:p>
      </dgm:t>
    </dgm:pt>
    <dgm:pt modelId="{CC741D4E-227A-47B1-9DDE-24F231595F7D}">
      <dgm:prSet phldrT="[Text]"/>
      <dgm:spPr/>
      <dgm:t>
        <a:bodyPr/>
        <a:lstStyle/>
        <a:p>
          <a:r>
            <a:rPr lang="en-IN" b="0" i="0" dirty="0" err="1" smtClean="0"/>
            <a:t>openstack</a:t>
          </a:r>
          <a:r>
            <a:rPr lang="en-IN" b="0" i="0" dirty="0" smtClean="0"/>
            <a:t>-health</a:t>
          </a:r>
          <a:endParaRPr lang="en-IN" dirty="0"/>
        </a:p>
      </dgm:t>
    </dgm:pt>
    <dgm:pt modelId="{51F94F55-A943-408E-B5A9-45E72AD0009D}" type="parTrans" cxnId="{70ADF9C2-5738-44FA-983F-DF82DAE3DC6B}">
      <dgm:prSet/>
      <dgm:spPr/>
      <dgm:t>
        <a:bodyPr/>
        <a:lstStyle/>
        <a:p>
          <a:endParaRPr lang="en-IN"/>
        </a:p>
      </dgm:t>
    </dgm:pt>
    <dgm:pt modelId="{687B5241-5DBC-4A0D-A285-92F0C31BFF47}" type="sibTrans" cxnId="{70ADF9C2-5738-44FA-983F-DF82DAE3DC6B}">
      <dgm:prSet/>
      <dgm:spPr/>
      <dgm:t>
        <a:bodyPr/>
        <a:lstStyle/>
        <a:p>
          <a:endParaRPr lang="en-IN"/>
        </a:p>
      </dgm:t>
    </dgm:pt>
    <dgm:pt modelId="{02EBABB0-461F-4AA9-B625-375E8A848D8E}">
      <dgm:prSet phldrT="[Text]"/>
      <dgm:spPr/>
      <dgm:t>
        <a:bodyPr/>
        <a:lstStyle/>
        <a:p>
          <a:r>
            <a:rPr lang="en-IN" b="0" i="0" dirty="0" err="1" smtClean="0"/>
            <a:t>os-testr</a:t>
          </a:r>
          <a:endParaRPr lang="en-IN" dirty="0"/>
        </a:p>
      </dgm:t>
    </dgm:pt>
    <dgm:pt modelId="{239D9B8C-2E11-4FF1-84B5-46679554235E}" type="parTrans" cxnId="{8A661203-E411-4A50-ACD3-3CC842A50822}">
      <dgm:prSet/>
      <dgm:spPr/>
      <dgm:t>
        <a:bodyPr/>
        <a:lstStyle/>
        <a:p>
          <a:endParaRPr lang="en-IN"/>
        </a:p>
      </dgm:t>
    </dgm:pt>
    <dgm:pt modelId="{85867330-1A3B-4FC1-9BD3-6A191C7CB3B4}" type="sibTrans" cxnId="{8A661203-E411-4A50-ACD3-3CC842A50822}">
      <dgm:prSet/>
      <dgm:spPr/>
      <dgm:t>
        <a:bodyPr/>
        <a:lstStyle/>
        <a:p>
          <a:endParaRPr lang="en-IN"/>
        </a:p>
      </dgm:t>
    </dgm:pt>
    <dgm:pt modelId="{24DDC8A3-5003-4657-8692-1AC0B6BC8E58}">
      <dgm:prSet phldrT="[Text]"/>
      <dgm:spPr/>
      <dgm:t>
        <a:bodyPr/>
        <a:lstStyle/>
        <a:p>
          <a:r>
            <a:rPr lang="en-IN" b="0" i="0" dirty="0" err="1" smtClean="0"/>
            <a:t>Stackviz</a:t>
          </a:r>
          <a:endParaRPr lang="en-IN" dirty="0"/>
        </a:p>
      </dgm:t>
    </dgm:pt>
    <dgm:pt modelId="{87C0EED7-30BD-424A-A43E-AC4E00FF0AAA}" type="parTrans" cxnId="{A1483041-672F-4583-9B1F-4EBD7756D7D5}">
      <dgm:prSet/>
      <dgm:spPr/>
      <dgm:t>
        <a:bodyPr/>
        <a:lstStyle/>
        <a:p>
          <a:endParaRPr lang="en-IN"/>
        </a:p>
      </dgm:t>
    </dgm:pt>
    <dgm:pt modelId="{EE3880CB-9B1C-4F81-90CA-A15DBEBA9946}" type="sibTrans" cxnId="{A1483041-672F-4583-9B1F-4EBD7756D7D5}">
      <dgm:prSet/>
      <dgm:spPr/>
      <dgm:t>
        <a:bodyPr/>
        <a:lstStyle/>
        <a:p>
          <a:endParaRPr lang="en-IN"/>
        </a:p>
      </dgm:t>
    </dgm:pt>
    <dgm:pt modelId="{44E7393E-B577-4D9B-9124-EC0A4DEA69EE}" type="pres">
      <dgm:prSet presAssocID="{F0B8AC8E-EDB6-4CC2-A8A5-733E94B27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C4AED73-D496-4B6B-B7A7-EA43E5022BC4}" type="pres">
      <dgm:prSet presAssocID="{5EC6DA35-A09E-4E4E-BEE0-321D1B33A903}" presName="linNode" presStyleCnt="0"/>
      <dgm:spPr/>
    </dgm:pt>
    <dgm:pt modelId="{7AFC49E1-9287-4852-A3B0-64A000171D15}" type="pres">
      <dgm:prSet presAssocID="{5EC6DA35-A09E-4E4E-BEE0-321D1B33A903}" presName="parentText" presStyleLbl="node1" presStyleIdx="0" presStyleCnt="10" custScaleX="21534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C3EF87-5925-4B9E-B84D-E4E21CE10EC3}" type="pres">
      <dgm:prSet presAssocID="{91193D19-698A-4DFE-AEFF-64577E952C75}" presName="sp" presStyleCnt="0"/>
      <dgm:spPr/>
    </dgm:pt>
    <dgm:pt modelId="{146A0638-F4A5-4BC1-BC22-DB0ABFD78DFB}" type="pres">
      <dgm:prSet presAssocID="{F0F969FC-F2CD-422F-845A-055B028B6DE8}" presName="linNode" presStyleCnt="0"/>
      <dgm:spPr/>
    </dgm:pt>
    <dgm:pt modelId="{043C78A6-F3A5-4ED2-AE06-777320017677}" type="pres">
      <dgm:prSet presAssocID="{F0F969FC-F2CD-422F-845A-055B028B6DE8}" presName="parentText" presStyleLbl="node1" presStyleIdx="1" presStyleCnt="10" custScaleX="21534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0FF9FD-9BC8-43C3-A31B-46A867395491}" type="pres">
      <dgm:prSet presAssocID="{389691A6-E2CF-4482-8944-52E7BEC1818A}" presName="sp" presStyleCnt="0"/>
      <dgm:spPr/>
    </dgm:pt>
    <dgm:pt modelId="{9A240FBE-345F-4309-A47E-C4B54F8745BB}" type="pres">
      <dgm:prSet presAssocID="{E93763A9-7790-41AF-BE14-3F9C7869B502}" presName="linNode" presStyleCnt="0"/>
      <dgm:spPr/>
    </dgm:pt>
    <dgm:pt modelId="{AA05FD33-6435-4EBB-89B4-A71AD93945E3}" type="pres">
      <dgm:prSet presAssocID="{E93763A9-7790-41AF-BE14-3F9C7869B502}" presName="parentText" presStyleLbl="node1" presStyleIdx="2" presStyleCnt="10" custScaleX="21534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B2CCE8-BAAB-492B-958F-2534774D83E1}" type="pres">
      <dgm:prSet presAssocID="{1731BE93-4220-422E-8193-78D8CA468CBF}" presName="sp" presStyleCnt="0"/>
      <dgm:spPr/>
    </dgm:pt>
    <dgm:pt modelId="{39926CA7-B2B7-4567-9C25-09E47722E97E}" type="pres">
      <dgm:prSet presAssocID="{FA1C6922-ACCA-4C0C-9056-FC1D19BB1124}" presName="linNode" presStyleCnt="0"/>
      <dgm:spPr/>
    </dgm:pt>
    <dgm:pt modelId="{B46FB6CC-3039-469D-BFD3-27C41BED3DD3}" type="pres">
      <dgm:prSet presAssocID="{FA1C6922-ACCA-4C0C-9056-FC1D19BB1124}" presName="parentText" presStyleLbl="node1" presStyleIdx="3" presStyleCnt="10" custScaleX="21534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0E6F681-593F-4322-AF5E-751E2357C7E0}" type="pres">
      <dgm:prSet presAssocID="{F8A3E2D0-4FA4-4DF9-A976-354D55139701}" presName="sp" presStyleCnt="0"/>
      <dgm:spPr/>
    </dgm:pt>
    <dgm:pt modelId="{144CF089-7CEC-4D4F-BBD7-1512497BFA39}" type="pres">
      <dgm:prSet presAssocID="{382B806F-060E-470F-8934-56261DF5D8BA}" presName="linNode" presStyleCnt="0"/>
      <dgm:spPr/>
    </dgm:pt>
    <dgm:pt modelId="{8F951118-5920-45AC-8F20-D3ADE1A25DB5}" type="pres">
      <dgm:prSet presAssocID="{382B806F-060E-470F-8934-56261DF5D8BA}" presName="parentText" presStyleLbl="node1" presStyleIdx="4" presStyleCnt="10" custScaleX="21534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EADBDC3-3A0E-493A-875A-0B5FCFF3784B}" type="pres">
      <dgm:prSet presAssocID="{94B6F844-F36C-4670-95D6-DF60ADC48D5D}" presName="sp" presStyleCnt="0"/>
      <dgm:spPr/>
    </dgm:pt>
    <dgm:pt modelId="{885852D1-D63E-4C4E-84D9-C6DEB67486E9}" type="pres">
      <dgm:prSet presAssocID="{0029803B-DF50-45CA-BF11-FB50BC196F00}" presName="linNode" presStyleCnt="0"/>
      <dgm:spPr/>
    </dgm:pt>
    <dgm:pt modelId="{37532E3D-5135-405A-82BF-8C9948D95546}" type="pres">
      <dgm:prSet presAssocID="{0029803B-DF50-45CA-BF11-FB50BC196F00}" presName="parentText" presStyleLbl="node1" presStyleIdx="5" presStyleCnt="10" custScaleX="21534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FFE904E-DBAB-487F-BDC0-6C848B54D730}" type="pres">
      <dgm:prSet presAssocID="{9FB60F47-9245-409A-89EC-F283D2103EDB}" presName="sp" presStyleCnt="0"/>
      <dgm:spPr/>
    </dgm:pt>
    <dgm:pt modelId="{162ED075-0204-4BA6-AB94-802293AB212D}" type="pres">
      <dgm:prSet presAssocID="{4C3E82D5-7BAF-455F-8393-0A0510F5934E}" presName="linNode" presStyleCnt="0"/>
      <dgm:spPr/>
    </dgm:pt>
    <dgm:pt modelId="{3618952F-4BE3-4028-98B6-ADE29320BE4E}" type="pres">
      <dgm:prSet presAssocID="{4C3E82D5-7BAF-455F-8393-0A0510F5934E}" presName="parentText" presStyleLbl="node1" presStyleIdx="6" presStyleCnt="10" custScaleX="21534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A7AEBF-A275-416A-B2C0-B6B47A0EDCAA}" type="pres">
      <dgm:prSet presAssocID="{CE3B2F11-F08B-43B1-8A74-7551B4261579}" presName="sp" presStyleCnt="0"/>
      <dgm:spPr/>
    </dgm:pt>
    <dgm:pt modelId="{FEED4176-BAA2-4F84-8C3B-36A9F86EA745}" type="pres">
      <dgm:prSet presAssocID="{CC741D4E-227A-47B1-9DDE-24F231595F7D}" presName="linNode" presStyleCnt="0"/>
      <dgm:spPr/>
    </dgm:pt>
    <dgm:pt modelId="{0A1827EB-CEEB-4BCD-A14F-445694C3429C}" type="pres">
      <dgm:prSet presAssocID="{CC741D4E-227A-47B1-9DDE-24F231595F7D}" presName="parentText" presStyleLbl="node1" presStyleIdx="7" presStyleCnt="10" custScaleX="21534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4687A2-E16D-40F9-99A4-CBC474C433A5}" type="pres">
      <dgm:prSet presAssocID="{687B5241-5DBC-4A0D-A285-92F0C31BFF47}" presName="sp" presStyleCnt="0"/>
      <dgm:spPr/>
    </dgm:pt>
    <dgm:pt modelId="{315D9CAD-6D44-4122-BB8A-4861D16A5A60}" type="pres">
      <dgm:prSet presAssocID="{24DDC8A3-5003-4657-8692-1AC0B6BC8E58}" presName="linNode" presStyleCnt="0"/>
      <dgm:spPr/>
    </dgm:pt>
    <dgm:pt modelId="{9C6EDA7D-E19B-4443-8CEC-F20F38B0EE4C}" type="pres">
      <dgm:prSet presAssocID="{24DDC8A3-5003-4657-8692-1AC0B6BC8E58}" presName="parentText" presStyleLbl="node1" presStyleIdx="8" presStyleCnt="10" custScaleX="21534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CF00464-A960-4181-A63D-7245E9CC12AE}" type="pres">
      <dgm:prSet presAssocID="{EE3880CB-9B1C-4F81-90CA-A15DBEBA9946}" presName="sp" presStyleCnt="0"/>
      <dgm:spPr/>
    </dgm:pt>
    <dgm:pt modelId="{F41882EE-205A-44C0-87ED-EC09347C5127}" type="pres">
      <dgm:prSet presAssocID="{02EBABB0-461F-4AA9-B625-375E8A848D8E}" presName="linNode" presStyleCnt="0"/>
      <dgm:spPr/>
    </dgm:pt>
    <dgm:pt modelId="{5F86F39B-AE89-44A6-B4EE-168EEFC3B687}" type="pres">
      <dgm:prSet presAssocID="{02EBABB0-461F-4AA9-B625-375E8A848D8E}" presName="parentText" presStyleLbl="node1" presStyleIdx="9" presStyleCnt="10" custScaleX="21534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CEFD7A7-ECDF-4C7F-87A8-324934E3CF0F}" srcId="{F0B8AC8E-EDB6-4CC2-A8A5-733E94B2725D}" destId="{0029803B-DF50-45CA-BF11-FB50BC196F00}" srcOrd="5" destOrd="0" parTransId="{04A1AB9C-A368-4EFE-B263-C838ADF1212B}" sibTransId="{9FB60F47-9245-409A-89EC-F283D2103EDB}"/>
    <dgm:cxn modelId="{9FCDBF41-F261-4D33-85DA-A76734558F54}" type="presOf" srcId="{4C3E82D5-7BAF-455F-8393-0A0510F5934E}" destId="{3618952F-4BE3-4028-98B6-ADE29320BE4E}" srcOrd="0" destOrd="0" presId="urn:microsoft.com/office/officeart/2005/8/layout/vList5"/>
    <dgm:cxn modelId="{B59D5489-A9C7-4C37-AF05-E5E0E461727B}" srcId="{F0B8AC8E-EDB6-4CC2-A8A5-733E94B2725D}" destId="{F0F969FC-F2CD-422F-845A-055B028B6DE8}" srcOrd="1" destOrd="0" parTransId="{B2046DE8-43F5-471C-AD32-75889FF3F7CE}" sibTransId="{389691A6-E2CF-4482-8944-52E7BEC1818A}"/>
    <dgm:cxn modelId="{9738D18E-9EBA-438D-BF07-7F23A7E5566D}" type="presOf" srcId="{FA1C6922-ACCA-4C0C-9056-FC1D19BB1124}" destId="{B46FB6CC-3039-469D-BFD3-27C41BED3DD3}" srcOrd="0" destOrd="0" presId="urn:microsoft.com/office/officeart/2005/8/layout/vList5"/>
    <dgm:cxn modelId="{1013BA37-0BF8-4AAF-81AE-09CCDC1F8F8B}" srcId="{F0B8AC8E-EDB6-4CC2-A8A5-733E94B2725D}" destId="{E93763A9-7790-41AF-BE14-3F9C7869B502}" srcOrd="2" destOrd="0" parTransId="{3F0CE5A0-93F2-49C4-9FC6-7E2DC71DF5FD}" sibTransId="{1731BE93-4220-422E-8193-78D8CA468CBF}"/>
    <dgm:cxn modelId="{4ABA709A-BFB1-4F5E-A966-C33DD98E9F43}" type="presOf" srcId="{382B806F-060E-470F-8934-56261DF5D8BA}" destId="{8F951118-5920-45AC-8F20-D3ADE1A25DB5}" srcOrd="0" destOrd="0" presId="urn:microsoft.com/office/officeart/2005/8/layout/vList5"/>
    <dgm:cxn modelId="{A2970B42-E9DC-4448-9B78-2191FA1EBF84}" type="presOf" srcId="{F0F969FC-F2CD-422F-845A-055B028B6DE8}" destId="{043C78A6-F3A5-4ED2-AE06-777320017677}" srcOrd="0" destOrd="0" presId="urn:microsoft.com/office/officeart/2005/8/layout/vList5"/>
    <dgm:cxn modelId="{70ADF9C2-5738-44FA-983F-DF82DAE3DC6B}" srcId="{F0B8AC8E-EDB6-4CC2-A8A5-733E94B2725D}" destId="{CC741D4E-227A-47B1-9DDE-24F231595F7D}" srcOrd="7" destOrd="0" parTransId="{51F94F55-A943-408E-B5A9-45E72AD0009D}" sibTransId="{687B5241-5DBC-4A0D-A285-92F0C31BFF47}"/>
    <dgm:cxn modelId="{0389A3F6-CA27-4403-95E4-6BEA6730473D}" type="presOf" srcId="{E93763A9-7790-41AF-BE14-3F9C7869B502}" destId="{AA05FD33-6435-4EBB-89B4-A71AD93945E3}" srcOrd="0" destOrd="0" presId="urn:microsoft.com/office/officeart/2005/8/layout/vList5"/>
    <dgm:cxn modelId="{F9A273B5-E247-44F6-9F78-AB39B6C3D601}" type="presOf" srcId="{24DDC8A3-5003-4657-8692-1AC0B6BC8E58}" destId="{9C6EDA7D-E19B-4443-8CEC-F20F38B0EE4C}" srcOrd="0" destOrd="0" presId="urn:microsoft.com/office/officeart/2005/8/layout/vList5"/>
    <dgm:cxn modelId="{CB5FCECE-BF29-4C1D-A2EA-DAF318363377}" srcId="{F0B8AC8E-EDB6-4CC2-A8A5-733E94B2725D}" destId="{5EC6DA35-A09E-4E4E-BEE0-321D1B33A903}" srcOrd="0" destOrd="0" parTransId="{BB6049AC-2C23-49E6-82C2-4034D3CE5EEE}" sibTransId="{91193D19-698A-4DFE-AEFF-64577E952C75}"/>
    <dgm:cxn modelId="{AA924886-20BE-4A6A-933A-4E2FCA24E4F1}" type="presOf" srcId="{F0B8AC8E-EDB6-4CC2-A8A5-733E94B2725D}" destId="{44E7393E-B577-4D9B-9124-EC0A4DEA69EE}" srcOrd="0" destOrd="0" presId="urn:microsoft.com/office/officeart/2005/8/layout/vList5"/>
    <dgm:cxn modelId="{A1483041-672F-4583-9B1F-4EBD7756D7D5}" srcId="{F0B8AC8E-EDB6-4CC2-A8A5-733E94B2725D}" destId="{24DDC8A3-5003-4657-8692-1AC0B6BC8E58}" srcOrd="8" destOrd="0" parTransId="{87C0EED7-30BD-424A-A43E-AC4E00FF0AAA}" sibTransId="{EE3880CB-9B1C-4F81-90CA-A15DBEBA9946}"/>
    <dgm:cxn modelId="{46832569-575B-49F3-8045-5C6781B869C5}" type="presOf" srcId="{5EC6DA35-A09E-4E4E-BEE0-321D1B33A903}" destId="{7AFC49E1-9287-4852-A3B0-64A000171D15}" srcOrd="0" destOrd="0" presId="urn:microsoft.com/office/officeart/2005/8/layout/vList5"/>
    <dgm:cxn modelId="{77EE89AA-B1B6-4DFC-B380-112825F64FC2}" type="presOf" srcId="{02EBABB0-461F-4AA9-B625-375E8A848D8E}" destId="{5F86F39B-AE89-44A6-B4EE-168EEFC3B687}" srcOrd="0" destOrd="0" presId="urn:microsoft.com/office/officeart/2005/8/layout/vList5"/>
    <dgm:cxn modelId="{DC370CED-56C0-4D5C-A825-717FC8A12807}" type="presOf" srcId="{CC741D4E-227A-47B1-9DDE-24F231595F7D}" destId="{0A1827EB-CEEB-4BCD-A14F-445694C3429C}" srcOrd="0" destOrd="0" presId="urn:microsoft.com/office/officeart/2005/8/layout/vList5"/>
    <dgm:cxn modelId="{43F96677-DE00-49FB-A345-09E66EE0ED26}" srcId="{F0B8AC8E-EDB6-4CC2-A8A5-733E94B2725D}" destId="{FA1C6922-ACCA-4C0C-9056-FC1D19BB1124}" srcOrd="3" destOrd="0" parTransId="{B84F28C9-6B3F-48A3-8992-5BD38BFA058B}" sibTransId="{F8A3E2D0-4FA4-4DF9-A976-354D55139701}"/>
    <dgm:cxn modelId="{52C2B8DF-25F2-43A8-BBE4-01E0F76D8476}" srcId="{F0B8AC8E-EDB6-4CC2-A8A5-733E94B2725D}" destId="{4C3E82D5-7BAF-455F-8393-0A0510F5934E}" srcOrd="6" destOrd="0" parTransId="{62913D78-61E1-43C4-B8F7-8C00569481B4}" sibTransId="{CE3B2F11-F08B-43B1-8A74-7551B4261579}"/>
    <dgm:cxn modelId="{E790218D-B8E8-4407-8452-C6D12F73FDAC}" type="presOf" srcId="{0029803B-DF50-45CA-BF11-FB50BC196F00}" destId="{37532E3D-5135-405A-82BF-8C9948D95546}" srcOrd="0" destOrd="0" presId="urn:microsoft.com/office/officeart/2005/8/layout/vList5"/>
    <dgm:cxn modelId="{5A63F724-271D-4F1E-876F-2399508E885D}" srcId="{F0B8AC8E-EDB6-4CC2-A8A5-733E94B2725D}" destId="{382B806F-060E-470F-8934-56261DF5D8BA}" srcOrd="4" destOrd="0" parTransId="{AA5874CE-BE8F-4888-A591-4A314F1FFBEE}" sibTransId="{94B6F844-F36C-4670-95D6-DF60ADC48D5D}"/>
    <dgm:cxn modelId="{8A661203-E411-4A50-ACD3-3CC842A50822}" srcId="{F0B8AC8E-EDB6-4CC2-A8A5-733E94B2725D}" destId="{02EBABB0-461F-4AA9-B625-375E8A848D8E}" srcOrd="9" destOrd="0" parTransId="{239D9B8C-2E11-4FF1-84B5-46679554235E}" sibTransId="{85867330-1A3B-4FC1-9BD3-6A191C7CB3B4}"/>
    <dgm:cxn modelId="{6DEB9A33-39DC-44DA-9564-80A2A85FF5D2}" type="presParOf" srcId="{44E7393E-B577-4D9B-9124-EC0A4DEA69EE}" destId="{0C4AED73-D496-4B6B-B7A7-EA43E5022BC4}" srcOrd="0" destOrd="0" presId="urn:microsoft.com/office/officeart/2005/8/layout/vList5"/>
    <dgm:cxn modelId="{C9FBEAF3-81B1-46C1-A629-1886840F643C}" type="presParOf" srcId="{0C4AED73-D496-4B6B-B7A7-EA43E5022BC4}" destId="{7AFC49E1-9287-4852-A3B0-64A000171D15}" srcOrd="0" destOrd="0" presId="urn:microsoft.com/office/officeart/2005/8/layout/vList5"/>
    <dgm:cxn modelId="{77B6B5A9-14C6-4FE1-9425-267311F2C891}" type="presParOf" srcId="{44E7393E-B577-4D9B-9124-EC0A4DEA69EE}" destId="{5EC3EF87-5925-4B9E-B84D-E4E21CE10EC3}" srcOrd="1" destOrd="0" presId="urn:microsoft.com/office/officeart/2005/8/layout/vList5"/>
    <dgm:cxn modelId="{52DA61C4-18A1-4326-A169-E8FA20FAF407}" type="presParOf" srcId="{44E7393E-B577-4D9B-9124-EC0A4DEA69EE}" destId="{146A0638-F4A5-4BC1-BC22-DB0ABFD78DFB}" srcOrd="2" destOrd="0" presId="urn:microsoft.com/office/officeart/2005/8/layout/vList5"/>
    <dgm:cxn modelId="{0D66AD31-7A7A-41DF-B4D5-355FA732B659}" type="presParOf" srcId="{146A0638-F4A5-4BC1-BC22-DB0ABFD78DFB}" destId="{043C78A6-F3A5-4ED2-AE06-777320017677}" srcOrd="0" destOrd="0" presId="urn:microsoft.com/office/officeart/2005/8/layout/vList5"/>
    <dgm:cxn modelId="{B5E51550-219D-4412-B3CF-2702FC908E32}" type="presParOf" srcId="{44E7393E-B577-4D9B-9124-EC0A4DEA69EE}" destId="{5E0FF9FD-9BC8-43C3-A31B-46A867395491}" srcOrd="3" destOrd="0" presId="urn:microsoft.com/office/officeart/2005/8/layout/vList5"/>
    <dgm:cxn modelId="{E525B981-F6A7-4D76-A59C-E08B4A19E629}" type="presParOf" srcId="{44E7393E-B577-4D9B-9124-EC0A4DEA69EE}" destId="{9A240FBE-345F-4309-A47E-C4B54F8745BB}" srcOrd="4" destOrd="0" presId="urn:microsoft.com/office/officeart/2005/8/layout/vList5"/>
    <dgm:cxn modelId="{2D0BBDE7-60FF-4FCF-AB13-0A53E6A23CB5}" type="presParOf" srcId="{9A240FBE-345F-4309-A47E-C4B54F8745BB}" destId="{AA05FD33-6435-4EBB-89B4-A71AD93945E3}" srcOrd="0" destOrd="0" presId="urn:microsoft.com/office/officeart/2005/8/layout/vList5"/>
    <dgm:cxn modelId="{7FC1A5B1-C21B-4BF0-B9EF-1F753BA41356}" type="presParOf" srcId="{44E7393E-B577-4D9B-9124-EC0A4DEA69EE}" destId="{0CB2CCE8-BAAB-492B-958F-2534774D83E1}" srcOrd="5" destOrd="0" presId="urn:microsoft.com/office/officeart/2005/8/layout/vList5"/>
    <dgm:cxn modelId="{8CBC41CA-56A2-46D5-9D79-6AF85B26125D}" type="presParOf" srcId="{44E7393E-B577-4D9B-9124-EC0A4DEA69EE}" destId="{39926CA7-B2B7-4567-9C25-09E47722E97E}" srcOrd="6" destOrd="0" presId="urn:microsoft.com/office/officeart/2005/8/layout/vList5"/>
    <dgm:cxn modelId="{F471CAFA-146A-4922-9217-E57C8506318C}" type="presParOf" srcId="{39926CA7-B2B7-4567-9C25-09E47722E97E}" destId="{B46FB6CC-3039-469D-BFD3-27C41BED3DD3}" srcOrd="0" destOrd="0" presId="urn:microsoft.com/office/officeart/2005/8/layout/vList5"/>
    <dgm:cxn modelId="{6B69676E-9B9C-4894-B7A6-72B57DF94753}" type="presParOf" srcId="{44E7393E-B577-4D9B-9124-EC0A4DEA69EE}" destId="{E0E6F681-593F-4322-AF5E-751E2357C7E0}" srcOrd="7" destOrd="0" presId="urn:microsoft.com/office/officeart/2005/8/layout/vList5"/>
    <dgm:cxn modelId="{972A2256-5433-454B-B480-991AB8C9D335}" type="presParOf" srcId="{44E7393E-B577-4D9B-9124-EC0A4DEA69EE}" destId="{144CF089-7CEC-4D4F-BBD7-1512497BFA39}" srcOrd="8" destOrd="0" presId="urn:microsoft.com/office/officeart/2005/8/layout/vList5"/>
    <dgm:cxn modelId="{AB5FCFAD-E045-4CFC-BCD3-E60929407D72}" type="presParOf" srcId="{144CF089-7CEC-4D4F-BBD7-1512497BFA39}" destId="{8F951118-5920-45AC-8F20-D3ADE1A25DB5}" srcOrd="0" destOrd="0" presId="urn:microsoft.com/office/officeart/2005/8/layout/vList5"/>
    <dgm:cxn modelId="{E49D834F-E226-4287-85E4-457CFC857F7C}" type="presParOf" srcId="{44E7393E-B577-4D9B-9124-EC0A4DEA69EE}" destId="{9EADBDC3-3A0E-493A-875A-0B5FCFF3784B}" srcOrd="9" destOrd="0" presId="urn:microsoft.com/office/officeart/2005/8/layout/vList5"/>
    <dgm:cxn modelId="{F4174E7F-BFDD-456C-A532-4F82D8869F5A}" type="presParOf" srcId="{44E7393E-B577-4D9B-9124-EC0A4DEA69EE}" destId="{885852D1-D63E-4C4E-84D9-C6DEB67486E9}" srcOrd="10" destOrd="0" presId="urn:microsoft.com/office/officeart/2005/8/layout/vList5"/>
    <dgm:cxn modelId="{DAF8964D-9A2F-41E6-B50A-CA1BA63DF32A}" type="presParOf" srcId="{885852D1-D63E-4C4E-84D9-C6DEB67486E9}" destId="{37532E3D-5135-405A-82BF-8C9948D95546}" srcOrd="0" destOrd="0" presId="urn:microsoft.com/office/officeart/2005/8/layout/vList5"/>
    <dgm:cxn modelId="{E3F6608C-5BC4-4EF7-8105-09395491217B}" type="presParOf" srcId="{44E7393E-B577-4D9B-9124-EC0A4DEA69EE}" destId="{AFFE904E-DBAB-487F-BDC0-6C848B54D730}" srcOrd="11" destOrd="0" presId="urn:microsoft.com/office/officeart/2005/8/layout/vList5"/>
    <dgm:cxn modelId="{007B6BA9-361A-47CD-B598-30CAD1304E2C}" type="presParOf" srcId="{44E7393E-B577-4D9B-9124-EC0A4DEA69EE}" destId="{162ED075-0204-4BA6-AB94-802293AB212D}" srcOrd="12" destOrd="0" presId="urn:microsoft.com/office/officeart/2005/8/layout/vList5"/>
    <dgm:cxn modelId="{D6BAAA4D-A7DD-4D3C-B62C-AA7B018EAE77}" type="presParOf" srcId="{162ED075-0204-4BA6-AB94-802293AB212D}" destId="{3618952F-4BE3-4028-98B6-ADE29320BE4E}" srcOrd="0" destOrd="0" presId="urn:microsoft.com/office/officeart/2005/8/layout/vList5"/>
    <dgm:cxn modelId="{C786DE71-0504-4B57-998D-7C167DEA833F}" type="presParOf" srcId="{44E7393E-B577-4D9B-9124-EC0A4DEA69EE}" destId="{0FA7AEBF-A275-416A-B2C0-B6B47A0EDCAA}" srcOrd="13" destOrd="0" presId="urn:microsoft.com/office/officeart/2005/8/layout/vList5"/>
    <dgm:cxn modelId="{AE49332E-D511-4138-BEBA-FC0139651232}" type="presParOf" srcId="{44E7393E-B577-4D9B-9124-EC0A4DEA69EE}" destId="{FEED4176-BAA2-4F84-8C3B-36A9F86EA745}" srcOrd="14" destOrd="0" presId="urn:microsoft.com/office/officeart/2005/8/layout/vList5"/>
    <dgm:cxn modelId="{91AB03EB-FE4E-48FF-8D75-2EDD2BED9A4B}" type="presParOf" srcId="{FEED4176-BAA2-4F84-8C3B-36A9F86EA745}" destId="{0A1827EB-CEEB-4BCD-A14F-445694C3429C}" srcOrd="0" destOrd="0" presId="urn:microsoft.com/office/officeart/2005/8/layout/vList5"/>
    <dgm:cxn modelId="{F6EF2795-4B0F-45D5-96B5-6C364EE5E973}" type="presParOf" srcId="{44E7393E-B577-4D9B-9124-EC0A4DEA69EE}" destId="{224687A2-E16D-40F9-99A4-CBC474C433A5}" srcOrd="15" destOrd="0" presId="urn:microsoft.com/office/officeart/2005/8/layout/vList5"/>
    <dgm:cxn modelId="{4E83CDD4-0042-41B9-AF0A-2DB278950328}" type="presParOf" srcId="{44E7393E-B577-4D9B-9124-EC0A4DEA69EE}" destId="{315D9CAD-6D44-4122-BB8A-4861D16A5A60}" srcOrd="16" destOrd="0" presId="urn:microsoft.com/office/officeart/2005/8/layout/vList5"/>
    <dgm:cxn modelId="{9608EAF9-816E-4216-AD52-EE840E998A09}" type="presParOf" srcId="{315D9CAD-6D44-4122-BB8A-4861D16A5A60}" destId="{9C6EDA7D-E19B-4443-8CEC-F20F38B0EE4C}" srcOrd="0" destOrd="0" presId="urn:microsoft.com/office/officeart/2005/8/layout/vList5"/>
    <dgm:cxn modelId="{8B58EE15-9AE6-4190-A631-7C92F13CF798}" type="presParOf" srcId="{44E7393E-B577-4D9B-9124-EC0A4DEA69EE}" destId="{8CF00464-A960-4181-A63D-7245E9CC12AE}" srcOrd="17" destOrd="0" presId="urn:microsoft.com/office/officeart/2005/8/layout/vList5"/>
    <dgm:cxn modelId="{881F54B8-8A97-4735-93F8-5C475A1A6C5D}" type="presParOf" srcId="{44E7393E-B577-4D9B-9124-EC0A4DEA69EE}" destId="{F41882EE-205A-44C0-87ED-EC09347C5127}" srcOrd="18" destOrd="0" presId="urn:microsoft.com/office/officeart/2005/8/layout/vList5"/>
    <dgm:cxn modelId="{75C1152E-4C51-4B55-81E7-A9454A55B0B2}" type="presParOf" srcId="{F41882EE-205A-44C0-87ED-EC09347C5127}" destId="{5F86F39B-AE89-44A6-B4EE-168EEFC3B68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B8AC8E-EDB6-4CC2-A8A5-733E94B2725D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EC6DA35-A09E-4E4E-BEE0-321D1B33A903}">
      <dgm:prSet phldrT="[Text]"/>
      <dgm:spPr/>
      <dgm:t>
        <a:bodyPr/>
        <a:lstStyle/>
        <a:p>
          <a:r>
            <a:rPr lang="en-IN" b="0" i="0" dirty="0" err="1" smtClean="0"/>
            <a:t>bashate</a:t>
          </a:r>
          <a:endParaRPr lang="en-IN" dirty="0"/>
        </a:p>
      </dgm:t>
    </dgm:pt>
    <dgm:pt modelId="{BB6049AC-2C23-49E6-82C2-4034D3CE5EEE}" type="parTrans" cxnId="{CB5FCECE-BF29-4C1D-A2EA-DAF318363377}">
      <dgm:prSet/>
      <dgm:spPr/>
      <dgm:t>
        <a:bodyPr/>
        <a:lstStyle/>
        <a:p>
          <a:endParaRPr lang="en-IN"/>
        </a:p>
      </dgm:t>
    </dgm:pt>
    <dgm:pt modelId="{91193D19-698A-4DFE-AEFF-64577E952C75}" type="sibTrans" cxnId="{CB5FCECE-BF29-4C1D-A2EA-DAF318363377}">
      <dgm:prSet/>
      <dgm:spPr/>
      <dgm:t>
        <a:bodyPr/>
        <a:lstStyle/>
        <a:p>
          <a:endParaRPr lang="en-IN"/>
        </a:p>
      </dgm:t>
    </dgm:pt>
    <dgm:pt modelId="{F0F969FC-F2CD-422F-845A-055B028B6DE8}">
      <dgm:prSet phldrT="[Text]"/>
      <dgm:spPr/>
      <dgm:t>
        <a:bodyPr/>
        <a:lstStyle/>
        <a:p>
          <a:r>
            <a:rPr lang="en-IN" b="0" i="0" dirty="0" smtClean="0"/>
            <a:t>coverage2sql</a:t>
          </a:r>
          <a:endParaRPr lang="en-IN" dirty="0"/>
        </a:p>
      </dgm:t>
    </dgm:pt>
    <dgm:pt modelId="{B2046DE8-43F5-471C-AD32-75889FF3F7CE}" type="parTrans" cxnId="{B59D5489-A9C7-4C37-AF05-E5E0E461727B}">
      <dgm:prSet/>
      <dgm:spPr/>
      <dgm:t>
        <a:bodyPr/>
        <a:lstStyle/>
        <a:p>
          <a:endParaRPr lang="en-IN"/>
        </a:p>
      </dgm:t>
    </dgm:pt>
    <dgm:pt modelId="{389691A6-E2CF-4482-8944-52E7BEC1818A}" type="sibTrans" cxnId="{B59D5489-A9C7-4C37-AF05-E5E0E461727B}">
      <dgm:prSet/>
      <dgm:spPr/>
      <dgm:t>
        <a:bodyPr/>
        <a:lstStyle/>
        <a:p>
          <a:endParaRPr lang="en-IN"/>
        </a:p>
      </dgm:t>
    </dgm:pt>
    <dgm:pt modelId="{E93763A9-7790-41AF-BE14-3F9C7869B502}">
      <dgm:prSet phldrT="[Text]"/>
      <dgm:spPr/>
      <dgm:t>
        <a:bodyPr/>
        <a:lstStyle/>
        <a:p>
          <a:r>
            <a:rPr lang="en-IN" b="0" i="0" dirty="0" err="1" smtClean="0"/>
            <a:t>eslint-config-openstack</a:t>
          </a:r>
          <a:endParaRPr lang="en-IN" dirty="0"/>
        </a:p>
      </dgm:t>
    </dgm:pt>
    <dgm:pt modelId="{3F0CE5A0-93F2-49C4-9FC6-7E2DC71DF5FD}" type="parTrans" cxnId="{1013BA37-0BF8-4AAF-81AE-09CCDC1F8F8B}">
      <dgm:prSet/>
      <dgm:spPr/>
      <dgm:t>
        <a:bodyPr/>
        <a:lstStyle/>
        <a:p>
          <a:endParaRPr lang="en-IN"/>
        </a:p>
      </dgm:t>
    </dgm:pt>
    <dgm:pt modelId="{1731BE93-4220-422E-8193-78D8CA468CBF}" type="sibTrans" cxnId="{1013BA37-0BF8-4AAF-81AE-09CCDC1F8F8B}">
      <dgm:prSet/>
      <dgm:spPr/>
      <dgm:t>
        <a:bodyPr/>
        <a:lstStyle/>
        <a:p>
          <a:endParaRPr lang="en-IN"/>
        </a:p>
      </dgm:t>
    </dgm:pt>
    <dgm:pt modelId="{4C3E82D5-7BAF-455F-8393-0A0510F5934E}">
      <dgm:prSet phldrT="[Text]"/>
      <dgm:spPr/>
      <dgm:t>
        <a:bodyPr/>
        <a:lstStyle/>
        <a:p>
          <a:r>
            <a:rPr lang="en-IN" b="0" i="0" dirty="0" err="1" smtClean="0"/>
            <a:t>os</a:t>
          </a:r>
          <a:r>
            <a:rPr lang="en-IN" b="0" i="0" dirty="0" smtClean="0"/>
            <a:t>-performance-tools</a:t>
          </a:r>
          <a:endParaRPr lang="en-IN" dirty="0"/>
        </a:p>
      </dgm:t>
    </dgm:pt>
    <dgm:pt modelId="{62913D78-61E1-43C4-B8F7-8C00569481B4}" type="parTrans" cxnId="{52C2B8DF-25F2-43A8-BBE4-01E0F76D8476}">
      <dgm:prSet/>
      <dgm:spPr/>
      <dgm:t>
        <a:bodyPr/>
        <a:lstStyle/>
        <a:p>
          <a:endParaRPr lang="en-IN"/>
        </a:p>
      </dgm:t>
    </dgm:pt>
    <dgm:pt modelId="{CE3B2F11-F08B-43B1-8A74-7551B4261579}" type="sibTrans" cxnId="{52C2B8DF-25F2-43A8-BBE4-01E0F76D8476}">
      <dgm:prSet/>
      <dgm:spPr/>
      <dgm:t>
        <a:bodyPr/>
        <a:lstStyle/>
        <a:p>
          <a:endParaRPr lang="en-IN"/>
        </a:p>
      </dgm:t>
    </dgm:pt>
    <dgm:pt modelId="{CC741D4E-227A-47B1-9DDE-24F231595F7D}">
      <dgm:prSet phldrT="[Text]"/>
      <dgm:spPr/>
      <dgm:t>
        <a:bodyPr/>
        <a:lstStyle/>
        <a:p>
          <a:r>
            <a:rPr lang="en-IN" b="0" i="0" dirty="0" err="1" smtClean="0"/>
            <a:t>devstack</a:t>
          </a:r>
          <a:r>
            <a:rPr lang="en-IN" b="0" i="0" dirty="0" smtClean="0"/>
            <a:t>-vagrant</a:t>
          </a:r>
          <a:endParaRPr lang="en-IN" dirty="0"/>
        </a:p>
      </dgm:t>
    </dgm:pt>
    <dgm:pt modelId="{51F94F55-A943-408E-B5A9-45E72AD0009D}" type="parTrans" cxnId="{70ADF9C2-5738-44FA-983F-DF82DAE3DC6B}">
      <dgm:prSet/>
      <dgm:spPr/>
      <dgm:t>
        <a:bodyPr/>
        <a:lstStyle/>
        <a:p>
          <a:endParaRPr lang="en-IN"/>
        </a:p>
      </dgm:t>
    </dgm:pt>
    <dgm:pt modelId="{687B5241-5DBC-4A0D-A285-92F0C31BFF47}" type="sibTrans" cxnId="{70ADF9C2-5738-44FA-983F-DF82DAE3DC6B}">
      <dgm:prSet/>
      <dgm:spPr/>
      <dgm:t>
        <a:bodyPr/>
        <a:lstStyle/>
        <a:p>
          <a:endParaRPr lang="en-IN"/>
        </a:p>
      </dgm:t>
    </dgm:pt>
    <dgm:pt modelId="{02EBABB0-461F-4AA9-B625-375E8A848D8E}">
      <dgm:prSet phldrT="[Text]"/>
      <dgm:spPr/>
      <dgm:t>
        <a:bodyPr/>
        <a:lstStyle/>
        <a:p>
          <a:r>
            <a:rPr lang="en-IN" b="0" i="0" dirty="0" err="1" smtClean="0"/>
            <a:t>devstack</a:t>
          </a:r>
          <a:r>
            <a:rPr lang="en-IN" b="0" i="0" dirty="0" smtClean="0"/>
            <a:t>-plugin-</a:t>
          </a:r>
          <a:r>
            <a:rPr lang="en-IN" b="0" i="0" dirty="0" err="1" smtClean="0"/>
            <a:t>cookiecutter</a:t>
          </a:r>
          <a:endParaRPr lang="en-IN" dirty="0"/>
        </a:p>
      </dgm:t>
    </dgm:pt>
    <dgm:pt modelId="{239D9B8C-2E11-4FF1-84B5-46679554235E}" type="parTrans" cxnId="{8A661203-E411-4A50-ACD3-3CC842A50822}">
      <dgm:prSet/>
      <dgm:spPr/>
      <dgm:t>
        <a:bodyPr/>
        <a:lstStyle/>
        <a:p>
          <a:endParaRPr lang="en-IN"/>
        </a:p>
      </dgm:t>
    </dgm:pt>
    <dgm:pt modelId="{85867330-1A3B-4FC1-9BD3-6A191C7CB3B4}" type="sibTrans" cxnId="{8A661203-E411-4A50-ACD3-3CC842A50822}">
      <dgm:prSet/>
      <dgm:spPr/>
      <dgm:t>
        <a:bodyPr/>
        <a:lstStyle/>
        <a:p>
          <a:endParaRPr lang="en-IN"/>
        </a:p>
      </dgm:t>
    </dgm:pt>
    <dgm:pt modelId="{FFD7BE90-92E6-4E48-B1D2-EBA5EEB26968}">
      <dgm:prSet phldrT="[Text]"/>
      <dgm:spPr/>
      <dgm:t>
        <a:bodyPr/>
        <a:lstStyle/>
        <a:p>
          <a:r>
            <a:rPr lang="en-IN" b="0" i="0" dirty="0" smtClean="0"/>
            <a:t>karma-subunit-reporter</a:t>
          </a:r>
          <a:endParaRPr lang="en-IN" dirty="0"/>
        </a:p>
      </dgm:t>
    </dgm:pt>
    <dgm:pt modelId="{D878A440-8166-4C18-AA93-C90BBA53A94C}" type="parTrans" cxnId="{7B10C7D4-9E82-43E0-8361-34125A046551}">
      <dgm:prSet/>
      <dgm:spPr/>
      <dgm:t>
        <a:bodyPr/>
        <a:lstStyle/>
        <a:p>
          <a:endParaRPr lang="en-IN"/>
        </a:p>
      </dgm:t>
    </dgm:pt>
    <dgm:pt modelId="{323D6523-1504-44DA-B13B-2044DCCB812E}" type="sibTrans" cxnId="{7B10C7D4-9E82-43E0-8361-34125A046551}">
      <dgm:prSet/>
      <dgm:spPr/>
      <dgm:t>
        <a:bodyPr/>
        <a:lstStyle/>
        <a:p>
          <a:endParaRPr lang="en-IN"/>
        </a:p>
      </dgm:t>
    </dgm:pt>
    <dgm:pt modelId="{75F7DFF2-2664-4427-AFE6-96542B377B3C}">
      <dgm:prSet phldrT="[Text]"/>
      <dgm:spPr/>
      <dgm:t>
        <a:bodyPr/>
        <a:lstStyle/>
        <a:p>
          <a:r>
            <a:rPr lang="en-IN" b="0" i="0" dirty="0" smtClean="0"/>
            <a:t>tempest-plugin-</a:t>
          </a:r>
          <a:r>
            <a:rPr lang="en-IN" b="0" i="0" dirty="0" err="1" smtClean="0"/>
            <a:t>cookiecutter</a:t>
          </a:r>
          <a:endParaRPr lang="en-IN" dirty="0"/>
        </a:p>
      </dgm:t>
    </dgm:pt>
    <dgm:pt modelId="{36A9A112-8357-4261-A582-107195989497}" type="parTrans" cxnId="{9C134D57-51AB-4A4D-B5D3-D605AF3CA41A}">
      <dgm:prSet/>
      <dgm:spPr/>
      <dgm:t>
        <a:bodyPr/>
        <a:lstStyle/>
        <a:p>
          <a:endParaRPr lang="en-IN"/>
        </a:p>
      </dgm:t>
    </dgm:pt>
    <dgm:pt modelId="{F011E3BB-845C-45B2-B85C-0B43A4CB9EC0}" type="sibTrans" cxnId="{9C134D57-51AB-4A4D-B5D3-D605AF3CA41A}">
      <dgm:prSet/>
      <dgm:spPr/>
      <dgm:t>
        <a:bodyPr/>
        <a:lstStyle/>
        <a:p>
          <a:endParaRPr lang="en-IN"/>
        </a:p>
      </dgm:t>
    </dgm:pt>
    <dgm:pt modelId="{844AE349-27AA-4AA3-9D29-1C2D8ED3887A}">
      <dgm:prSet phldrT="[Text]"/>
      <dgm:spPr/>
      <dgm:t>
        <a:bodyPr/>
        <a:lstStyle/>
        <a:p>
          <a:r>
            <a:rPr lang="en-IN" b="0" i="0" dirty="0" smtClean="0"/>
            <a:t>tempest-lib (Deprecated)</a:t>
          </a:r>
          <a:endParaRPr lang="en-IN" dirty="0"/>
        </a:p>
      </dgm:t>
    </dgm:pt>
    <dgm:pt modelId="{E723CFB5-4C21-4552-BDC4-0E7AEF4F0E08}" type="parTrans" cxnId="{CC41EE23-D0D5-4585-8CBA-DA121B8BE688}">
      <dgm:prSet/>
      <dgm:spPr/>
      <dgm:t>
        <a:bodyPr/>
        <a:lstStyle/>
        <a:p>
          <a:endParaRPr lang="en-IN"/>
        </a:p>
      </dgm:t>
    </dgm:pt>
    <dgm:pt modelId="{DD0B616E-0F67-4B29-B9F0-026DA8D681C1}" type="sibTrans" cxnId="{CC41EE23-D0D5-4585-8CBA-DA121B8BE688}">
      <dgm:prSet/>
      <dgm:spPr/>
      <dgm:t>
        <a:bodyPr/>
        <a:lstStyle/>
        <a:p>
          <a:endParaRPr lang="en-IN"/>
        </a:p>
      </dgm:t>
    </dgm:pt>
    <dgm:pt modelId="{171CF81D-A62F-4711-B71F-9FB26EBBF0B6}">
      <dgm:prSet phldrT="[Text]"/>
      <dgm:spPr/>
      <dgm:t>
        <a:bodyPr/>
        <a:lstStyle/>
        <a:p>
          <a:r>
            <a:rPr lang="en-IN" dirty="0" smtClean="0"/>
            <a:t>Hacking</a:t>
          </a:r>
          <a:endParaRPr lang="en-IN" dirty="0"/>
        </a:p>
      </dgm:t>
    </dgm:pt>
    <dgm:pt modelId="{B2E7E545-17A0-4448-AE45-B8FC0027D065}" type="parTrans" cxnId="{A4144EDA-C7C9-4D74-BDD1-95ABDF6DB8CB}">
      <dgm:prSet/>
      <dgm:spPr/>
      <dgm:t>
        <a:bodyPr/>
        <a:lstStyle/>
        <a:p>
          <a:endParaRPr lang="en-IN"/>
        </a:p>
      </dgm:t>
    </dgm:pt>
    <dgm:pt modelId="{51709A53-ED75-4E46-95DA-26A67DE31298}" type="sibTrans" cxnId="{A4144EDA-C7C9-4D74-BDD1-95ABDF6DB8CB}">
      <dgm:prSet/>
      <dgm:spPr/>
      <dgm:t>
        <a:bodyPr/>
        <a:lstStyle/>
        <a:p>
          <a:endParaRPr lang="en-IN"/>
        </a:p>
      </dgm:t>
    </dgm:pt>
    <dgm:pt modelId="{A61C212F-D7DA-4D6A-8DF5-E75327D1979B}">
      <dgm:prSet phldrT="[Text]"/>
      <dgm:spPr/>
      <dgm:t>
        <a:bodyPr/>
        <a:lstStyle/>
        <a:p>
          <a:r>
            <a:rPr lang="en-IN" b="0" i="0" dirty="0" smtClean="0"/>
            <a:t>tempest-stress</a:t>
          </a:r>
          <a:endParaRPr lang="en-IN" dirty="0"/>
        </a:p>
      </dgm:t>
    </dgm:pt>
    <dgm:pt modelId="{B986B1F0-B890-4DA8-BE38-380152E39BDC}" type="sibTrans" cxnId="{EBCFFA16-4AD0-4C0F-B7B8-5FB76EE243B5}">
      <dgm:prSet/>
      <dgm:spPr/>
      <dgm:t>
        <a:bodyPr/>
        <a:lstStyle/>
        <a:p>
          <a:endParaRPr lang="en-IN"/>
        </a:p>
      </dgm:t>
    </dgm:pt>
    <dgm:pt modelId="{5F4B6DBD-F8BB-4ED7-B894-778CAF06904E}" type="parTrans" cxnId="{EBCFFA16-4AD0-4C0F-B7B8-5FB76EE243B5}">
      <dgm:prSet/>
      <dgm:spPr/>
      <dgm:t>
        <a:bodyPr/>
        <a:lstStyle/>
        <a:p>
          <a:endParaRPr lang="en-IN"/>
        </a:p>
      </dgm:t>
    </dgm:pt>
    <dgm:pt modelId="{44E7393E-B577-4D9B-9124-EC0A4DEA69EE}" type="pres">
      <dgm:prSet presAssocID="{F0B8AC8E-EDB6-4CC2-A8A5-733E94B27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034B25A-AB45-4A89-A432-9C1570D8E17A}" type="pres">
      <dgm:prSet presAssocID="{171CF81D-A62F-4711-B71F-9FB26EBBF0B6}" presName="linNode" presStyleCnt="0"/>
      <dgm:spPr/>
    </dgm:pt>
    <dgm:pt modelId="{6ECDCA23-63BB-4366-A380-E4EF9B6BDB58}" type="pres">
      <dgm:prSet presAssocID="{171CF81D-A62F-4711-B71F-9FB26EBBF0B6}" presName="parentText" presStyleLbl="node1" presStyleIdx="0" presStyleCnt="11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1A2FAE6-F80A-4B98-AD6F-65DA10758A21}" type="pres">
      <dgm:prSet presAssocID="{51709A53-ED75-4E46-95DA-26A67DE31298}" presName="sp" presStyleCnt="0"/>
      <dgm:spPr/>
    </dgm:pt>
    <dgm:pt modelId="{0C4AED73-D496-4B6B-B7A7-EA43E5022BC4}" type="pres">
      <dgm:prSet presAssocID="{5EC6DA35-A09E-4E4E-BEE0-321D1B33A903}" presName="linNode" presStyleCnt="0"/>
      <dgm:spPr/>
    </dgm:pt>
    <dgm:pt modelId="{7AFC49E1-9287-4852-A3B0-64A000171D15}" type="pres">
      <dgm:prSet presAssocID="{5EC6DA35-A09E-4E4E-BEE0-321D1B33A903}" presName="parentText" presStyleLbl="node1" presStyleIdx="1" presStyleCnt="11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C3EF87-5925-4B9E-B84D-E4E21CE10EC3}" type="pres">
      <dgm:prSet presAssocID="{91193D19-698A-4DFE-AEFF-64577E952C75}" presName="sp" presStyleCnt="0"/>
      <dgm:spPr/>
    </dgm:pt>
    <dgm:pt modelId="{146A0638-F4A5-4BC1-BC22-DB0ABFD78DFB}" type="pres">
      <dgm:prSet presAssocID="{F0F969FC-F2CD-422F-845A-055B028B6DE8}" presName="linNode" presStyleCnt="0"/>
      <dgm:spPr/>
    </dgm:pt>
    <dgm:pt modelId="{043C78A6-F3A5-4ED2-AE06-777320017677}" type="pres">
      <dgm:prSet presAssocID="{F0F969FC-F2CD-422F-845A-055B028B6DE8}" presName="parentText" presStyleLbl="node1" presStyleIdx="2" presStyleCnt="11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0FF9FD-9BC8-43C3-A31B-46A867395491}" type="pres">
      <dgm:prSet presAssocID="{389691A6-E2CF-4482-8944-52E7BEC1818A}" presName="sp" presStyleCnt="0"/>
      <dgm:spPr/>
    </dgm:pt>
    <dgm:pt modelId="{9A240FBE-345F-4309-A47E-C4B54F8745BB}" type="pres">
      <dgm:prSet presAssocID="{E93763A9-7790-41AF-BE14-3F9C7869B502}" presName="linNode" presStyleCnt="0"/>
      <dgm:spPr/>
    </dgm:pt>
    <dgm:pt modelId="{AA05FD33-6435-4EBB-89B4-A71AD93945E3}" type="pres">
      <dgm:prSet presAssocID="{E93763A9-7790-41AF-BE14-3F9C7869B502}" presName="parentText" presStyleLbl="node1" presStyleIdx="3" presStyleCnt="11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B2CCE8-BAAB-492B-958F-2534774D83E1}" type="pres">
      <dgm:prSet presAssocID="{1731BE93-4220-422E-8193-78D8CA468CBF}" presName="sp" presStyleCnt="0"/>
      <dgm:spPr/>
    </dgm:pt>
    <dgm:pt modelId="{2188935C-6533-447F-AF0F-DA4615F362A6}" type="pres">
      <dgm:prSet presAssocID="{A61C212F-D7DA-4D6A-8DF5-E75327D1979B}" presName="linNode" presStyleCnt="0"/>
      <dgm:spPr/>
    </dgm:pt>
    <dgm:pt modelId="{35E6B410-6375-4AC1-B039-7D454E0864E4}" type="pres">
      <dgm:prSet presAssocID="{A61C212F-D7DA-4D6A-8DF5-E75327D1979B}" presName="parentText" presStyleLbl="node1" presStyleIdx="4" presStyleCnt="11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084C35-3400-4973-AFFC-0D1DC2DAA9E6}" type="pres">
      <dgm:prSet presAssocID="{B986B1F0-B890-4DA8-BE38-380152E39BDC}" presName="sp" presStyleCnt="0"/>
      <dgm:spPr/>
    </dgm:pt>
    <dgm:pt modelId="{162ED075-0204-4BA6-AB94-802293AB212D}" type="pres">
      <dgm:prSet presAssocID="{4C3E82D5-7BAF-455F-8393-0A0510F5934E}" presName="linNode" presStyleCnt="0"/>
      <dgm:spPr/>
    </dgm:pt>
    <dgm:pt modelId="{3618952F-4BE3-4028-98B6-ADE29320BE4E}" type="pres">
      <dgm:prSet presAssocID="{4C3E82D5-7BAF-455F-8393-0A0510F5934E}" presName="parentText" presStyleLbl="node1" presStyleIdx="5" presStyleCnt="11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A7AEBF-A275-416A-B2C0-B6B47A0EDCAA}" type="pres">
      <dgm:prSet presAssocID="{CE3B2F11-F08B-43B1-8A74-7551B4261579}" presName="sp" presStyleCnt="0"/>
      <dgm:spPr/>
    </dgm:pt>
    <dgm:pt modelId="{FEED4176-BAA2-4F84-8C3B-36A9F86EA745}" type="pres">
      <dgm:prSet presAssocID="{CC741D4E-227A-47B1-9DDE-24F231595F7D}" presName="linNode" presStyleCnt="0"/>
      <dgm:spPr/>
    </dgm:pt>
    <dgm:pt modelId="{0A1827EB-CEEB-4BCD-A14F-445694C3429C}" type="pres">
      <dgm:prSet presAssocID="{CC741D4E-227A-47B1-9DDE-24F231595F7D}" presName="parentText" presStyleLbl="node1" presStyleIdx="6" presStyleCnt="11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4687A2-E16D-40F9-99A4-CBC474C433A5}" type="pres">
      <dgm:prSet presAssocID="{687B5241-5DBC-4A0D-A285-92F0C31BFF47}" presName="sp" presStyleCnt="0"/>
      <dgm:spPr/>
    </dgm:pt>
    <dgm:pt modelId="{F41882EE-205A-44C0-87ED-EC09347C5127}" type="pres">
      <dgm:prSet presAssocID="{02EBABB0-461F-4AA9-B625-375E8A848D8E}" presName="linNode" presStyleCnt="0"/>
      <dgm:spPr/>
    </dgm:pt>
    <dgm:pt modelId="{5F86F39B-AE89-44A6-B4EE-168EEFC3B687}" type="pres">
      <dgm:prSet presAssocID="{02EBABB0-461F-4AA9-B625-375E8A848D8E}" presName="parentText" presStyleLbl="node1" presStyleIdx="7" presStyleCnt="11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02D492-D333-4633-B48F-D3F2E43FBE3E}" type="pres">
      <dgm:prSet presAssocID="{85867330-1A3B-4FC1-9BD3-6A191C7CB3B4}" presName="sp" presStyleCnt="0"/>
      <dgm:spPr/>
    </dgm:pt>
    <dgm:pt modelId="{F0822800-DD21-46E3-8009-3AD347E7C87D}" type="pres">
      <dgm:prSet presAssocID="{75F7DFF2-2664-4427-AFE6-96542B377B3C}" presName="linNode" presStyleCnt="0"/>
      <dgm:spPr/>
    </dgm:pt>
    <dgm:pt modelId="{B2C50D70-C584-4333-8B4F-73DF09D2C40E}" type="pres">
      <dgm:prSet presAssocID="{75F7DFF2-2664-4427-AFE6-96542B377B3C}" presName="parentText" presStyleLbl="node1" presStyleIdx="8" presStyleCnt="11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D3617FF-6269-4DBA-A3ED-DF4DF3C85678}" type="pres">
      <dgm:prSet presAssocID="{F011E3BB-845C-45B2-B85C-0B43A4CB9EC0}" presName="sp" presStyleCnt="0"/>
      <dgm:spPr/>
    </dgm:pt>
    <dgm:pt modelId="{22A577EE-FD16-412C-A40A-E70CA2C1B8A5}" type="pres">
      <dgm:prSet presAssocID="{FFD7BE90-92E6-4E48-B1D2-EBA5EEB26968}" presName="linNode" presStyleCnt="0"/>
      <dgm:spPr/>
    </dgm:pt>
    <dgm:pt modelId="{ADE5B4B1-51AD-4343-9EED-822075EAAAAC}" type="pres">
      <dgm:prSet presAssocID="{FFD7BE90-92E6-4E48-B1D2-EBA5EEB26968}" presName="parentText" presStyleLbl="node1" presStyleIdx="9" presStyleCnt="11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B1EE8F-5052-43B6-9510-843FDBD55D23}" type="pres">
      <dgm:prSet presAssocID="{323D6523-1504-44DA-B13B-2044DCCB812E}" presName="sp" presStyleCnt="0"/>
      <dgm:spPr/>
    </dgm:pt>
    <dgm:pt modelId="{2BDCD6B0-E886-4B58-BEC4-F255942A0569}" type="pres">
      <dgm:prSet presAssocID="{844AE349-27AA-4AA3-9D29-1C2D8ED3887A}" presName="linNode" presStyleCnt="0"/>
      <dgm:spPr/>
    </dgm:pt>
    <dgm:pt modelId="{7AB773EC-7884-4B8C-9B0E-38A006B35F76}" type="pres">
      <dgm:prSet presAssocID="{844AE349-27AA-4AA3-9D29-1C2D8ED3887A}" presName="parentText" presStyleLbl="node1" presStyleIdx="10" presStyleCnt="11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C41EE23-D0D5-4585-8CBA-DA121B8BE688}" srcId="{F0B8AC8E-EDB6-4CC2-A8A5-733E94B2725D}" destId="{844AE349-27AA-4AA3-9D29-1C2D8ED3887A}" srcOrd="10" destOrd="0" parTransId="{E723CFB5-4C21-4552-BDC4-0E7AEF4F0E08}" sibTransId="{DD0B616E-0F67-4B29-B9F0-026DA8D681C1}"/>
    <dgm:cxn modelId="{20FE6B1B-2D39-4961-9FBD-A89DF91FEFFA}" type="presOf" srcId="{5EC6DA35-A09E-4E4E-BEE0-321D1B33A903}" destId="{7AFC49E1-9287-4852-A3B0-64A000171D15}" srcOrd="0" destOrd="0" presId="urn:microsoft.com/office/officeart/2005/8/layout/vList5"/>
    <dgm:cxn modelId="{9C134D57-51AB-4A4D-B5D3-D605AF3CA41A}" srcId="{F0B8AC8E-EDB6-4CC2-A8A5-733E94B2725D}" destId="{75F7DFF2-2664-4427-AFE6-96542B377B3C}" srcOrd="8" destOrd="0" parTransId="{36A9A112-8357-4261-A582-107195989497}" sibTransId="{F011E3BB-845C-45B2-B85C-0B43A4CB9EC0}"/>
    <dgm:cxn modelId="{A4144EDA-C7C9-4D74-BDD1-95ABDF6DB8CB}" srcId="{F0B8AC8E-EDB6-4CC2-A8A5-733E94B2725D}" destId="{171CF81D-A62F-4711-B71F-9FB26EBBF0B6}" srcOrd="0" destOrd="0" parTransId="{B2E7E545-17A0-4448-AE45-B8FC0027D065}" sibTransId="{51709A53-ED75-4E46-95DA-26A67DE31298}"/>
    <dgm:cxn modelId="{4A646FE8-BBE2-454A-923A-E0D612203263}" type="presOf" srcId="{171CF81D-A62F-4711-B71F-9FB26EBBF0B6}" destId="{6ECDCA23-63BB-4366-A380-E4EF9B6BDB58}" srcOrd="0" destOrd="0" presId="urn:microsoft.com/office/officeart/2005/8/layout/vList5"/>
    <dgm:cxn modelId="{1013BA37-0BF8-4AAF-81AE-09CCDC1F8F8B}" srcId="{F0B8AC8E-EDB6-4CC2-A8A5-733E94B2725D}" destId="{E93763A9-7790-41AF-BE14-3F9C7869B502}" srcOrd="3" destOrd="0" parTransId="{3F0CE5A0-93F2-49C4-9FC6-7E2DC71DF5FD}" sibTransId="{1731BE93-4220-422E-8193-78D8CA468CBF}"/>
    <dgm:cxn modelId="{B59D5489-A9C7-4C37-AF05-E5E0E461727B}" srcId="{F0B8AC8E-EDB6-4CC2-A8A5-733E94B2725D}" destId="{F0F969FC-F2CD-422F-845A-055B028B6DE8}" srcOrd="2" destOrd="0" parTransId="{B2046DE8-43F5-471C-AD32-75889FF3F7CE}" sibTransId="{389691A6-E2CF-4482-8944-52E7BEC1818A}"/>
    <dgm:cxn modelId="{EB0A8636-325E-473F-AD95-AC968A77230D}" type="presOf" srcId="{A61C212F-D7DA-4D6A-8DF5-E75327D1979B}" destId="{35E6B410-6375-4AC1-B039-7D454E0864E4}" srcOrd="0" destOrd="0" presId="urn:microsoft.com/office/officeart/2005/8/layout/vList5"/>
    <dgm:cxn modelId="{14BEC0BD-D241-448E-8791-AC8AF9B71327}" type="presOf" srcId="{75F7DFF2-2664-4427-AFE6-96542B377B3C}" destId="{B2C50D70-C584-4333-8B4F-73DF09D2C40E}" srcOrd="0" destOrd="0" presId="urn:microsoft.com/office/officeart/2005/8/layout/vList5"/>
    <dgm:cxn modelId="{2012B91B-3A95-42B6-B829-B63AA15BF23E}" type="presOf" srcId="{E93763A9-7790-41AF-BE14-3F9C7869B502}" destId="{AA05FD33-6435-4EBB-89B4-A71AD93945E3}" srcOrd="0" destOrd="0" presId="urn:microsoft.com/office/officeart/2005/8/layout/vList5"/>
    <dgm:cxn modelId="{70ADF9C2-5738-44FA-983F-DF82DAE3DC6B}" srcId="{F0B8AC8E-EDB6-4CC2-A8A5-733E94B2725D}" destId="{CC741D4E-227A-47B1-9DDE-24F231595F7D}" srcOrd="6" destOrd="0" parTransId="{51F94F55-A943-408E-B5A9-45E72AD0009D}" sibTransId="{687B5241-5DBC-4A0D-A285-92F0C31BFF47}"/>
    <dgm:cxn modelId="{99E7033C-FE41-4738-9048-6E53E5C18234}" type="presOf" srcId="{02EBABB0-461F-4AA9-B625-375E8A848D8E}" destId="{5F86F39B-AE89-44A6-B4EE-168EEFC3B687}" srcOrd="0" destOrd="0" presId="urn:microsoft.com/office/officeart/2005/8/layout/vList5"/>
    <dgm:cxn modelId="{EBCFFA16-4AD0-4C0F-B7B8-5FB76EE243B5}" srcId="{F0B8AC8E-EDB6-4CC2-A8A5-733E94B2725D}" destId="{A61C212F-D7DA-4D6A-8DF5-E75327D1979B}" srcOrd="4" destOrd="0" parTransId="{5F4B6DBD-F8BB-4ED7-B894-778CAF06904E}" sibTransId="{B986B1F0-B890-4DA8-BE38-380152E39BDC}"/>
    <dgm:cxn modelId="{4B5EF964-27A8-4C74-B341-5BBA7EE894ED}" type="presOf" srcId="{F0F969FC-F2CD-422F-845A-055B028B6DE8}" destId="{043C78A6-F3A5-4ED2-AE06-777320017677}" srcOrd="0" destOrd="0" presId="urn:microsoft.com/office/officeart/2005/8/layout/vList5"/>
    <dgm:cxn modelId="{DCDA5973-CBA8-4B7B-84D4-955EA47FD9AC}" type="presOf" srcId="{CC741D4E-227A-47B1-9DDE-24F231595F7D}" destId="{0A1827EB-CEEB-4BCD-A14F-445694C3429C}" srcOrd="0" destOrd="0" presId="urn:microsoft.com/office/officeart/2005/8/layout/vList5"/>
    <dgm:cxn modelId="{B0DA7A29-474C-4BF4-B701-CB115D2F656A}" type="presOf" srcId="{844AE349-27AA-4AA3-9D29-1C2D8ED3887A}" destId="{7AB773EC-7884-4B8C-9B0E-38A006B35F76}" srcOrd="0" destOrd="0" presId="urn:microsoft.com/office/officeart/2005/8/layout/vList5"/>
    <dgm:cxn modelId="{CB5FCECE-BF29-4C1D-A2EA-DAF318363377}" srcId="{F0B8AC8E-EDB6-4CC2-A8A5-733E94B2725D}" destId="{5EC6DA35-A09E-4E4E-BEE0-321D1B33A903}" srcOrd="1" destOrd="0" parTransId="{BB6049AC-2C23-49E6-82C2-4034D3CE5EEE}" sibTransId="{91193D19-698A-4DFE-AEFF-64577E952C75}"/>
    <dgm:cxn modelId="{9FBD5177-A885-4B04-9116-1B970CB67411}" type="presOf" srcId="{4C3E82D5-7BAF-455F-8393-0A0510F5934E}" destId="{3618952F-4BE3-4028-98B6-ADE29320BE4E}" srcOrd="0" destOrd="0" presId="urn:microsoft.com/office/officeart/2005/8/layout/vList5"/>
    <dgm:cxn modelId="{7B10C7D4-9E82-43E0-8361-34125A046551}" srcId="{F0B8AC8E-EDB6-4CC2-A8A5-733E94B2725D}" destId="{FFD7BE90-92E6-4E48-B1D2-EBA5EEB26968}" srcOrd="9" destOrd="0" parTransId="{D878A440-8166-4C18-AA93-C90BBA53A94C}" sibTransId="{323D6523-1504-44DA-B13B-2044DCCB812E}"/>
    <dgm:cxn modelId="{52C2B8DF-25F2-43A8-BBE4-01E0F76D8476}" srcId="{F0B8AC8E-EDB6-4CC2-A8A5-733E94B2725D}" destId="{4C3E82D5-7BAF-455F-8393-0A0510F5934E}" srcOrd="5" destOrd="0" parTransId="{62913D78-61E1-43C4-B8F7-8C00569481B4}" sibTransId="{CE3B2F11-F08B-43B1-8A74-7551B4261579}"/>
    <dgm:cxn modelId="{13FED8C6-7AFC-4148-A038-94CB0DD48A00}" type="presOf" srcId="{F0B8AC8E-EDB6-4CC2-A8A5-733E94B2725D}" destId="{44E7393E-B577-4D9B-9124-EC0A4DEA69EE}" srcOrd="0" destOrd="0" presId="urn:microsoft.com/office/officeart/2005/8/layout/vList5"/>
    <dgm:cxn modelId="{87EAC82B-86BE-4BC5-A94D-2D5F2E4936F8}" type="presOf" srcId="{FFD7BE90-92E6-4E48-B1D2-EBA5EEB26968}" destId="{ADE5B4B1-51AD-4343-9EED-822075EAAAAC}" srcOrd="0" destOrd="0" presId="urn:microsoft.com/office/officeart/2005/8/layout/vList5"/>
    <dgm:cxn modelId="{8A661203-E411-4A50-ACD3-3CC842A50822}" srcId="{F0B8AC8E-EDB6-4CC2-A8A5-733E94B2725D}" destId="{02EBABB0-461F-4AA9-B625-375E8A848D8E}" srcOrd="7" destOrd="0" parTransId="{239D9B8C-2E11-4FF1-84B5-46679554235E}" sibTransId="{85867330-1A3B-4FC1-9BD3-6A191C7CB3B4}"/>
    <dgm:cxn modelId="{7709B66A-8A55-46C9-85A2-290EA436881B}" type="presParOf" srcId="{44E7393E-B577-4D9B-9124-EC0A4DEA69EE}" destId="{B034B25A-AB45-4A89-A432-9C1570D8E17A}" srcOrd="0" destOrd="0" presId="urn:microsoft.com/office/officeart/2005/8/layout/vList5"/>
    <dgm:cxn modelId="{413EB8A3-633F-4415-AA8E-0BA14EBEB4A1}" type="presParOf" srcId="{B034B25A-AB45-4A89-A432-9C1570D8E17A}" destId="{6ECDCA23-63BB-4366-A380-E4EF9B6BDB58}" srcOrd="0" destOrd="0" presId="urn:microsoft.com/office/officeart/2005/8/layout/vList5"/>
    <dgm:cxn modelId="{8CCCDC2A-ED0D-449C-9D6C-B1D8F0C2A9D0}" type="presParOf" srcId="{44E7393E-B577-4D9B-9124-EC0A4DEA69EE}" destId="{E1A2FAE6-F80A-4B98-AD6F-65DA10758A21}" srcOrd="1" destOrd="0" presId="urn:microsoft.com/office/officeart/2005/8/layout/vList5"/>
    <dgm:cxn modelId="{EAC21D95-5052-487B-8EAB-DB569503BAE6}" type="presParOf" srcId="{44E7393E-B577-4D9B-9124-EC0A4DEA69EE}" destId="{0C4AED73-D496-4B6B-B7A7-EA43E5022BC4}" srcOrd="2" destOrd="0" presId="urn:microsoft.com/office/officeart/2005/8/layout/vList5"/>
    <dgm:cxn modelId="{2985B75C-DF18-41C7-8338-0D91F3BCFF51}" type="presParOf" srcId="{0C4AED73-D496-4B6B-B7A7-EA43E5022BC4}" destId="{7AFC49E1-9287-4852-A3B0-64A000171D15}" srcOrd="0" destOrd="0" presId="urn:microsoft.com/office/officeart/2005/8/layout/vList5"/>
    <dgm:cxn modelId="{058BA061-A6A1-4170-BF1D-BB0157B52AA7}" type="presParOf" srcId="{44E7393E-B577-4D9B-9124-EC0A4DEA69EE}" destId="{5EC3EF87-5925-4B9E-B84D-E4E21CE10EC3}" srcOrd="3" destOrd="0" presId="urn:microsoft.com/office/officeart/2005/8/layout/vList5"/>
    <dgm:cxn modelId="{7580E3FD-CE9B-488A-BA50-3911B300FE26}" type="presParOf" srcId="{44E7393E-B577-4D9B-9124-EC0A4DEA69EE}" destId="{146A0638-F4A5-4BC1-BC22-DB0ABFD78DFB}" srcOrd="4" destOrd="0" presId="urn:microsoft.com/office/officeart/2005/8/layout/vList5"/>
    <dgm:cxn modelId="{3C0C9F14-0B78-4906-97F1-66C0CD34584F}" type="presParOf" srcId="{146A0638-F4A5-4BC1-BC22-DB0ABFD78DFB}" destId="{043C78A6-F3A5-4ED2-AE06-777320017677}" srcOrd="0" destOrd="0" presId="urn:microsoft.com/office/officeart/2005/8/layout/vList5"/>
    <dgm:cxn modelId="{60969E31-544A-452E-978E-BBE7AA32D4AD}" type="presParOf" srcId="{44E7393E-B577-4D9B-9124-EC0A4DEA69EE}" destId="{5E0FF9FD-9BC8-43C3-A31B-46A867395491}" srcOrd="5" destOrd="0" presId="urn:microsoft.com/office/officeart/2005/8/layout/vList5"/>
    <dgm:cxn modelId="{DD38B59A-1CE5-427F-B671-054E11670376}" type="presParOf" srcId="{44E7393E-B577-4D9B-9124-EC0A4DEA69EE}" destId="{9A240FBE-345F-4309-A47E-C4B54F8745BB}" srcOrd="6" destOrd="0" presId="urn:microsoft.com/office/officeart/2005/8/layout/vList5"/>
    <dgm:cxn modelId="{C0CCC64E-4853-4EEB-A512-F8635108C22E}" type="presParOf" srcId="{9A240FBE-345F-4309-A47E-C4B54F8745BB}" destId="{AA05FD33-6435-4EBB-89B4-A71AD93945E3}" srcOrd="0" destOrd="0" presId="urn:microsoft.com/office/officeart/2005/8/layout/vList5"/>
    <dgm:cxn modelId="{AE6A72E5-DD72-4CF1-B7F1-6DCB1DC7EE64}" type="presParOf" srcId="{44E7393E-B577-4D9B-9124-EC0A4DEA69EE}" destId="{0CB2CCE8-BAAB-492B-958F-2534774D83E1}" srcOrd="7" destOrd="0" presId="urn:microsoft.com/office/officeart/2005/8/layout/vList5"/>
    <dgm:cxn modelId="{9EDB1CEF-DCD3-479E-B5EC-2327F6D15A19}" type="presParOf" srcId="{44E7393E-B577-4D9B-9124-EC0A4DEA69EE}" destId="{2188935C-6533-447F-AF0F-DA4615F362A6}" srcOrd="8" destOrd="0" presId="urn:microsoft.com/office/officeart/2005/8/layout/vList5"/>
    <dgm:cxn modelId="{91D0913E-625A-488F-9B2B-05819FE8C5E1}" type="presParOf" srcId="{2188935C-6533-447F-AF0F-DA4615F362A6}" destId="{35E6B410-6375-4AC1-B039-7D454E0864E4}" srcOrd="0" destOrd="0" presId="urn:microsoft.com/office/officeart/2005/8/layout/vList5"/>
    <dgm:cxn modelId="{FE8594FC-FF67-49DD-BAFC-E1AC84AE4AED}" type="presParOf" srcId="{44E7393E-B577-4D9B-9124-EC0A4DEA69EE}" destId="{5C084C35-3400-4973-AFFC-0D1DC2DAA9E6}" srcOrd="9" destOrd="0" presId="urn:microsoft.com/office/officeart/2005/8/layout/vList5"/>
    <dgm:cxn modelId="{9A568D51-94E7-4912-B0B5-E58EB87BA747}" type="presParOf" srcId="{44E7393E-B577-4D9B-9124-EC0A4DEA69EE}" destId="{162ED075-0204-4BA6-AB94-802293AB212D}" srcOrd="10" destOrd="0" presId="urn:microsoft.com/office/officeart/2005/8/layout/vList5"/>
    <dgm:cxn modelId="{49830359-A84A-4CDB-A2A1-EAA00BD91B6B}" type="presParOf" srcId="{162ED075-0204-4BA6-AB94-802293AB212D}" destId="{3618952F-4BE3-4028-98B6-ADE29320BE4E}" srcOrd="0" destOrd="0" presId="urn:microsoft.com/office/officeart/2005/8/layout/vList5"/>
    <dgm:cxn modelId="{99AF562D-1905-4D0C-8DE3-B0AA16B30710}" type="presParOf" srcId="{44E7393E-B577-4D9B-9124-EC0A4DEA69EE}" destId="{0FA7AEBF-A275-416A-B2C0-B6B47A0EDCAA}" srcOrd="11" destOrd="0" presId="urn:microsoft.com/office/officeart/2005/8/layout/vList5"/>
    <dgm:cxn modelId="{DD1C83C2-56FC-428B-A888-C7B298452105}" type="presParOf" srcId="{44E7393E-B577-4D9B-9124-EC0A4DEA69EE}" destId="{FEED4176-BAA2-4F84-8C3B-36A9F86EA745}" srcOrd="12" destOrd="0" presId="urn:microsoft.com/office/officeart/2005/8/layout/vList5"/>
    <dgm:cxn modelId="{0FB4B7AE-E1B5-4219-8CA9-2E21F5F06514}" type="presParOf" srcId="{FEED4176-BAA2-4F84-8C3B-36A9F86EA745}" destId="{0A1827EB-CEEB-4BCD-A14F-445694C3429C}" srcOrd="0" destOrd="0" presId="urn:microsoft.com/office/officeart/2005/8/layout/vList5"/>
    <dgm:cxn modelId="{B301FC2A-0D4C-4BBE-A95E-9B7ADAFC6AB0}" type="presParOf" srcId="{44E7393E-B577-4D9B-9124-EC0A4DEA69EE}" destId="{224687A2-E16D-40F9-99A4-CBC474C433A5}" srcOrd="13" destOrd="0" presId="urn:microsoft.com/office/officeart/2005/8/layout/vList5"/>
    <dgm:cxn modelId="{FD329819-AD26-42CA-A821-A70284277F68}" type="presParOf" srcId="{44E7393E-B577-4D9B-9124-EC0A4DEA69EE}" destId="{F41882EE-205A-44C0-87ED-EC09347C5127}" srcOrd="14" destOrd="0" presId="urn:microsoft.com/office/officeart/2005/8/layout/vList5"/>
    <dgm:cxn modelId="{5B37AA88-0E03-4422-99E5-AAADDBFFA568}" type="presParOf" srcId="{F41882EE-205A-44C0-87ED-EC09347C5127}" destId="{5F86F39B-AE89-44A6-B4EE-168EEFC3B687}" srcOrd="0" destOrd="0" presId="urn:microsoft.com/office/officeart/2005/8/layout/vList5"/>
    <dgm:cxn modelId="{A7C25A5C-99CD-4E6B-B24D-26021E7DD11A}" type="presParOf" srcId="{44E7393E-B577-4D9B-9124-EC0A4DEA69EE}" destId="{BF02D492-D333-4633-B48F-D3F2E43FBE3E}" srcOrd="15" destOrd="0" presId="urn:microsoft.com/office/officeart/2005/8/layout/vList5"/>
    <dgm:cxn modelId="{60F4E600-D6FE-4E33-9E09-32D05331E616}" type="presParOf" srcId="{44E7393E-B577-4D9B-9124-EC0A4DEA69EE}" destId="{F0822800-DD21-46E3-8009-3AD347E7C87D}" srcOrd="16" destOrd="0" presId="urn:microsoft.com/office/officeart/2005/8/layout/vList5"/>
    <dgm:cxn modelId="{7A8A157E-C54F-43EA-8DFC-EF864E54FA9D}" type="presParOf" srcId="{F0822800-DD21-46E3-8009-3AD347E7C87D}" destId="{B2C50D70-C584-4333-8B4F-73DF09D2C40E}" srcOrd="0" destOrd="0" presId="urn:microsoft.com/office/officeart/2005/8/layout/vList5"/>
    <dgm:cxn modelId="{6B88F71F-A830-493B-B3BE-EEEB3F17F13D}" type="presParOf" srcId="{44E7393E-B577-4D9B-9124-EC0A4DEA69EE}" destId="{1D3617FF-6269-4DBA-A3ED-DF4DF3C85678}" srcOrd="17" destOrd="0" presId="urn:microsoft.com/office/officeart/2005/8/layout/vList5"/>
    <dgm:cxn modelId="{A06F1013-426A-4235-86D2-0EEF85018A8F}" type="presParOf" srcId="{44E7393E-B577-4D9B-9124-EC0A4DEA69EE}" destId="{22A577EE-FD16-412C-A40A-E70CA2C1B8A5}" srcOrd="18" destOrd="0" presId="urn:microsoft.com/office/officeart/2005/8/layout/vList5"/>
    <dgm:cxn modelId="{C110C84A-25BB-49B3-9F67-0EB28A155098}" type="presParOf" srcId="{22A577EE-FD16-412C-A40A-E70CA2C1B8A5}" destId="{ADE5B4B1-51AD-4343-9EED-822075EAAAAC}" srcOrd="0" destOrd="0" presId="urn:microsoft.com/office/officeart/2005/8/layout/vList5"/>
    <dgm:cxn modelId="{261790B8-62A4-4875-9DE3-B334C28B298B}" type="presParOf" srcId="{44E7393E-B577-4D9B-9124-EC0A4DEA69EE}" destId="{C5B1EE8F-5052-43B6-9510-843FDBD55D23}" srcOrd="19" destOrd="0" presId="urn:microsoft.com/office/officeart/2005/8/layout/vList5"/>
    <dgm:cxn modelId="{C59B8D84-52AF-46B5-9C12-D0586D5DF2DB}" type="presParOf" srcId="{44E7393E-B577-4D9B-9124-EC0A4DEA69EE}" destId="{2BDCD6B0-E886-4B58-BEC4-F255942A0569}" srcOrd="20" destOrd="0" presId="urn:microsoft.com/office/officeart/2005/8/layout/vList5"/>
    <dgm:cxn modelId="{37DDD148-DFF9-4CC1-B36B-890FBAEB14DD}" type="presParOf" srcId="{2BDCD6B0-E886-4B58-BEC4-F255942A0569}" destId="{7AB773EC-7884-4B8C-9B0E-38A006B35F7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C49E1-9287-4852-A3B0-64A000171D15}">
      <dsp:nvSpPr>
        <dsp:cNvPr id="0" name=""/>
        <dsp:cNvSpPr/>
      </dsp:nvSpPr>
      <dsp:spPr>
        <a:xfrm>
          <a:off x="1191347" y="5506"/>
          <a:ext cx="8218119" cy="8935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kern="1200" dirty="0" smtClean="0"/>
            <a:t>Tempest</a:t>
          </a:r>
          <a:endParaRPr lang="en-IN" sz="4400" kern="1200" dirty="0"/>
        </a:p>
      </dsp:txBody>
      <dsp:txXfrm>
        <a:off x="1234968" y="49127"/>
        <a:ext cx="8130877" cy="806329"/>
      </dsp:txXfrm>
    </dsp:sp>
    <dsp:sp modelId="{043C78A6-F3A5-4ED2-AE06-777320017677}">
      <dsp:nvSpPr>
        <dsp:cNvPr id="0" name=""/>
        <dsp:cNvSpPr/>
      </dsp:nvSpPr>
      <dsp:spPr>
        <a:xfrm>
          <a:off x="1191347" y="943756"/>
          <a:ext cx="8218119" cy="8935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kern="1200" dirty="0" err="1" smtClean="0"/>
            <a:t>Devstack</a:t>
          </a:r>
          <a:endParaRPr lang="en-IN" sz="4400" kern="1200" dirty="0"/>
        </a:p>
      </dsp:txBody>
      <dsp:txXfrm>
        <a:off x="1234968" y="987377"/>
        <a:ext cx="8130877" cy="806329"/>
      </dsp:txXfrm>
    </dsp:sp>
    <dsp:sp modelId="{AA05FD33-6435-4EBB-89B4-A71AD93945E3}">
      <dsp:nvSpPr>
        <dsp:cNvPr id="0" name=""/>
        <dsp:cNvSpPr/>
      </dsp:nvSpPr>
      <dsp:spPr>
        <a:xfrm>
          <a:off x="1191347" y="1882007"/>
          <a:ext cx="8218119" cy="8935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kern="1200" dirty="0" smtClean="0"/>
            <a:t>Grenade</a:t>
          </a:r>
          <a:endParaRPr lang="en-IN" sz="4400" kern="1200" dirty="0"/>
        </a:p>
      </dsp:txBody>
      <dsp:txXfrm>
        <a:off x="1234968" y="1925628"/>
        <a:ext cx="8130877" cy="806329"/>
      </dsp:txXfrm>
    </dsp:sp>
    <dsp:sp modelId="{B46FB6CC-3039-469D-BFD3-27C41BED3DD3}">
      <dsp:nvSpPr>
        <dsp:cNvPr id="0" name=""/>
        <dsp:cNvSpPr/>
      </dsp:nvSpPr>
      <dsp:spPr>
        <a:xfrm>
          <a:off x="1191347" y="2820257"/>
          <a:ext cx="8218119" cy="8935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kern="1200" dirty="0" err="1" smtClean="0"/>
            <a:t>Patrole</a:t>
          </a:r>
          <a:endParaRPr lang="en-IN" sz="4400" kern="1200" dirty="0"/>
        </a:p>
      </dsp:txBody>
      <dsp:txXfrm>
        <a:off x="1234968" y="2863878"/>
        <a:ext cx="8130877" cy="806329"/>
      </dsp:txXfrm>
    </dsp:sp>
    <dsp:sp modelId="{8F951118-5920-45AC-8F20-D3ADE1A25DB5}">
      <dsp:nvSpPr>
        <dsp:cNvPr id="0" name=""/>
        <dsp:cNvSpPr/>
      </dsp:nvSpPr>
      <dsp:spPr>
        <a:xfrm>
          <a:off x="1191347" y="3758508"/>
          <a:ext cx="8218119" cy="8935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b="0" i="0" kern="1200" dirty="0" err="1" smtClean="0"/>
            <a:t>devstack</a:t>
          </a:r>
          <a:r>
            <a:rPr lang="en-IN" sz="4400" b="0" i="0" kern="1200" dirty="0" smtClean="0"/>
            <a:t>-tools</a:t>
          </a:r>
          <a:endParaRPr lang="en-IN" sz="4400" kern="1200" dirty="0"/>
        </a:p>
      </dsp:txBody>
      <dsp:txXfrm>
        <a:off x="1234968" y="3802129"/>
        <a:ext cx="8130877" cy="806329"/>
      </dsp:txXfrm>
    </dsp:sp>
    <dsp:sp modelId="{37532E3D-5135-405A-82BF-8C9948D95546}">
      <dsp:nvSpPr>
        <dsp:cNvPr id="0" name=""/>
        <dsp:cNvSpPr/>
      </dsp:nvSpPr>
      <dsp:spPr>
        <a:xfrm>
          <a:off x="1191347" y="4696758"/>
          <a:ext cx="8218119" cy="8935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300" b="0" i="0" kern="1200" dirty="0" err="1" smtClean="0"/>
            <a:t>devstack</a:t>
          </a:r>
          <a:r>
            <a:rPr lang="en-IN" sz="4300" b="0" i="0" kern="1200" dirty="0" smtClean="0"/>
            <a:t>-plugin-</a:t>
          </a:r>
          <a:r>
            <a:rPr lang="en-IN" sz="4300" b="0" i="0" kern="1200" dirty="0" err="1" smtClean="0"/>
            <a:t>ceph</a:t>
          </a:r>
          <a:endParaRPr lang="en-IN" sz="4300" kern="1200" dirty="0"/>
        </a:p>
      </dsp:txBody>
      <dsp:txXfrm>
        <a:off x="1234968" y="4740379"/>
        <a:ext cx="8130877" cy="806329"/>
      </dsp:txXfrm>
    </dsp:sp>
    <dsp:sp modelId="{3618952F-4BE3-4028-98B6-ADE29320BE4E}">
      <dsp:nvSpPr>
        <dsp:cNvPr id="0" name=""/>
        <dsp:cNvSpPr/>
      </dsp:nvSpPr>
      <dsp:spPr>
        <a:xfrm>
          <a:off x="1191347" y="5635009"/>
          <a:ext cx="8218119" cy="8935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300" b="0" i="0" kern="1200" dirty="0" err="1" smtClean="0"/>
            <a:t>devstack</a:t>
          </a:r>
          <a:r>
            <a:rPr lang="en-IN" sz="4300" b="0" i="0" kern="1200" dirty="0" smtClean="0"/>
            <a:t>-plugin-container</a:t>
          </a:r>
          <a:endParaRPr lang="en-IN" sz="4300" kern="1200" dirty="0"/>
        </a:p>
      </dsp:txBody>
      <dsp:txXfrm>
        <a:off x="1234968" y="5678630"/>
        <a:ext cx="8130877" cy="806329"/>
      </dsp:txXfrm>
    </dsp:sp>
    <dsp:sp modelId="{0A1827EB-CEEB-4BCD-A14F-445694C3429C}">
      <dsp:nvSpPr>
        <dsp:cNvPr id="0" name=""/>
        <dsp:cNvSpPr/>
      </dsp:nvSpPr>
      <dsp:spPr>
        <a:xfrm>
          <a:off x="1191347" y="6573259"/>
          <a:ext cx="8218119" cy="8935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200" b="0" i="0" kern="1200" dirty="0" err="1" smtClean="0"/>
            <a:t>openstack</a:t>
          </a:r>
          <a:r>
            <a:rPr lang="en-IN" sz="4200" b="0" i="0" kern="1200" dirty="0" smtClean="0"/>
            <a:t>-health</a:t>
          </a:r>
          <a:endParaRPr lang="en-IN" sz="4200" kern="1200" dirty="0"/>
        </a:p>
      </dsp:txBody>
      <dsp:txXfrm>
        <a:off x="1234968" y="6616880"/>
        <a:ext cx="8130877" cy="806329"/>
      </dsp:txXfrm>
    </dsp:sp>
    <dsp:sp modelId="{9C6EDA7D-E19B-4443-8CEC-F20F38B0EE4C}">
      <dsp:nvSpPr>
        <dsp:cNvPr id="0" name=""/>
        <dsp:cNvSpPr/>
      </dsp:nvSpPr>
      <dsp:spPr>
        <a:xfrm>
          <a:off x="1191347" y="7511510"/>
          <a:ext cx="8218119" cy="8935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200" b="0" i="0" kern="1200" dirty="0" err="1" smtClean="0"/>
            <a:t>Stackviz</a:t>
          </a:r>
          <a:endParaRPr lang="en-IN" sz="4200" kern="1200" dirty="0"/>
        </a:p>
      </dsp:txBody>
      <dsp:txXfrm>
        <a:off x="1234968" y="7555131"/>
        <a:ext cx="8130877" cy="806329"/>
      </dsp:txXfrm>
    </dsp:sp>
    <dsp:sp modelId="{5F86F39B-AE89-44A6-B4EE-168EEFC3B687}">
      <dsp:nvSpPr>
        <dsp:cNvPr id="0" name=""/>
        <dsp:cNvSpPr/>
      </dsp:nvSpPr>
      <dsp:spPr>
        <a:xfrm>
          <a:off x="1191347" y="8449760"/>
          <a:ext cx="8218119" cy="8935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200" b="0" i="0" kern="1200" dirty="0" err="1" smtClean="0"/>
            <a:t>os-testr</a:t>
          </a:r>
          <a:endParaRPr lang="en-IN" sz="4200" kern="1200" dirty="0"/>
        </a:p>
      </dsp:txBody>
      <dsp:txXfrm>
        <a:off x="1234968" y="8493381"/>
        <a:ext cx="8130877" cy="806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DCA23-63BB-4366-A380-E4EF9B6BDB58}">
      <dsp:nvSpPr>
        <dsp:cNvPr id="0" name=""/>
        <dsp:cNvSpPr/>
      </dsp:nvSpPr>
      <dsp:spPr>
        <a:xfrm>
          <a:off x="1363404" y="2282"/>
          <a:ext cx="7874004" cy="8125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kern="1200" dirty="0" smtClean="0"/>
            <a:t>Hacking</a:t>
          </a:r>
          <a:endParaRPr lang="en-IN" sz="3900" kern="1200" dirty="0"/>
        </a:p>
      </dsp:txBody>
      <dsp:txXfrm>
        <a:off x="1403069" y="41947"/>
        <a:ext cx="7794674" cy="733215"/>
      </dsp:txXfrm>
    </dsp:sp>
    <dsp:sp modelId="{7AFC49E1-9287-4852-A3B0-64A000171D15}">
      <dsp:nvSpPr>
        <dsp:cNvPr id="0" name=""/>
        <dsp:cNvSpPr/>
      </dsp:nvSpPr>
      <dsp:spPr>
        <a:xfrm>
          <a:off x="1363404" y="855455"/>
          <a:ext cx="7874004" cy="8125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b="0" i="0" kern="1200" dirty="0" err="1" smtClean="0"/>
            <a:t>bashate</a:t>
          </a:r>
          <a:endParaRPr lang="en-IN" sz="3900" kern="1200" dirty="0"/>
        </a:p>
      </dsp:txBody>
      <dsp:txXfrm>
        <a:off x="1403069" y="895120"/>
        <a:ext cx="7794674" cy="733215"/>
      </dsp:txXfrm>
    </dsp:sp>
    <dsp:sp modelId="{043C78A6-F3A5-4ED2-AE06-777320017677}">
      <dsp:nvSpPr>
        <dsp:cNvPr id="0" name=""/>
        <dsp:cNvSpPr/>
      </dsp:nvSpPr>
      <dsp:spPr>
        <a:xfrm>
          <a:off x="1363404" y="1708627"/>
          <a:ext cx="7874004" cy="8125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b="0" i="0" kern="1200" dirty="0" smtClean="0"/>
            <a:t>coverage2sql</a:t>
          </a:r>
          <a:endParaRPr lang="en-IN" sz="3900" kern="1200" dirty="0"/>
        </a:p>
      </dsp:txBody>
      <dsp:txXfrm>
        <a:off x="1403069" y="1748292"/>
        <a:ext cx="7794674" cy="733215"/>
      </dsp:txXfrm>
    </dsp:sp>
    <dsp:sp modelId="{AA05FD33-6435-4EBB-89B4-A71AD93945E3}">
      <dsp:nvSpPr>
        <dsp:cNvPr id="0" name=""/>
        <dsp:cNvSpPr/>
      </dsp:nvSpPr>
      <dsp:spPr>
        <a:xfrm>
          <a:off x="1363404" y="2561800"/>
          <a:ext cx="7874004" cy="8125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b="0" i="0" kern="1200" dirty="0" err="1" smtClean="0"/>
            <a:t>eslint-config-openstack</a:t>
          </a:r>
          <a:endParaRPr lang="en-IN" sz="3800" kern="1200" dirty="0"/>
        </a:p>
      </dsp:txBody>
      <dsp:txXfrm>
        <a:off x="1403069" y="2601465"/>
        <a:ext cx="7794674" cy="733215"/>
      </dsp:txXfrm>
    </dsp:sp>
    <dsp:sp modelId="{35E6B410-6375-4AC1-B039-7D454E0864E4}">
      <dsp:nvSpPr>
        <dsp:cNvPr id="0" name=""/>
        <dsp:cNvSpPr/>
      </dsp:nvSpPr>
      <dsp:spPr>
        <a:xfrm>
          <a:off x="1363404" y="3414973"/>
          <a:ext cx="7874004" cy="8125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b="0" i="0" kern="1200" dirty="0" smtClean="0"/>
            <a:t>tempest-stress</a:t>
          </a:r>
          <a:endParaRPr lang="en-IN" sz="3800" kern="1200" dirty="0"/>
        </a:p>
      </dsp:txBody>
      <dsp:txXfrm>
        <a:off x="1403069" y="3454638"/>
        <a:ext cx="7794674" cy="733215"/>
      </dsp:txXfrm>
    </dsp:sp>
    <dsp:sp modelId="{3618952F-4BE3-4028-98B6-ADE29320BE4E}">
      <dsp:nvSpPr>
        <dsp:cNvPr id="0" name=""/>
        <dsp:cNvSpPr/>
      </dsp:nvSpPr>
      <dsp:spPr>
        <a:xfrm>
          <a:off x="1363404" y="4268146"/>
          <a:ext cx="7874004" cy="8125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b="0" i="0" kern="1200" dirty="0" err="1" smtClean="0"/>
            <a:t>os</a:t>
          </a:r>
          <a:r>
            <a:rPr lang="en-IN" sz="3800" b="0" i="0" kern="1200" dirty="0" smtClean="0"/>
            <a:t>-performance-tools</a:t>
          </a:r>
          <a:endParaRPr lang="en-IN" sz="3800" kern="1200" dirty="0"/>
        </a:p>
      </dsp:txBody>
      <dsp:txXfrm>
        <a:off x="1403069" y="4307811"/>
        <a:ext cx="7794674" cy="733215"/>
      </dsp:txXfrm>
    </dsp:sp>
    <dsp:sp modelId="{0A1827EB-CEEB-4BCD-A14F-445694C3429C}">
      <dsp:nvSpPr>
        <dsp:cNvPr id="0" name=""/>
        <dsp:cNvSpPr/>
      </dsp:nvSpPr>
      <dsp:spPr>
        <a:xfrm>
          <a:off x="1363404" y="5121319"/>
          <a:ext cx="7874004" cy="8125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b="0" i="0" kern="1200" dirty="0" err="1" smtClean="0"/>
            <a:t>devstack</a:t>
          </a:r>
          <a:r>
            <a:rPr lang="en-IN" sz="3700" b="0" i="0" kern="1200" dirty="0" smtClean="0"/>
            <a:t>-vagrant</a:t>
          </a:r>
          <a:endParaRPr lang="en-IN" sz="3700" kern="1200" dirty="0"/>
        </a:p>
      </dsp:txBody>
      <dsp:txXfrm>
        <a:off x="1403069" y="5160984"/>
        <a:ext cx="7794674" cy="733215"/>
      </dsp:txXfrm>
    </dsp:sp>
    <dsp:sp modelId="{5F86F39B-AE89-44A6-B4EE-168EEFC3B687}">
      <dsp:nvSpPr>
        <dsp:cNvPr id="0" name=""/>
        <dsp:cNvSpPr/>
      </dsp:nvSpPr>
      <dsp:spPr>
        <a:xfrm>
          <a:off x="1363404" y="5974491"/>
          <a:ext cx="7874004" cy="8125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b="0" i="0" kern="1200" dirty="0" err="1" smtClean="0"/>
            <a:t>devstack</a:t>
          </a:r>
          <a:r>
            <a:rPr lang="en-IN" sz="3700" b="0" i="0" kern="1200" dirty="0" smtClean="0"/>
            <a:t>-plugin-</a:t>
          </a:r>
          <a:r>
            <a:rPr lang="en-IN" sz="3700" b="0" i="0" kern="1200" dirty="0" err="1" smtClean="0"/>
            <a:t>cookiecutter</a:t>
          </a:r>
          <a:endParaRPr lang="en-IN" sz="3700" kern="1200" dirty="0"/>
        </a:p>
      </dsp:txBody>
      <dsp:txXfrm>
        <a:off x="1403069" y="6014156"/>
        <a:ext cx="7794674" cy="733215"/>
      </dsp:txXfrm>
    </dsp:sp>
    <dsp:sp modelId="{B2C50D70-C584-4333-8B4F-73DF09D2C40E}">
      <dsp:nvSpPr>
        <dsp:cNvPr id="0" name=""/>
        <dsp:cNvSpPr/>
      </dsp:nvSpPr>
      <dsp:spPr>
        <a:xfrm>
          <a:off x="1363404" y="6827664"/>
          <a:ext cx="7874004" cy="8125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b="0" i="0" kern="1200" dirty="0" smtClean="0"/>
            <a:t>tempest-plugin-</a:t>
          </a:r>
          <a:r>
            <a:rPr lang="en-IN" sz="3600" b="0" i="0" kern="1200" dirty="0" err="1" smtClean="0"/>
            <a:t>cookiecutter</a:t>
          </a:r>
          <a:endParaRPr lang="en-IN" sz="3600" kern="1200" dirty="0"/>
        </a:p>
      </dsp:txBody>
      <dsp:txXfrm>
        <a:off x="1403069" y="6867329"/>
        <a:ext cx="7794674" cy="733215"/>
      </dsp:txXfrm>
    </dsp:sp>
    <dsp:sp modelId="{ADE5B4B1-51AD-4343-9EED-822075EAAAAC}">
      <dsp:nvSpPr>
        <dsp:cNvPr id="0" name=""/>
        <dsp:cNvSpPr/>
      </dsp:nvSpPr>
      <dsp:spPr>
        <a:xfrm>
          <a:off x="1363404" y="7680837"/>
          <a:ext cx="7874004" cy="8125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b="0" i="0" kern="1200" dirty="0" smtClean="0"/>
            <a:t>karma-subunit-reporter</a:t>
          </a:r>
          <a:endParaRPr lang="en-IN" sz="3500" kern="1200" dirty="0"/>
        </a:p>
      </dsp:txBody>
      <dsp:txXfrm>
        <a:off x="1403069" y="7720502"/>
        <a:ext cx="7794674" cy="733215"/>
      </dsp:txXfrm>
    </dsp:sp>
    <dsp:sp modelId="{7AB773EC-7884-4B8C-9B0E-38A006B35F76}">
      <dsp:nvSpPr>
        <dsp:cNvPr id="0" name=""/>
        <dsp:cNvSpPr/>
      </dsp:nvSpPr>
      <dsp:spPr>
        <a:xfrm>
          <a:off x="1363404" y="8534010"/>
          <a:ext cx="7874004" cy="8125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b="0" i="0" kern="1200" dirty="0" smtClean="0"/>
            <a:t>tempest-lib (Deprecated)</a:t>
          </a:r>
          <a:endParaRPr lang="en-IN" sz="3400" kern="1200" dirty="0"/>
        </a:p>
      </dsp:txBody>
      <dsp:txXfrm>
        <a:off x="1403069" y="8573675"/>
        <a:ext cx="7794674" cy="733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5" name="Shape 2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059939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Mascot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0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Mascot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11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Mascot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0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Mascot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38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Mascot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71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9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Red Cover">
    <p:bg>
      <p:bgPr>
        <a:solidFill>
          <a:srgbClr val="DA1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1244600" y="4813300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5982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body" sz="half" idx="1"/>
          </p:nvPr>
        </p:nvSpPr>
        <p:spPr>
          <a:xfrm>
            <a:off x="4638009" y="10558748"/>
            <a:ext cx="15107982" cy="57658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228600" algn="ctr">
              <a:spcBef>
                <a:spcPts val="0"/>
              </a:spcBef>
              <a:buSzTx/>
              <a:buNone/>
              <a:defRPr sz="2800"/>
            </a:lvl2pPr>
            <a:lvl3pPr marL="0" indent="457200" algn="ctr">
              <a:spcBef>
                <a:spcPts val="0"/>
              </a:spcBef>
              <a:buSzTx/>
              <a:buNone/>
              <a:defRPr sz="2800"/>
            </a:lvl3pPr>
            <a:lvl4pPr marL="0" indent="685800" algn="ctr">
              <a:spcBef>
                <a:spcPts val="0"/>
              </a:spcBef>
              <a:buSzTx/>
              <a:buNone/>
              <a:defRPr sz="2800"/>
            </a:lvl4pPr>
            <a:lvl5pPr marL="0" indent="914400" algn="ctr">
              <a:spcBef>
                <a:spcPts val="0"/>
              </a:spcBef>
              <a:buSzTx/>
              <a:buNone/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2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1139556" y="1828800"/>
            <a:ext cx="22104889" cy="0"/>
          </a:xfrm>
          <a:prstGeom prst="line">
            <a:avLst/>
          </a:prstGeom>
          <a:ln w="12700">
            <a:solidFill>
              <a:srgbClr val="4E454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pic" idx="13"/>
          </p:nvPr>
        </p:nvSpPr>
        <p:spPr>
          <a:xfrm>
            <a:off x="-38250" y="1838325"/>
            <a:ext cx="24464038" cy="811698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 Centered +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1139556" y="9858275"/>
            <a:ext cx="22104888" cy="1419325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30000"/>
              </a:lnSpc>
              <a:defRPr sz="4800" b="0">
                <a:solidFill>
                  <a:srgbClr val="4E45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half" idx="1"/>
          </p:nvPr>
        </p:nvSpPr>
        <p:spPr>
          <a:xfrm>
            <a:off x="4638009" y="11480800"/>
            <a:ext cx="15107982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228600" algn="ctr">
              <a:spcBef>
                <a:spcPts val="0"/>
              </a:spcBef>
              <a:buSzTx/>
              <a:buNone/>
              <a:defRPr sz="2800"/>
            </a:lvl2pPr>
            <a:lvl3pPr marL="0" indent="457200" algn="ctr">
              <a:spcBef>
                <a:spcPts val="0"/>
              </a:spcBef>
              <a:buSzTx/>
              <a:buNone/>
              <a:defRPr sz="2800"/>
            </a:lvl3pPr>
            <a:lvl4pPr marL="0" indent="685800" algn="ctr">
              <a:spcBef>
                <a:spcPts val="0"/>
              </a:spcBef>
              <a:buSzTx/>
              <a:buNone/>
              <a:defRPr sz="2800"/>
            </a:lvl4pPr>
            <a:lvl5pPr marL="0" indent="914400" algn="ctr">
              <a:spcBef>
                <a:spcPts val="0"/>
              </a:spcBef>
              <a:buSzTx/>
              <a:buNone/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4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1139556" y="1828800"/>
            <a:ext cx="22104889" cy="0"/>
          </a:xfrm>
          <a:prstGeom prst="line">
            <a:avLst/>
          </a:prstGeom>
          <a:ln w="12700">
            <a:solidFill>
              <a:srgbClr val="4E454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pic" idx="13"/>
          </p:nvPr>
        </p:nvSpPr>
        <p:spPr>
          <a:xfrm>
            <a:off x="-38250" y="1838325"/>
            <a:ext cx="24464038" cy="811698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pic" sz="quarter" idx="13"/>
          </p:nvPr>
        </p:nvSpPr>
        <p:spPr>
          <a:xfrm>
            <a:off x="15760699" y="7048499"/>
            <a:ext cx="7404101" cy="5549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ue Cove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0" y="-34305"/>
            <a:ext cx="4870591" cy="13784610"/>
          </a:xfrm>
          <a:prstGeom prst="rect">
            <a:avLst/>
          </a:prstGeom>
          <a:solidFill>
            <a:srgbClr val="194E6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4878352" y="-34305"/>
            <a:ext cx="4870591" cy="13784610"/>
          </a:xfrm>
          <a:prstGeom prst="rect">
            <a:avLst/>
          </a:prstGeom>
          <a:solidFill>
            <a:srgbClr val="1957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9756704" y="-34305"/>
            <a:ext cx="4870592" cy="13784610"/>
          </a:xfrm>
          <a:prstGeom prst="rect">
            <a:avLst/>
          </a:prstGeom>
          <a:solidFill>
            <a:srgbClr val="26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14635057" y="-34305"/>
            <a:ext cx="4870591" cy="13784610"/>
          </a:xfrm>
          <a:prstGeom prst="rect">
            <a:avLst/>
          </a:prstGeom>
          <a:solidFill>
            <a:srgbClr val="31688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19513408" y="-34305"/>
            <a:ext cx="4870592" cy="13784610"/>
          </a:xfrm>
          <a:prstGeom prst="rect">
            <a:avLst/>
          </a:prstGeom>
          <a:solidFill>
            <a:srgbClr val="3D718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221949" y="4336553"/>
            <a:ext cx="2426693" cy="2426694"/>
          </a:xfrm>
          <a:prstGeom prst="ellipse">
            <a:avLst/>
          </a:prstGeom>
          <a:ln w="635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pic" sz="quarter" idx="13"/>
          </p:nvPr>
        </p:nvSpPr>
        <p:spPr>
          <a:xfrm>
            <a:off x="1856081" y="5075389"/>
            <a:ext cx="1158429" cy="102522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671185" y="7296884"/>
            <a:ext cx="3528220" cy="1690688"/>
          </a:xfrm>
          <a:prstGeom prst="rect">
            <a:avLst/>
          </a:prstGeom>
        </p:spPr>
        <p:txBody>
          <a:bodyPr anchor="t"/>
          <a:lstStyle>
            <a:lvl1pPr algn="ctr">
              <a:spcBef>
                <a:spcPts val="2400"/>
              </a:spcBef>
              <a:defRPr sz="2600" cap="all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6100301" y="4336553"/>
            <a:ext cx="2426693" cy="2426694"/>
          </a:xfrm>
          <a:prstGeom prst="ellipse">
            <a:avLst/>
          </a:prstGeom>
          <a:ln w="635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4"/>
          </p:nvPr>
        </p:nvSpPr>
        <p:spPr>
          <a:xfrm>
            <a:off x="5511438" y="7296884"/>
            <a:ext cx="3604419" cy="1574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2400"/>
              </a:spcBef>
              <a:buSzTx/>
              <a:buNone/>
              <a:defRPr sz="2600" b="1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1" name="Shape 181"/>
          <p:cNvSpPr>
            <a:spLocks noGrp="1"/>
          </p:cNvSpPr>
          <p:nvPr>
            <p:ph type="pic" sz="quarter" idx="15"/>
          </p:nvPr>
        </p:nvSpPr>
        <p:spPr>
          <a:xfrm>
            <a:off x="6734408" y="4826747"/>
            <a:ext cx="1158429" cy="139550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10978653" y="4336553"/>
            <a:ext cx="2426694" cy="2426694"/>
          </a:xfrm>
          <a:prstGeom prst="ellipse">
            <a:avLst/>
          </a:prstGeom>
          <a:ln w="635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6"/>
          </p:nvPr>
        </p:nvSpPr>
        <p:spPr>
          <a:xfrm>
            <a:off x="10389790" y="7296884"/>
            <a:ext cx="3604420" cy="1574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2400"/>
              </a:spcBef>
              <a:buSzTx/>
              <a:buNone/>
              <a:defRPr sz="2600" b="1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4" name="Shape 184"/>
          <p:cNvSpPr>
            <a:spLocks noGrp="1"/>
          </p:cNvSpPr>
          <p:nvPr>
            <p:ph type="pic" sz="quarter" idx="17"/>
          </p:nvPr>
        </p:nvSpPr>
        <p:spPr>
          <a:xfrm>
            <a:off x="11612760" y="4826747"/>
            <a:ext cx="1158429" cy="139550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15857005" y="4336553"/>
            <a:ext cx="2426693" cy="2426694"/>
          </a:xfrm>
          <a:prstGeom prst="ellipse">
            <a:avLst/>
          </a:prstGeom>
          <a:ln w="635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8"/>
          </p:nvPr>
        </p:nvSpPr>
        <p:spPr>
          <a:xfrm>
            <a:off x="15268142" y="7296884"/>
            <a:ext cx="3604420" cy="1574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2400"/>
              </a:spcBef>
              <a:buSzTx/>
              <a:buNone/>
              <a:defRPr sz="2600" b="1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7" name="Shape 187"/>
          <p:cNvSpPr>
            <a:spLocks noGrp="1"/>
          </p:cNvSpPr>
          <p:nvPr>
            <p:ph type="pic" sz="quarter" idx="19"/>
          </p:nvPr>
        </p:nvSpPr>
        <p:spPr>
          <a:xfrm>
            <a:off x="16491112" y="4826747"/>
            <a:ext cx="1158429" cy="139550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20735357" y="4336553"/>
            <a:ext cx="2426693" cy="2426694"/>
          </a:xfrm>
          <a:prstGeom prst="ellipse">
            <a:avLst/>
          </a:prstGeom>
          <a:ln w="635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20"/>
          </p:nvPr>
        </p:nvSpPr>
        <p:spPr>
          <a:xfrm>
            <a:off x="20146494" y="7296884"/>
            <a:ext cx="3604420" cy="1574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2400"/>
              </a:spcBef>
              <a:buSzTx/>
              <a:buNone/>
              <a:defRPr sz="2600" b="1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0" name="Shape 190"/>
          <p:cNvSpPr>
            <a:spLocks noGrp="1"/>
          </p:cNvSpPr>
          <p:nvPr>
            <p:ph type="pic" sz="quarter" idx="21"/>
          </p:nvPr>
        </p:nvSpPr>
        <p:spPr>
          <a:xfrm>
            <a:off x="21369464" y="4826747"/>
            <a:ext cx="1158429" cy="139550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anks">
    <p:bg>
      <p:bgPr>
        <a:solidFill>
          <a:srgbClr val="DA1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xfrm>
            <a:off x="1244600" y="25908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9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5982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>
            <a:spLocks noGrp="1"/>
          </p:cNvSpPr>
          <p:nvPr>
            <p:ph type="body" sz="quarter" idx="13"/>
          </p:nvPr>
        </p:nvSpPr>
        <p:spPr>
          <a:xfrm>
            <a:off x="1248916" y="7232650"/>
            <a:ext cx="3198019" cy="838200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5089" y="10957320"/>
            <a:ext cx="1155422" cy="1155433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202"/>
          <p:cNvSpPr>
            <a:spLocks noGrp="1"/>
          </p:cNvSpPr>
          <p:nvPr>
            <p:ph type="body" sz="quarter" idx="14"/>
          </p:nvPr>
        </p:nvSpPr>
        <p:spPr>
          <a:xfrm>
            <a:off x="2910817" y="11274686"/>
            <a:ext cx="1747566" cy="4953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3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38889" y="10957320"/>
            <a:ext cx="1155421" cy="1155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191108" y="10957320"/>
            <a:ext cx="1155420" cy="1155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418132" y="10970431"/>
            <a:ext cx="1155420" cy="1155442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/>
        </p:nvSpPr>
        <p:spPr>
          <a:xfrm>
            <a:off x="6618013" y="11274686"/>
            <a:ext cx="216128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@OpenStack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5"/>
          </p:nvPr>
        </p:nvSpPr>
        <p:spPr>
          <a:xfrm>
            <a:off x="10830495" y="11274686"/>
            <a:ext cx="1747566" cy="4953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6"/>
          </p:nvPr>
        </p:nvSpPr>
        <p:spPr>
          <a:xfrm>
            <a:off x="14627287" y="11274686"/>
            <a:ext cx="3636541" cy="4953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uter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xfrm>
            <a:off x="1117600" y="2466875"/>
            <a:ext cx="13127733" cy="14193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6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3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/>
          <p:cNvSpPr/>
          <p:nvPr/>
        </p:nvSpPr>
        <p:spPr>
          <a:xfrm>
            <a:off x="1139556" y="1828800"/>
            <a:ext cx="22104889" cy="0"/>
          </a:xfrm>
          <a:prstGeom prst="line">
            <a:avLst/>
          </a:prstGeom>
          <a:ln w="12700">
            <a:solidFill>
              <a:srgbClr val="4E454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3"/>
          </p:nvPr>
        </p:nvSpPr>
        <p:spPr>
          <a:xfrm>
            <a:off x="1139555" y="2028527"/>
            <a:ext cx="22104890" cy="71814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600" b="1" cap="all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7" name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63650" y="3952589"/>
            <a:ext cx="15310700" cy="8883395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>
            <a:spLocks noGrp="1"/>
          </p:cNvSpPr>
          <p:nvPr>
            <p:ph type="pic" sz="quarter" idx="14"/>
          </p:nvPr>
        </p:nvSpPr>
        <p:spPr>
          <a:xfrm>
            <a:off x="6985694" y="4980742"/>
            <a:ext cx="10119946" cy="62953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838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 b="1">
                <a:solidFill>
                  <a:srgbClr val="DA1A3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7" name="Shape 287"/>
          <p:cNvSpPr>
            <a:spLocks noGrp="1"/>
          </p:cNvSpPr>
          <p:nvPr>
            <p:ph type="body" sz="quarter" idx="14"/>
          </p:nvPr>
        </p:nvSpPr>
        <p:spPr>
          <a:xfrm>
            <a:off x="2387600" y="6788149"/>
            <a:ext cx="19621500" cy="9271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8" name="Shape 2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Red Cover + Info">
    <p:bg>
      <p:bgPr>
        <a:solidFill>
          <a:srgbClr val="DA1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244600" y="25908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2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5982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>
            <a:spLocks noGrp="1"/>
          </p:cNvSpPr>
          <p:nvPr>
            <p:ph type="body" sz="quarter" idx="13"/>
          </p:nvPr>
        </p:nvSpPr>
        <p:spPr>
          <a:xfrm>
            <a:off x="1248916" y="7232650"/>
            <a:ext cx="5739706" cy="838200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hape 27"/>
          <p:cNvSpPr/>
          <p:nvPr/>
        </p:nvSpPr>
        <p:spPr>
          <a:xfrm>
            <a:off x="1285308" y="9169400"/>
            <a:ext cx="21813385" cy="0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4"/>
          </p:nvPr>
        </p:nvSpPr>
        <p:spPr>
          <a:xfrm>
            <a:off x="1250844" y="9734550"/>
            <a:ext cx="3196544" cy="4953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2600" b="1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sz="quarter" idx="15"/>
          </p:nvPr>
        </p:nvSpPr>
        <p:spPr>
          <a:xfrm>
            <a:off x="18831259" y="2673350"/>
            <a:ext cx="1766914" cy="4953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01236" y="2349154"/>
            <a:ext cx="1143674" cy="114369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ue Cover + Info">
    <p:bg>
      <p:bgPr>
        <a:solidFill>
          <a:srgbClr val="0B4D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1244600" y="25908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3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5982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>
            <a:spLocks noGrp="1"/>
          </p:cNvSpPr>
          <p:nvPr>
            <p:ph type="body" sz="quarter" idx="13"/>
          </p:nvPr>
        </p:nvSpPr>
        <p:spPr>
          <a:xfrm>
            <a:off x="1248916" y="7232650"/>
            <a:ext cx="5739706" cy="838200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ey Cover + Info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1244600" y="25908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1248916" y="7232650"/>
            <a:ext cx="4567747" cy="685800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>
              <a:spcBef>
                <a:spcPts val="1600"/>
              </a:spcBef>
              <a:buSzTx/>
              <a:buNone/>
              <a:defRPr sz="3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13716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6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pic" sz="half" idx="13"/>
          </p:nvPr>
        </p:nvSpPr>
        <p:spPr>
          <a:xfrm>
            <a:off x="12858303" y="2333326"/>
            <a:ext cx="10400706" cy="102777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1117600" y="2466875"/>
            <a:ext cx="10223500" cy="14193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6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1168400" y="4013200"/>
            <a:ext cx="10223500" cy="8596313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228600">
              <a:buSzTx/>
              <a:buNone/>
            </a:lvl2pPr>
            <a:lvl3pPr marL="0" indent="457200">
              <a:buSzTx/>
              <a:buNone/>
            </a:lvl3pPr>
            <a:lvl4pPr marL="0" indent="685800">
              <a:buSzTx/>
              <a:buNone/>
            </a:lvl4pPr>
            <a:lvl5pPr marL="0" indent="914400">
              <a:buSz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8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/>
        </p:nvSpPr>
        <p:spPr>
          <a:xfrm>
            <a:off x="1139556" y="1828800"/>
            <a:ext cx="22104889" cy="0"/>
          </a:xfrm>
          <a:prstGeom prst="line">
            <a:avLst/>
          </a:prstGeom>
          <a:ln w="12700">
            <a:solidFill>
              <a:srgbClr val="4E454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tro, 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1117600" y="2466875"/>
            <a:ext cx="13127733" cy="14193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6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1168400" y="40132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228600">
              <a:buSzTx/>
              <a:buNone/>
            </a:lvl2pPr>
            <a:lvl3pPr marL="0" indent="457200">
              <a:buSzTx/>
              <a:buNone/>
            </a:lvl3pPr>
            <a:lvl4pPr marL="0" indent="685800">
              <a:buSzTx/>
              <a:buNone/>
            </a:lvl4pPr>
            <a:lvl5pPr marL="0" indent="914400">
              <a:buSz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9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1139556" y="1828800"/>
            <a:ext cx="22104889" cy="0"/>
          </a:xfrm>
          <a:prstGeom prst="line">
            <a:avLst/>
          </a:prstGeom>
          <a:ln w="12700">
            <a:solidFill>
              <a:srgbClr val="4E454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sz="quarter" idx="13"/>
          </p:nvPr>
        </p:nvSpPr>
        <p:spPr>
          <a:xfrm>
            <a:off x="1139555" y="2028527"/>
            <a:ext cx="22104890" cy="71814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600" b="1" cap="all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1117600" y="2466875"/>
            <a:ext cx="10223500" cy="14193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6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1168400" y="4521200"/>
            <a:ext cx="15893654" cy="8806657"/>
          </a:xfrm>
          <a:prstGeom prst="rect">
            <a:avLst/>
          </a:prstGeom>
        </p:spPr>
        <p:txBody>
          <a:bodyPr anchor="t"/>
          <a:lstStyle>
            <a:lvl1pPr marL="723900" indent="-723900">
              <a:spcBef>
                <a:spcPts val="3000"/>
              </a:spcBef>
              <a:buClr>
                <a:srgbClr val="DA1A32"/>
              </a:buClr>
              <a:buSzPct val="115000"/>
              <a:buChar char="➡"/>
              <a:defRPr sz="3800"/>
            </a:lvl1pPr>
            <a:lvl2pPr marL="685800" indent="-482600">
              <a:spcBef>
                <a:spcPts val="3000"/>
              </a:spcBef>
              <a:buClr>
                <a:srgbClr val="0B4D6A"/>
              </a:buClr>
              <a:defRPr sz="3800"/>
            </a:lvl2pPr>
            <a:lvl3pPr marL="1003300" indent="-368300">
              <a:spcBef>
                <a:spcPts val="3000"/>
              </a:spcBef>
              <a:buClr>
                <a:srgbClr val="0B4D6A"/>
              </a:buClr>
              <a:defRPr sz="3800"/>
            </a:lvl3pPr>
            <a:lvl4pPr marL="1429238" indent="-464038">
              <a:spcBef>
                <a:spcPts val="3000"/>
              </a:spcBef>
              <a:buClr>
                <a:srgbClr val="0B4D6A"/>
              </a:buClr>
              <a:defRPr sz="3800"/>
            </a:lvl4pPr>
            <a:lvl5pPr marL="1924538" indent="-464038">
              <a:spcBef>
                <a:spcPts val="3000"/>
              </a:spcBef>
              <a:buClr>
                <a:srgbClr val="0B4D6A"/>
              </a:buClr>
              <a:defRPr sz="3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0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/>
          <p:nvPr/>
        </p:nvSpPr>
        <p:spPr>
          <a:xfrm>
            <a:off x="1139556" y="1828800"/>
            <a:ext cx="22104889" cy="0"/>
          </a:xfrm>
          <a:prstGeom prst="line">
            <a:avLst/>
          </a:prstGeom>
          <a:ln w="12700">
            <a:solidFill>
              <a:srgbClr val="4E454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solidFill>
                  <a:srgbClr val="DA1A3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4"/>
          </p:nvPr>
        </p:nvSpPr>
        <p:spPr>
          <a:xfrm>
            <a:off x="2387600" y="6788149"/>
            <a:ext cx="19621500" cy="9271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3" name="pasted-image.pdf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1139556" y="1828800"/>
            <a:ext cx="22104889" cy="0"/>
          </a:xfrm>
          <a:prstGeom prst="line">
            <a:avLst/>
          </a:prstGeom>
          <a:ln w="12700">
            <a:solidFill>
              <a:srgbClr val="4E454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5" name="pasted-image.pdf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1150529" y="3744714"/>
            <a:ext cx="2082943" cy="180518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7" r:id="rId17"/>
    <p:sldLayoutId id="2147483670" r:id="rId18"/>
  </p:sldLayoutIdLst>
  <p:transition spd="med"/>
  <p:txStyles>
    <p:titleStyle>
      <a:lvl1pPr marL="0" marR="0" indent="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390769" marR="0" indent="-390769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1pPr>
      <a:lvl2pPr marL="660400" marR="0" indent="-457200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15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2pPr>
      <a:lvl3pPr marL="1660769" marR="0" indent="-390769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3pPr>
      <a:lvl4pPr marL="2295769" marR="0" indent="-390769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4pPr>
      <a:lvl5pPr marL="2930769" marR="0" indent="-390769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5pPr>
      <a:lvl6pPr marL="3565769" marR="0" indent="-390769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6pPr>
      <a:lvl7pPr marL="4200769" marR="0" indent="-390769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7pPr>
      <a:lvl8pPr marL="4835769" marR="0" indent="-390769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8pPr>
      <a:lvl9pPr marL="5470769" marR="0" indent="-390769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ists.openstack.org/cgi-bin/mailman/listinfo/openstack-dev" TargetMode="External"/><Relationship Id="rId7" Type="http://schemas.openxmlformats.org/officeDocument/2006/relationships/hyperlink" Target="https://www.openstack.org/summit/berlin-2018/summit-schedule/events/22762/openstack-qa-project-onboarding" TargetMode="External"/><Relationship Id="rId2" Type="http://schemas.openxmlformats.org/officeDocument/2006/relationships/hyperlink" Target="https://wiki.openstack.org/wiki/QA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openstack.org/summit/berlin-2018/summit-schedule/events/22763/openstack-qa-project-update" TargetMode="External"/><Relationship Id="rId5" Type="http://schemas.openxmlformats.org/officeDocument/2006/relationships/hyperlink" Target="mailto:openstack-discuss@lists.openstack.org" TargetMode="External"/><Relationship Id="rId4" Type="http://schemas.openxmlformats.org/officeDocument/2006/relationships/hyperlink" Target="mailto:openstack-dev@lists.openstack.or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tack.org/summit/berlin-2018/summit-schedule/events/22762/openstack-qa-project-onboarding" TargetMode="External"/><Relationship Id="rId2" Type="http://schemas.openxmlformats.org/officeDocument/2006/relationships/hyperlink" Target="https://www.openstack.org/summit/vancouver-2018/summit-schedule/events/21646/qa-project-onboarding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cs.openstack.org/contributors/" TargetMode="External"/><Relationship Id="rId5" Type="http://schemas.openxmlformats.org/officeDocument/2006/relationships/hyperlink" Target="https://www.openstack.org/ptg/" TargetMode="External"/><Relationship Id="rId4" Type="http://schemas.openxmlformats.org/officeDocument/2006/relationships/hyperlink" Target="https://wiki.openstack.org/wiki/IRC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hyperlink" Target="https://governance.openstack.org/tc/reference/projects/quality-assurance.html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alytics.com/?metric=marks&amp;release=rocky&amp;module=quality%20assurance-group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OpenStack QA</a:t>
            </a:r>
            <a:br>
              <a:rPr lang="en-US" dirty="0" smtClean="0"/>
            </a:br>
            <a:endParaRPr dirty="0"/>
          </a:p>
        </p:txBody>
      </p:sp>
      <p:sp>
        <p:nvSpPr>
          <p:cNvPr id="298" name="Shape 298"/>
          <p:cNvSpPr>
            <a:spLocks noGrp="1"/>
          </p:cNvSpPr>
          <p:nvPr>
            <p:ph type="body" idx="13"/>
          </p:nvPr>
        </p:nvSpPr>
        <p:spPr>
          <a:xfrm>
            <a:off x="1447800" y="6853376"/>
            <a:ext cx="12341520" cy="379591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Project Update, OpenStack Summit </a:t>
            </a:r>
            <a:r>
              <a:rPr lang="en-US" dirty="0" smtClean="0"/>
              <a:t>Berlin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Ghanshyam Mann,</a:t>
            </a:r>
          </a:p>
          <a:p>
            <a:r>
              <a:rPr lang="en-US" dirty="0" smtClean="0"/>
              <a:t>IRC- </a:t>
            </a:r>
            <a:r>
              <a:rPr lang="en-US" dirty="0" err="1" smtClean="0"/>
              <a:t>gmann</a:t>
            </a:r>
            <a:r>
              <a:rPr lang="en-US" dirty="0" smtClean="0"/>
              <a:t>, gmann@ghanshyammann.com</a:t>
            </a:r>
            <a:endParaRPr dirty="0"/>
          </a:p>
        </p:txBody>
      </p:sp>
      <p:sp>
        <p:nvSpPr>
          <p:cNvPr id="299" name="Shape 299"/>
          <p:cNvSpPr>
            <a:spLocks noGrp="1"/>
          </p:cNvSpPr>
          <p:nvPr>
            <p:ph type="body" idx="15"/>
          </p:nvPr>
        </p:nvSpPr>
        <p:spPr>
          <a:xfrm>
            <a:off x="19819045" y="2669650"/>
            <a:ext cx="1569340" cy="50270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Nov </a:t>
            </a:r>
            <a:r>
              <a:rPr dirty="0" smtClean="0"/>
              <a:t>201</a:t>
            </a:r>
            <a:r>
              <a:rPr lang="en-US" dirty="0" smtClean="0"/>
              <a:t>8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/>
          </p:cNvSpPr>
          <p:nvPr>
            <p:ph type="body" idx="1"/>
          </p:nvPr>
        </p:nvSpPr>
        <p:spPr>
          <a:xfrm>
            <a:off x="1194929" y="4048455"/>
            <a:ext cx="20390183" cy="97372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Extreme </a:t>
            </a:r>
            <a:r>
              <a:rPr lang="en-IN" sz="4100" dirty="0"/>
              <a:t>testing (HA, fault management </a:t>
            </a:r>
            <a:r>
              <a:rPr lang="en-IN" sz="4100" dirty="0" err="1"/>
              <a:t>etc</a:t>
            </a:r>
            <a:r>
              <a:rPr lang="en-IN" sz="4100" dirty="0" smtClean="0"/>
              <a:t>)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4100" dirty="0"/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Proposal </a:t>
            </a:r>
            <a:r>
              <a:rPr lang="en-IN" sz="4100" dirty="0"/>
              <a:t>for New QA project: </a:t>
            </a:r>
            <a:r>
              <a:rPr lang="en-IN" sz="4100" dirty="0" smtClean="0"/>
              <a:t>Harbinger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4100" dirty="0"/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RBAC testing on gate using </a:t>
            </a:r>
            <a:r>
              <a:rPr lang="en-IN" sz="4100" dirty="0" err="1" smtClean="0"/>
              <a:t>Patrole</a:t>
            </a:r>
            <a:endParaRPr lang="en-IN" sz="4100" dirty="0"/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4100" dirty="0"/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4100" dirty="0"/>
          </a:p>
          <a:p>
            <a:pPr marL="831850" marR="0" lvl="1" indent="-628650" defTabSz="91440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defRPr sz="4600"/>
            </a:pP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	</a:t>
            </a:r>
            <a:r>
              <a:rPr lang="en-US" sz="5400" b="1" dirty="0" smtClean="0">
                <a:solidFill>
                  <a:srgbClr val="0C4C6A"/>
                </a:solidFill>
                <a:latin typeface="+mj-lt"/>
              </a:rPr>
              <a:t>			</a:t>
            </a:r>
          </a:p>
        </p:txBody>
      </p:sp>
      <p:sp>
        <p:nvSpPr>
          <p:cNvPr id="406" name="Shape 406"/>
          <p:cNvSpPr/>
          <p:nvPr/>
        </p:nvSpPr>
        <p:spPr>
          <a:xfrm>
            <a:off x="1104900" y="2123975"/>
            <a:ext cx="19268065" cy="1419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>
              <a:lnSpc>
                <a:spcPct val="80000"/>
              </a:lnSpc>
              <a:defRPr sz="6800" b="1">
                <a:solidFill>
                  <a:srgbClr val="0B4D6A"/>
                </a:solidFill>
              </a:defRPr>
            </a:lvl1pPr>
          </a:lstStyle>
          <a:p>
            <a:r>
              <a:rPr lang="en-US" dirty="0" smtClean="0"/>
              <a:t>Beyond </a:t>
            </a:r>
            <a:r>
              <a:rPr lang="en-US" dirty="0" smtClean="0"/>
              <a:t>Stein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450975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Cross-Project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fontAlgn="auto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r>
              <a:rPr lang="en-US" sz="4100" dirty="0"/>
              <a:t>Zuulv3 migration </a:t>
            </a:r>
            <a:r>
              <a:rPr lang="en-US" sz="4100" dirty="0" smtClean="0"/>
              <a:t>from </a:t>
            </a:r>
            <a:r>
              <a:rPr lang="en-US" sz="4100" dirty="0"/>
              <a:t>base jobs</a:t>
            </a:r>
          </a:p>
          <a:p>
            <a:pPr lvl="0" fontAlgn="auto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endParaRPr lang="en-US" sz="4100" dirty="0"/>
          </a:p>
          <a:p>
            <a:pPr lvl="0" fontAlgn="auto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r>
              <a:rPr lang="en-US" sz="4100" dirty="0"/>
              <a:t>Plugins help on fixing the </a:t>
            </a:r>
            <a:r>
              <a:rPr lang="en-US" sz="4100" dirty="0" smtClean="0"/>
              <a:t>usage and </a:t>
            </a:r>
            <a:r>
              <a:rPr lang="en-US" sz="4100" dirty="0" smtClean="0"/>
              <a:t>guidelines</a:t>
            </a:r>
            <a:endParaRPr lang="en-US" sz="4100" dirty="0"/>
          </a:p>
          <a:p>
            <a:pPr lvl="0" fontAlgn="auto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endParaRPr lang="en-US" sz="4100" dirty="0"/>
          </a:p>
          <a:p>
            <a:pPr lvl="0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r>
              <a:rPr lang="en-IN" sz="4100" dirty="0" smtClean="0"/>
              <a:t>Support the OpenStack CI/CD platform updates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4962107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give feedback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8400" y="4521200"/>
            <a:ext cx="18800916" cy="8806657"/>
          </a:xfrm>
        </p:spPr>
        <p:txBody>
          <a:bodyPr>
            <a:normAutofit fontScale="92500" lnSpcReduction="10000"/>
          </a:bodyPr>
          <a:lstStyle/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b="1" dirty="0" smtClean="0"/>
              <a:t>Report Bug</a:t>
            </a:r>
          </a:p>
          <a:p>
            <a:pPr lvl="0" defTabSz="914400">
              <a:spcBef>
                <a:spcPts val="0"/>
              </a:spcBef>
              <a:buClrTx/>
              <a:buSzTx/>
              <a:buFontTx/>
              <a:buChar char="-"/>
              <a:defRPr/>
            </a:pPr>
            <a:r>
              <a:rPr lang="en-US" dirty="0" smtClean="0"/>
              <a:t>Bug Tracking links -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wiki.openstack.org/wiki/QA</a:t>
            </a:r>
            <a:r>
              <a:rPr lang="en-US" dirty="0" smtClean="0"/>
              <a:t> </a:t>
            </a:r>
          </a:p>
          <a:p>
            <a:pPr lvl="0" defTabSz="914400">
              <a:spcBef>
                <a:spcPts val="0"/>
              </a:spcBef>
              <a:buClrTx/>
              <a:buSzTx/>
              <a:buFontTx/>
              <a:buChar char="-"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b="1" dirty="0"/>
              <a:t>Send mail on </a:t>
            </a:r>
            <a:r>
              <a:rPr lang="en-US" b="1" dirty="0">
                <a:solidFill>
                  <a:schemeClr val="bg1">
                    <a:lumMod val="90000"/>
                    <a:lumOff val="10000"/>
                  </a:schemeClr>
                </a:solidFill>
                <a:hlinkClick r:id="rId3"/>
              </a:rPr>
              <a:t>ML</a:t>
            </a:r>
            <a:r>
              <a:rPr lang="en-US" dirty="0"/>
              <a:t>: </a:t>
            </a:r>
            <a:r>
              <a:rPr lang="en-IN" u="sng" dirty="0">
                <a:hlinkClick r:id="rId4"/>
              </a:rPr>
              <a:t>openstack-dev@lists.openstack.org</a:t>
            </a:r>
            <a:r>
              <a:rPr lang="en-IN" dirty="0"/>
              <a:t> with [</a:t>
            </a:r>
            <a:r>
              <a:rPr lang="en-IN" dirty="0" err="1"/>
              <a:t>qa</a:t>
            </a:r>
            <a:r>
              <a:rPr lang="en-IN" dirty="0"/>
              <a:t>] in </a:t>
            </a:r>
            <a:r>
              <a:rPr lang="en-IN" dirty="0" smtClean="0"/>
              <a:t>subject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IN" dirty="0" smtClean="0"/>
              <a:t>                               </a:t>
            </a:r>
            <a:r>
              <a:rPr lang="en-IN" u="sng" dirty="0" smtClean="0">
                <a:hlinkClick r:id="rId5"/>
              </a:rPr>
              <a:t>openstack-discuss@lists.openstack.org</a:t>
            </a:r>
            <a:r>
              <a:rPr lang="en-IN" dirty="0"/>
              <a:t> </a:t>
            </a:r>
            <a:r>
              <a:rPr lang="en-IN" dirty="0" smtClean="0"/>
              <a:t>active from Nov 19</a:t>
            </a:r>
            <a:r>
              <a:rPr lang="en-IN" baseline="30000" dirty="0" smtClean="0"/>
              <a:t>th </a:t>
            </a:r>
            <a:r>
              <a:rPr lang="en-IN" dirty="0"/>
              <a:t> </a:t>
            </a:r>
            <a:r>
              <a:rPr lang="en-IN" dirty="0" smtClean="0"/>
              <a:t>2018.  </a:t>
            </a:r>
            <a:endParaRPr lang="en-US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IN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IN" b="1" dirty="0" smtClean="0"/>
              <a:t>Ping on IRC. 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IN" b="1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IN" b="1" dirty="0" smtClean="0"/>
              <a:t>Catch us </a:t>
            </a:r>
            <a:r>
              <a:rPr lang="en-IN" b="1" dirty="0"/>
              <a:t>i</a:t>
            </a:r>
            <a:r>
              <a:rPr lang="en-IN" b="1" dirty="0" smtClean="0"/>
              <a:t>n PTG. 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Forum session: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317500" lvl="2" indent="-3810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IN" dirty="0">
                <a:hlinkClick r:id="rId6"/>
              </a:rPr>
              <a:t>Users / </a:t>
            </a:r>
            <a:r>
              <a:rPr lang="en-IN" dirty="0" smtClean="0">
                <a:hlinkClick r:id="rId6"/>
              </a:rPr>
              <a:t>Operators Feedback on QA </a:t>
            </a:r>
            <a:endParaRPr lang="en-US" dirty="0" smtClean="0"/>
          </a:p>
          <a:p>
            <a:pPr marL="317500" lvl="2" indent="-38100">
              <a:buNone/>
            </a:pPr>
            <a:r>
              <a:rPr lang="en-US" dirty="0" smtClean="0">
                <a:hlinkClick r:id="rId7"/>
              </a:rPr>
              <a:t>QA </a:t>
            </a:r>
            <a:r>
              <a:rPr lang="en-US" dirty="0">
                <a:hlinkClick r:id="rId7"/>
              </a:rPr>
              <a:t>Onboarding </a:t>
            </a:r>
            <a:r>
              <a:rPr lang="en-US" dirty="0" smtClean="0">
                <a:hlinkClick r:id="rId7"/>
              </a:rPr>
              <a:t>sessions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100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contribute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8400" y="4521200"/>
            <a:ext cx="22547006" cy="8806657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TODAY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QA </a:t>
            </a:r>
            <a:r>
              <a:rPr lang="en-US" dirty="0" smtClean="0">
                <a:hlinkClick r:id="rId3"/>
              </a:rPr>
              <a:t>Onboarding </a:t>
            </a:r>
            <a:r>
              <a:rPr lang="en-US" dirty="0" smtClean="0">
                <a:hlinkClick r:id="rId2"/>
              </a:rPr>
              <a:t>sessions</a:t>
            </a:r>
            <a:r>
              <a:rPr lang="en-US" dirty="0" smtClean="0"/>
              <a:t>, </a:t>
            </a:r>
            <a:r>
              <a:rPr lang="en-IN" dirty="0"/>
              <a:t>Tuesday, November 13, </a:t>
            </a:r>
            <a:r>
              <a:rPr lang="en-IN" dirty="0" smtClean="0"/>
              <a:t>5:10pm-5:50pm </a:t>
            </a:r>
            <a:r>
              <a:rPr lang="en-IN" dirty="0" err="1"/>
              <a:t>CityCube</a:t>
            </a:r>
            <a:r>
              <a:rPr lang="en-IN" dirty="0"/>
              <a:t> Berlin - Level 3 - M-</a:t>
            </a:r>
            <a:r>
              <a:rPr lang="en-IN" dirty="0" err="1"/>
              <a:t>Räum</a:t>
            </a:r>
            <a:r>
              <a:rPr lang="en-IN" dirty="0"/>
              <a:t> </a:t>
            </a:r>
            <a:r>
              <a:rPr lang="en-IN" dirty="0" smtClean="0"/>
              <a:t>1 </a:t>
            </a:r>
          </a:p>
          <a:p>
            <a:endParaRPr lang="en-US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Join us in </a:t>
            </a:r>
            <a:r>
              <a:rPr lang="en-US" dirty="0" smtClean="0"/>
              <a:t>#</a:t>
            </a:r>
            <a:r>
              <a:rPr lang="en-US" dirty="0" err="1" smtClean="0"/>
              <a:t>openstack-qa</a:t>
            </a:r>
            <a:r>
              <a:rPr lang="en-US" dirty="0" smtClean="0"/>
              <a:t>, </a:t>
            </a:r>
            <a:r>
              <a:rPr lang="en-US" dirty="0" err="1">
                <a:hlinkClick r:id="rId4"/>
              </a:rPr>
              <a:t>Freenode</a:t>
            </a:r>
            <a:r>
              <a:rPr lang="en-US" dirty="0">
                <a:hlinkClick r:id="rId4"/>
              </a:rPr>
              <a:t> </a:t>
            </a:r>
            <a:r>
              <a:rPr lang="en-US" dirty="0" smtClean="0">
                <a:hlinkClick r:id="rId4"/>
              </a:rPr>
              <a:t>IRC</a:t>
            </a:r>
            <a:r>
              <a:rPr lang="en-US" dirty="0" smtClean="0"/>
              <a:t>.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PTG</a:t>
            </a:r>
            <a:r>
              <a:rPr lang="en-US" dirty="0" smtClean="0"/>
              <a:t>: OpenStack QA Room @</a:t>
            </a:r>
            <a:r>
              <a:rPr lang="en-US" dirty="0" smtClean="0">
                <a:hlinkClick r:id="rId5"/>
              </a:rPr>
              <a:t>PTG </a:t>
            </a:r>
            <a:r>
              <a:rPr lang="en-US" dirty="0" smtClean="0"/>
              <a:t> </a:t>
            </a:r>
            <a:r>
              <a:rPr lang="en-IN" dirty="0"/>
              <a:t>May 2-4, </a:t>
            </a:r>
            <a:r>
              <a:rPr lang="en-IN" dirty="0" smtClean="0"/>
              <a:t>2019 </a:t>
            </a:r>
            <a:endParaRPr lang="en-US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dirty="0" smtClean="0">
                <a:hlinkClick r:id="rId6"/>
              </a:rPr>
              <a:t>OpenStack Contributor Guide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61757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Q&amp;A</a:t>
            </a:r>
          </a:p>
        </p:txBody>
      </p:sp>
      <p:sp>
        <p:nvSpPr>
          <p:cNvPr id="526" name="Shape 526"/>
          <p:cNvSpPr>
            <a:spLocks noGrp="1"/>
          </p:cNvSpPr>
          <p:nvPr>
            <p:ph type="body" idx="13"/>
          </p:nvPr>
        </p:nvSpPr>
        <p:spPr>
          <a:xfrm>
            <a:off x="1248916" y="7232650"/>
            <a:ext cx="3153107" cy="841256"/>
          </a:xfrm>
          <a:prstGeom prst="rect">
            <a:avLst/>
          </a:prstGeom>
        </p:spPr>
        <p:txBody>
          <a:bodyPr/>
          <a:lstStyle/>
          <a:p>
            <a:r>
              <a:rPr dirty="0"/>
              <a:t>Thank </a:t>
            </a:r>
            <a:r>
              <a:rPr dirty="0" smtClean="0"/>
              <a:t>you</a:t>
            </a:r>
            <a:r>
              <a:rPr lang="en-US" dirty="0" smtClean="0"/>
              <a:t>!</a:t>
            </a:r>
            <a:endParaRPr dirty="0"/>
          </a:p>
        </p:txBody>
      </p:sp>
      <p:sp>
        <p:nvSpPr>
          <p:cNvPr id="527" name="Shape 527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openstack</a:t>
            </a:r>
          </a:p>
        </p:txBody>
      </p:sp>
      <p:sp>
        <p:nvSpPr>
          <p:cNvPr id="528" name="Shape 528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openstack</a:t>
            </a:r>
          </a:p>
        </p:txBody>
      </p:sp>
      <p:sp>
        <p:nvSpPr>
          <p:cNvPr id="529" name="Shape 529"/>
          <p:cNvSpPr>
            <a:spLocks noGrp="1"/>
          </p:cNvSpPr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OpenStackFoundation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2" y="2348680"/>
            <a:ext cx="24081829" cy="945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68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599" y="2123975"/>
            <a:ext cx="19255365" cy="1762225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OpenStack </a:t>
            </a:r>
            <a:r>
              <a:rPr lang="en-US" dirty="0" smtClean="0"/>
              <a:t>QA??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68399" y="5062332"/>
            <a:ext cx="22753485" cy="8596313"/>
          </a:xfrm>
        </p:spPr>
        <p:txBody>
          <a:bodyPr/>
          <a:lstStyle/>
          <a:p>
            <a:r>
              <a:rPr lang="en-IN" b="1" dirty="0" smtClean="0"/>
              <a:t>Official Mission </a:t>
            </a:r>
            <a:r>
              <a:rPr lang="en-IN" b="1" dirty="0"/>
              <a:t>Statement:</a:t>
            </a:r>
          </a:p>
          <a:p>
            <a:r>
              <a:rPr lang="en-IN" sz="5400" i="1" dirty="0" smtClean="0">
                <a:solidFill>
                  <a:srgbClr val="0B4D6A"/>
                </a:solidFill>
              </a:rPr>
              <a:t>“Develop</a:t>
            </a:r>
            <a:r>
              <a:rPr lang="en-IN" sz="5400" i="1" dirty="0">
                <a:solidFill>
                  <a:srgbClr val="0B4D6A"/>
                </a:solidFill>
              </a:rPr>
              <a:t>, maintain, and initiate tools and plans to ensure the upstream stability and quality of OpenStack, and its release readiness at any point during the release cycle</a:t>
            </a:r>
            <a:r>
              <a:rPr lang="en-IN" sz="5400" i="1" dirty="0" smtClean="0">
                <a:solidFill>
                  <a:srgbClr val="0B4D6A"/>
                </a:solidFill>
              </a:rPr>
              <a:t>.”</a:t>
            </a:r>
            <a:endParaRPr lang="en-US" sz="5400" i="1" dirty="0">
              <a:solidFill>
                <a:srgbClr val="0B4D6A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97" y="10005552"/>
            <a:ext cx="14256371" cy="247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045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599" y="2123975"/>
            <a:ext cx="19255365" cy="1762225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OpenStack QA??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48096226"/>
              </p:ext>
            </p:extLst>
          </p:nvPr>
        </p:nvGraphicFramePr>
        <p:xfrm>
          <a:off x="1168399" y="3886199"/>
          <a:ext cx="10600814" cy="9348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905905335"/>
              </p:ext>
            </p:extLst>
          </p:nvPr>
        </p:nvGraphicFramePr>
        <p:xfrm>
          <a:off x="12529573" y="3886200"/>
          <a:ext cx="10600814" cy="9348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838200" y="13235038"/>
            <a:ext cx="14020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IN" sz="2400" dirty="0">
                <a:hlinkClick r:id="rId13"/>
              </a:rPr>
              <a:t>https://</a:t>
            </a:r>
            <a:r>
              <a:rPr lang="en-IN" sz="2400" dirty="0" smtClean="0">
                <a:hlinkClick r:id="rId13"/>
              </a:rPr>
              <a:t>governance.openstack.org/tc/reference/projects/quality-assurance.html</a:t>
            </a:r>
            <a:r>
              <a:rPr lang="en-IN" sz="2400" dirty="0" smtClean="0"/>
              <a:t> 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4E4540"/>
              </a:solidFill>
              <a:effectLst/>
              <a:uFillTx/>
              <a:sym typeface="Helvetic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599" y="2123975"/>
            <a:ext cx="19255365" cy="1762225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OpenStack QA??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68400" y="4013200"/>
            <a:ext cx="10223500" cy="8596313"/>
          </a:xfrm>
        </p:spPr>
        <p:txBody>
          <a:bodyPr/>
          <a:lstStyle/>
          <a:p>
            <a:r>
              <a:rPr lang="en-US" sz="6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Things we do: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Community </a:t>
            </a:r>
            <a:r>
              <a:rPr lang="en-IN" sz="40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driven approach to QA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Serve </a:t>
            </a:r>
            <a:r>
              <a:rPr lang="en-IN" sz="40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the OpenStack community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Drive </a:t>
            </a:r>
            <a:r>
              <a:rPr lang="en-IN" sz="40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testing best practices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Maintain </a:t>
            </a:r>
            <a:r>
              <a:rPr lang="en-IN" sz="40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test tools and frameworks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Keep </a:t>
            </a:r>
            <a:r>
              <a:rPr lang="en-IN" sz="40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the gate running smoothly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Support </a:t>
            </a:r>
            <a:r>
              <a:rPr lang="en-IN" sz="40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interoperability testing </a:t>
            </a: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efforts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Cross Community collaboration on testing tools </a:t>
            </a:r>
            <a:r>
              <a:rPr lang="en-IN" sz="4000" dirty="0" err="1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etc</a:t>
            </a: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Open for new testing ideas/projects</a:t>
            </a:r>
            <a:endParaRPr lang="en-US" sz="4000" dirty="0" smtClean="0">
              <a:solidFill>
                <a:schemeClr val="bg1">
                  <a:lumMod val="90000"/>
                  <a:lumOff val="1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097" y="2418943"/>
            <a:ext cx="10919230" cy="104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770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rocess 10"/>
          <p:cNvSpPr/>
          <p:nvPr/>
        </p:nvSpPr>
        <p:spPr>
          <a:xfrm>
            <a:off x="18464981" y="9674942"/>
            <a:ext cx="5496757" cy="3616706"/>
          </a:xfrm>
          <a:prstGeom prst="flowChartProcess">
            <a:avLst/>
          </a:prstGeom>
          <a:noFill/>
          <a:ln w="76200" cap="flat">
            <a:solidFill>
              <a:srgbClr val="FF0000"/>
            </a:solidFill>
            <a:prstDash val="sys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599" y="2123975"/>
            <a:ext cx="19255365" cy="1762225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QA CONTRIBUTION </a:t>
            </a:r>
            <a:r>
              <a:rPr lang="en-US" sz="66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STATS: (Rocky Cycle)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68400" y="4013200"/>
            <a:ext cx="23215600" cy="8596313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://stackalytics.com/?</a:t>
            </a:r>
            <a:r>
              <a:rPr lang="en-US" dirty="0" smtClean="0">
                <a:hlinkClick r:id="rId3"/>
              </a:rPr>
              <a:t>metric=marks&amp;release=rocky&amp;module=quality%20assurance-group</a:t>
            </a:r>
            <a:endParaRPr lang="en-US" dirty="0" smtClean="0"/>
          </a:p>
          <a:p>
            <a:r>
              <a:rPr lang="en-US" dirty="0" smtClean="0"/>
              <a:t>  </a:t>
            </a:r>
            <a:endParaRPr lang="en-US" dirty="0" smtClean="0"/>
          </a:p>
          <a:p>
            <a:r>
              <a:rPr lang="en-US" b="1" dirty="0" smtClean="0"/>
              <a:t>Commits: Total 497 (Queens- 661)                  Reviews: Total 2159 (Queens-2660)                         Bugs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                                                                                                                                                            Current Open Requests: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                                          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3886" y="6334048"/>
            <a:ext cx="8164513" cy="6994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519" y="6334049"/>
            <a:ext cx="8279105" cy="6994812"/>
          </a:xfrm>
          <a:prstGeom prst="rect">
            <a:avLst/>
          </a:prstGeom>
        </p:spPr>
      </p:pic>
      <p:sp>
        <p:nvSpPr>
          <p:cNvPr id="12" name="Shape 405"/>
          <p:cNvSpPr txBox="1">
            <a:spLocks/>
          </p:cNvSpPr>
          <p:nvPr/>
        </p:nvSpPr>
        <p:spPr>
          <a:xfrm>
            <a:off x="17909444" y="6777605"/>
            <a:ext cx="4821931" cy="1889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723900" marR="0" indent="-723900" algn="l" defTabSz="825500" rtl="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DA1A32"/>
              </a:buClr>
              <a:buSzPct val="115000"/>
              <a:buFontTx/>
              <a:buChar char="➡"/>
              <a:tabLst/>
              <a:defRPr sz="38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685800" marR="0" indent="-482600" algn="l" defTabSz="825500" rtl="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B4D6A"/>
              </a:buClr>
              <a:buSzPct val="15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1003300" marR="0" indent="-368300" algn="l" defTabSz="825500" rtl="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B4D6A"/>
              </a:buClr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1429238" marR="0" indent="-464038" algn="l" defTabSz="825500" rtl="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B4D6A"/>
              </a:buClr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1924538" marR="0" indent="-464038" algn="l" defTabSz="825500" rtl="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B4D6A"/>
              </a:buClr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3565769" marR="0" indent="-390769" algn="l" defTabSz="8255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4200769" marR="0" indent="-390769" algn="l" defTabSz="8255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4835769" marR="0" indent="-390769" algn="l" defTabSz="8255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5470769" marR="0" indent="-390769" algn="l" defTabSz="8255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1460500" lvl="4" indent="0">
              <a:lnSpc>
                <a:spcPct val="80000"/>
              </a:lnSpc>
              <a:buClr>
                <a:schemeClr val="bg1"/>
              </a:buClr>
              <a:buNone/>
            </a:pPr>
            <a:r>
              <a:rPr lang="en-IN" sz="3200" dirty="0" smtClean="0"/>
              <a:t>Filed Bugs: 87</a:t>
            </a:r>
          </a:p>
          <a:p>
            <a:pPr marL="1460500" lvl="4" indent="0">
              <a:lnSpc>
                <a:spcPct val="80000"/>
              </a:lnSpc>
              <a:buClr>
                <a:schemeClr val="bg1"/>
              </a:buClr>
              <a:buNone/>
            </a:pPr>
            <a:r>
              <a:rPr lang="en-IN" sz="3200" dirty="0" smtClean="0"/>
              <a:t>Resolve Bugs: 58</a:t>
            </a:r>
          </a:p>
          <a:p>
            <a:pPr lvl="4">
              <a:lnSpc>
                <a:spcPct val="8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IN" sz="3200" dirty="0" smtClean="0"/>
          </a:p>
          <a:p>
            <a:pPr marL="1041400" lvl="2" indent="-723900">
              <a:buClr>
                <a:schemeClr val="bg1"/>
              </a:buClr>
              <a:buSzPct val="115000"/>
              <a:buFont typeface="Wingdings" panose="05000000000000000000" pitchFamily="2" charset="2"/>
              <a:buChar char="Ø"/>
            </a:pPr>
            <a:endParaRPr lang="en-IN" dirty="0" smtClean="0">
              <a:solidFill>
                <a:srgbClr val="0C4C6A"/>
              </a:solidFill>
              <a:latin typeface="+mn-ea"/>
            </a:endParaRPr>
          </a:p>
          <a:p>
            <a:pPr marL="0" indent="0">
              <a:buFontTx/>
              <a:buNone/>
            </a:pPr>
            <a:endParaRPr lang="en-IN" dirty="0" smtClean="0">
              <a:solidFill>
                <a:srgbClr val="0C4C6A"/>
              </a:solidFill>
              <a:latin typeface="+mn-ea"/>
            </a:endParaRPr>
          </a:p>
          <a:p>
            <a:endParaRPr lang="en-US" dirty="0" smtClean="0">
              <a:solidFill>
                <a:srgbClr val="0C4C6A"/>
              </a:solidFill>
              <a:latin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94400" y="10809288"/>
            <a:ext cx="5081346" cy="2195512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9659600" y="3888383"/>
            <a:ext cx="4116146" cy="1203166"/>
          </a:xfrm>
          <a:prstGeom prst="roundRect">
            <a:avLst/>
          </a:prstGeom>
          <a:blipFill rotWithShape="1">
            <a:blip r:embed="rId7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2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2 new cores in </a:t>
            </a:r>
            <a:r>
              <a:rPr kumimoji="0" lang="en-IN" sz="3200" b="1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Patrole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933275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/>
          </p:cNvSpPr>
          <p:nvPr>
            <p:ph type="body" idx="1"/>
          </p:nvPr>
        </p:nvSpPr>
        <p:spPr>
          <a:xfrm>
            <a:off x="1194929" y="3978770"/>
            <a:ext cx="20390183" cy="973723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000" dirty="0" err="1"/>
              <a:t>Zuul</a:t>
            </a:r>
            <a:r>
              <a:rPr lang="en-IN" sz="4000" dirty="0"/>
              <a:t> v3 native </a:t>
            </a:r>
            <a:r>
              <a:rPr lang="en-IN" sz="4000" dirty="0" smtClean="0"/>
              <a:t>base jobs</a:t>
            </a:r>
          </a:p>
          <a:p>
            <a:pPr lvl="4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2800" dirty="0" err="1" smtClean="0"/>
              <a:t>Devstack</a:t>
            </a:r>
            <a:r>
              <a:rPr lang="en-IN" sz="2800" dirty="0" smtClean="0"/>
              <a:t> Jobs</a:t>
            </a:r>
          </a:p>
          <a:p>
            <a:pPr lvl="4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2800" dirty="0" smtClean="0"/>
              <a:t>Tempest jobs</a:t>
            </a:r>
          </a:p>
          <a:p>
            <a:pPr lvl="4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2800" dirty="0" smtClean="0"/>
              <a:t>Grenade jobs (In progress)</a:t>
            </a:r>
            <a:r>
              <a:rPr lang="en-IN" sz="3200" dirty="0"/>
              <a:t> 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000" dirty="0" smtClean="0"/>
              <a:t>Testing the latest APIs</a:t>
            </a:r>
          </a:p>
          <a:p>
            <a:pPr lvl="4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2800" dirty="0" smtClean="0"/>
              <a:t>Volume </a:t>
            </a:r>
            <a:r>
              <a:rPr lang="en-IN" sz="2800" dirty="0"/>
              <a:t>testing default to </a:t>
            </a:r>
            <a:r>
              <a:rPr lang="en-IN" sz="2800" dirty="0" smtClean="0"/>
              <a:t>v3</a:t>
            </a:r>
          </a:p>
          <a:p>
            <a:pPr lvl="4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2800" dirty="0" smtClean="0"/>
              <a:t>API </a:t>
            </a:r>
            <a:r>
              <a:rPr lang="en-IN" sz="2800" dirty="0" err="1" smtClean="0"/>
              <a:t>Microversion</a:t>
            </a:r>
            <a:r>
              <a:rPr lang="en-IN" sz="2800" dirty="0" smtClean="0"/>
              <a:t> testing  </a:t>
            </a:r>
            <a:endParaRPr lang="en-IN" sz="1400" dirty="0">
              <a:solidFill>
                <a:srgbClr val="0C4C6A"/>
              </a:solidFill>
              <a:latin typeface="+mn-ea"/>
            </a:endParaRPr>
          </a:p>
          <a:p>
            <a:pPr marL="723900" lvl="1" indent="-723900">
              <a:buClr>
                <a:schemeClr val="bg1"/>
              </a:buClr>
              <a:buSzPct val="115000"/>
              <a:buFont typeface="Wingdings" panose="05000000000000000000" pitchFamily="2" charset="2"/>
              <a:buChar char="Ø"/>
            </a:pPr>
            <a:r>
              <a:rPr lang="fr-FR" sz="4000" dirty="0" err="1"/>
              <a:t>Kolla’s</a:t>
            </a:r>
            <a:r>
              <a:rPr lang="fr-FR" sz="4000" dirty="0"/>
              <a:t> </a:t>
            </a:r>
            <a:r>
              <a:rPr lang="fr-FR" sz="4000" dirty="0" err="1"/>
              <a:t>T</a:t>
            </a:r>
            <a:r>
              <a:rPr lang="fr-FR" sz="4000" dirty="0" err="1"/>
              <a:t>empest</a:t>
            </a:r>
            <a:r>
              <a:rPr lang="fr-FR" sz="4000" dirty="0"/>
              <a:t> &amp; Plugins container </a:t>
            </a:r>
            <a:r>
              <a:rPr lang="fr-FR" sz="4000" dirty="0"/>
              <a:t>source image</a:t>
            </a:r>
            <a:endParaRPr lang="en-IN" sz="4000" dirty="0"/>
          </a:p>
          <a:p>
            <a:pPr marL="723900" lvl="1" indent="-723900">
              <a:buClr>
                <a:schemeClr val="bg1"/>
              </a:buClr>
              <a:buSzPct val="115000"/>
              <a:buFont typeface="Wingdings" panose="05000000000000000000" pitchFamily="2" charset="2"/>
              <a:buChar char="Ø"/>
            </a:pPr>
            <a:r>
              <a:rPr lang="en-IN" sz="4000" dirty="0"/>
              <a:t>More </a:t>
            </a:r>
            <a:r>
              <a:rPr lang="en-IN" sz="4000" dirty="0"/>
              <a:t>coverage for new features </a:t>
            </a:r>
            <a:r>
              <a:rPr lang="en-IN" sz="4000" dirty="0"/>
              <a:t>and </a:t>
            </a:r>
            <a:r>
              <a:rPr lang="en-IN" sz="4000" dirty="0" smtClean="0"/>
              <a:t>API in Tempest &amp; </a:t>
            </a:r>
            <a:r>
              <a:rPr lang="en-IN" sz="4000" dirty="0" err="1" smtClean="0"/>
              <a:t>Devstack</a:t>
            </a:r>
            <a:endParaRPr lang="en-IN" sz="4000" dirty="0" smtClean="0"/>
          </a:p>
          <a:p>
            <a:endParaRPr lang="en-US" sz="1400" dirty="0" smtClean="0">
              <a:solidFill>
                <a:srgbClr val="0C4C6A"/>
              </a:solidFill>
              <a:latin typeface="+mn-ea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1104900" y="2123975"/>
            <a:ext cx="19268065" cy="1419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>
              <a:lnSpc>
                <a:spcPct val="80000"/>
              </a:lnSpc>
              <a:defRPr sz="6800" b="1">
                <a:solidFill>
                  <a:srgbClr val="0B4D6A"/>
                </a:solidFill>
              </a:defRPr>
            </a:lvl1pPr>
          </a:lstStyle>
          <a:p>
            <a:r>
              <a:rPr dirty="0"/>
              <a:t>OpenStack </a:t>
            </a:r>
            <a:r>
              <a:rPr lang="en-US" dirty="0" smtClean="0"/>
              <a:t>Rocky Features</a:t>
            </a:r>
            <a:r>
              <a:rPr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73015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/>
          </p:cNvSpPr>
          <p:nvPr>
            <p:ph type="body" idx="1"/>
          </p:nvPr>
        </p:nvSpPr>
        <p:spPr>
          <a:xfrm>
            <a:off x="1194929" y="3978770"/>
            <a:ext cx="20390183" cy="97372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23900" lvl="1" indent="-723900">
              <a:lnSpc>
                <a:spcPct val="80000"/>
              </a:lnSpc>
              <a:buClr>
                <a:schemeClr val="bg1"/>
              </a:buClr>
              <a:buSzPct val="115000"/>
              <a:buFont typeface="Wingdings" panose="05000000000000000000" pitchFamily="2" charset="2"/>
              <a:buChar char="Ø"/>
            </a:pPr>
            <a:r>
              <a:rPr lang="en-IN" sz="4100" dirty="0" err="1"/>
              <a:t>Patrole</a:t>
            </a:r>
            <a:r>
              <a:rPr lang="en-IN" sz="4100" dirty="0"/>
              <a:t>:</a:t>
            </a:r>
          </a:p>
          <a:p>
            <a:pPr lvl="4">
              <a:lnSpc>
                <a:spcPct val="8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3200" dirty="0"/>
              <a:t>All Stable branch testing in </a:t>
            </a:r>
            <a:r>
              <a:rPr lang="en-IN" sz="3200" dirty="0" err="1"/>
              <a:t>Patrole</a:t>
            </a:r>
            <a:r>
              <a:rPr lang="en-IN" sz="3200" dirty="0"/>
              <a:t> gate</a:t>
            </a:r>
          </a:p>
          <a:p>
            <a:pPr lvl="4">
              <a:lnSpc>
                <a:spcPct val="8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3200" dirty="0" smtClean="0"/>
              <a:t>Starting the neutron test </a:t>
            </a:r>
            <a:r>
              <a:rPr lang="en-IN" sz="3200" dirty="0"/>
              <a:t>coverage.  </a:t>
            </a:r>
            <a:r>
              <a:rPr lang="en-IN" sz="3200" dirty="0" smtClean="0"/>
              <a:t> </a:t>
            </a:r>
          </a:p>
          <a:p>
            <a:pPr lvl="4">
              <a:lnSpc>
                <a:spcPct val="8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3200" dirty="0" smtClean="0"/>
              <a:t>Multi policy testing support</a:t>
            </a:r>
            <a:endParaRPr lang="en-IN" sz="3200" dirty="0"/>
          </a:p>
          <a:p>
            <a:pPr lvl="4">
              <a:lnSpc>
                <a:spcPct val="8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3200" dirty="0" err="1" smtClean="0"/>
              <a:t>Misc</a:t>
            </a:r>
            <a:r>
              <a:rPr lang="en-IN" sz="3200" dirty="0" smtClean="0"/>
              <a:t> updates for s</a:t>
            </a:r>
            <a:r>
              <a:rPr lang="en-IN" sz="3200" dirty="0" smtClean="0"/>
              <a:t>table release of </a:t>
            </a:r>
            <a:r>
              <a:rPr lang="en-IN" sz="3200" dirty="0" err="1" smtClean="0"/>
              <a:t>Patrole</a:t>
            </a:r>
            <a:r>
              <a:rPr lang="en-IN" sz="3200" dirty="0" smtClean="0"/>
              <a:t> job.  </a:t>
            </a:r>
            <a:endParaRPr lang="en-IN" sz="3200" dirty="0" smtClean="0"/>
          </a:p>
          <a:p>
            <a:pPr lvl="4">
              <a:lnSpc>
                <a:spcPct val="8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IN" sz="3200" dirty="0"/>
          </a:p>
          <a:p>
            <a:pPr lvl="4">
              <a:lnSpc>
                <a:spcPct val="8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IN" sz="3200" dirty="0"/>
          </a:p>
          <a:p>
            <a:pPr marL="1041400" lvl="2" indent="-723900">
              <a:buClr>
                <a:schemeClr val="bg1"/>
              </a:buClr>
              <a:buSzPct val="115000"/>
              <a:buFont typeface="Wingdings" panose="05000000000000000000" pitchFamily="2" charset="2"/>
              <a:buChar char="Ø"/>
            </a:pPr>
            <a:endParaRPr lang="en-IN" dirty="0" smtClean="0">
              <a:solidFill>
                <a:srgbClr val="0C4C6A"/>
              </a:solidFill>
              <a:latin typeface="+mn-ea"/>
            </a:endParaRPr>
          </a:p>
          <a:p>
            <a:pPr marL="0" indent="0">
              <a:buNone/>
            </a:pPr>
            <a:endParaRPr lang="en-IN" dirty="0" smtClean="0">
              <a:solidFill>
                <a:srgbClr val="0C4C6A"/>
              </a:solidFill>
              <a:latin typeface="+mn-ea"/>
            </a:endParaRPr>
          </a:p>
          <a:p>
            <a:endParaRPr lang="en-US" dirty="0" smtClean="0">
              <a:solidFill>
                <a:srgbClr val="0C4C6A"/>
              </a:solidFill>
              <a:latin typeface="+mn-ea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1104900" y="2123975"/>
            <a:ext cx="19268065" cy="1419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>
              <a:lnSpc>
                <a:spcPct val="80000"/>
              </a:lnSpc>
              <a:defRPr sz="6800" b="1">
                <a:solidFill>
                  <a:srgbClr val="0B4D6A"/>
                </a:solidFill>
              </a:defRPr>
            </a:lvl1pPr>
          </a:lstStyle>
          <a:p>
            <a:r>
              <a:rPr dirty="0"/>
              <a:t>OpenStack </a:t>
            </a:r>
            <a:r>
              <a:rPr lang="en-US" dirty="0" smtClean="0"/>
              <a:t>Rocky Features</a:t>
            </a:r>
            <a:r>
              <a:rPr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90761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/>
          </p:cNvSpPr>
          <p:nvPr>
            <p:ph type="body" idx="1"/>
          </p:nvPr>
        </p:nvSpPr>
        <p:spPr>
          <a:xfrm>
            <a:off x="1194929" y="4048455"/>
            <a:ext cx="12140071" cy="97372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Finish </a:t>
            </a:r>
            <a:r>
              <a:rPr lang="en-IN" sz="4100" dirty="0" err="1" smtClean="0"/>
              <a:t>Zuul</a:t>
            </a:r>
            <a:r>
              <a:rPr lang="en-IN" sz="4100" dirty="0" smtClean="0"/>
              <a:t> </a:t>
            </a:r>
            <a:r>
              <a:rPr lang="en-IN" sz="4100" dirty="0"/>
              <a:t>v3 native </a:t>
            </a:r>
            <a:r>
              <a:rPr lang="en-IN" sz="4100" dirty="0" smtClean="0"/>
              <a:t>jobs for grenade</a:t>
            </a:r>
            <a:endParaRPr lang="en-IN" sz="4100" dirty="0" smtClean="0"/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err="1"/>
              <a:t>Patrole</a:t>
            </a:r>
            <a:r>
              <a:rPr lang="en-IN" sz="4100" dirty="0"/>
              <a:t> stable release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More documentation and guidelines for </a:t>
            </a:r>
            <a:r>
              <a:rPr lang="en-IN" sz="4100" dirty="0" smtClean="0"/>
              <a:t>Tempest plugins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Consuming </a:t>
            </a:r>
            <a:r>
              <a:rPr lang="en-IN" sz="4100" dirty="0"/>
              <a:t>all Tempest CLI in </a:t>
            </a:r>
            <a:r>
              <a:rPr lang="en-IN" sz="4100" dirty="0" smtClean="0"/>
              <a:t>gate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Make</a:t>
            </a:r>
            <a:r>
              <a:rPr lang="en-IN" sz="4100" dirty="0" smtClean="0"/>
              <a:t> </a:t>
            </a:r>
            <a:r>
              <a:rPr lang="en-IN" sz="4100" dirty="0"/>
              <a:t>scenario </a:t>
            </a:r>
            <a:r>
              <a:rPr lang="en-IN" sz="4100" dirty="0" smtClean="0"/>
              <a:t>manager stable for plugins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/>
              <a:t>Tempest </a:t>
            </a:r>
            <a:r>
              <a:rPr lang="en-IN" sz="4100" dirty="0" smtClean="0"/>
              <a:t>smart </a:t>
            </a:r>
            <a:r>
              <a:rPr lang="en-IN" sz="4100" dirty="0" err="1" smtClean="0"/>
              <a:t>cleanup</a:t>
            </a:r>
            <a:r>
              <a:rPr lang="en-IN" sz="4100" dirty="0" smtClean="0"/>
              <a:t> </a:t>
            </a:r>
            <a:r>
              <a:rPr lang="en-IN" sz="4100" dirty="0"/>
              <a:t>feature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Volume strict validation testing using JSON schema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Keystone system scope testing support in Tempest &amp; </a:t>
            </a:r>
            <a:r>
              <a:rPr lang="en-IN" sz="4100" dirty="0" err="1" smtClean="0"/>
              <a:t>Devstack</a:t>
            </a:r>
            <a:r>
              <a:rPr lang="en-IN" sz="4100" dirty="0" smtClean="0"/>
              <a:t> along with gate job setup</a:t>
            </a:r>
            <a:endParaRPr lang="en-IN" sz="4100" dirty="0"/>
          </a:p>
        </p:txBody>
      </p:sp>
      <p:sp>
        <p:nvSpPr>
          <p:cNvPr id="406" name="Shape 406"/>
          <p:cNvSpPr/>
          <p:nvPr/>
        </p:nvSpPr>
        <p:spPr>
          <a:xfrm>
            <a:off x="1104900" y="2123975"/>
            <a:ext cx="19268065" cy="1419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>
              <a:lnSpc>
                <a:spcPct val="80000"/>
              </a:lnSpc>
              <a:defRPr sz="6800" b="1">
                <a:solidFill>
                  <a:srgbClr val="0B4D6A"/>
                </a:solidFill>
              </a:defRPr>
            </a:lvl1pPr>
          </a:lstStyle>
          <a:p>
            <a:r>
              <a:rPr dirty="0"/>
              <a:t>OpenStack </a:t>
            </a:r>
            <a:r>
              <a:rPr lang="en-US" dirty="0" smtClean="0"/>
              <a:t>Stein</a:t>
            </a:r>
            <a:endParaRPr dirty="0"/>
          </a:p>
        </p:txBody>
      </p:sp>
      <p:sp>
        <p:nvSpPr>
          <p:cNvPr id="4" name="Shape 405"/>
          <p:cNvSpPr txBox="1">
            <a:spLocks/>
          </p:cNvSpPr>
          <p:nvPr/>
        </p:nvSpPr>
        <p:spPr>
          <a:xfrm>
            <a:off x="14706600" y="4048455"/>
            <a:ext cx="8885112" cy="973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723900" marR="0" indent="-723900" algn="l" defTabSz="825500" rtl="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DA1A32"/>
              </a:buClr>
              <a:buSzPct val="115000"/>
              <a:buFontTx/>
              <a:buChar char="➡"/>
              <a:tabLst/>
              <a:defRPr sz="38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685800" marR="0" indent="-482600" algn="l" defTabSz="825500" rtl="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B4D6A"/>
              </a:buClr>
              <a:buSzPct val="150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1003300" marR="0" indent="-368300" algn="l" defTabSz="825500" rtl="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B4D6A"/>
              </a:buClr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1429238" marR="0" indent="-464038" algn="l" defTabSz="825500" rtl="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B4D6A"/>
              </a:buClr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1924538" marR="0" indent="-464038" algn="l" defTabSz="825500" rtl="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B4D6A"/>
              </a:buClr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3565769" marR="0" indent="-390769" algn="l" defTabSz="8255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4200769" marR="0" indent="-390769" algn="l" defTabSz="8255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4835769" marR="0" indent="-390769" algn="l" defTabSz="8255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5470769" marR="0" indent="-390769" algn="l" defTabSz="8255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4E454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indent="0">
              <a:lnSpc>
                <a:spcPct val="80000"/>
              </a:lnSpc>
              <a:buClr>
                <a:schemeClr val="bg1"/>
              </a:buClr>
              <a:buFontTx/>
              <a:buNone/>
            </a:pPr>
            <a:r>
              <a:rPr lang="en-IN" sz="4100" b="1" dirty="0" smtClean="0"/>
              <a:t>New initiative: 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/>
              <a:t>Proposal for New QA project: Harbinger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4100" dirty="0" smtClean="0"/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Responsibility </a:t>
            </a:r>
            <a:r>
              <a:rPr lang="en-IN" sz="4100" dirty="0"/>
              <a:t>of supporting the </a:t>
            </a:r>
            <a:r>
              <a:rPr lang="en-IN" sz="4100" dirty="0" smtClean="0"/>
              <a:t>OpenStack </a:t>
            </a:r>
            <a:r>
              <a:rPr lang="en-IN" sz="4100" dirty="0"/>
              <a:t>CI/CD platform updates</a:t>
            </a:r>
          </a:p>
          <a:p>
            <a:pPr lvl="4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3200" dirty="0"/>
              <a:t>Migration of gate jobs to new Distribution</a:t>
            </a:r>
          </a:p>
          <a:p>
            <a:pPr lvl="4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3200" dirty="0"/>
              <a:t>Image updates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4100" dirty="0" smtClean="0"/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4100" dirty="0" smtClean="0"/>
          </a:p>
          <a:p>
            <a:pPr marL="0" indent="0">
              <a:buFontTx/>
              <a:buNone/>
            </a:pPr>
            <a:endParaRPr lang="en-IN" u="sng" dirty="0" smtClean="0"/>
          </a:p>
          <a:p>
            <a:pPr marL="0" indent="0">
              <a:buFontTx/>
              <a:buNone/>
            </a:pPr>
            <a:endParaRPr lang="en-IN" b="1" dirty="0" smtClean="0"/>
          </a:p>
          <a:p>
            <a:pPr marL="0" indent="0">
              <a:buFontTx/>
              <a:buNone/>
            </a:pPr>
            <a:endParaRPr lang="en-IN" b="1" dirty="0" smtClean="0"/>
          </a:p>
          <a:p>
            <a:pPr marL="0" indent="0">
              <a:buFontTx/>
              <a:buNone/>
            </a:pPr>
            <a:endParaRPr lang="en-IN" b="1" dirty="0" smtClean="0"/>
          </a:p>
          <a:p>
            <a:pPr marL="0" indent="0">
              <a:buFontTx/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4828716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E4540"/>
      </a:dk1>
      <a:lt1>
        <a:srgbClr val="0E374E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4E454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penStackPike2017" id="{3FD16EED-361F-9047-AC87-7C591A377F26}" vid="{56062C89-8633-DF45-A838-CDA583F1CF36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4E454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OpenStack2017</Template>
  <TotalTime>6099</TotalTime>
  <Words>519</Words>
  <Application>Microsoft Office PowerPoint</Application>
  <PresentationFormat>Custom</PresentationFormat>
  <Paragraphs>149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Courier New</vt:lpstr>
      <vt:lpstr>Helvetica</vt:lpstr>
      <vt:lpstr>Helvetica Light</vt:lpstr>
      <vt:lpstr>Helvetica Neue</vt:lpstr>
      <vt:lpstr>Wingdings</vt:lpstr>
      <vt:lpstr>White</vt:lpstr>
      <vt:lpstr>OpenStack QA </vt:lpstr>
      <vt:lpstr>PowerPoint Presentation</vt:lpstr>
      <vt:lpstr>What is OpenStack QA??</vt:lpstr>
      <vt:lpstr>What is OpenStack QA??</vt:lpstr>
      <vt:lpstr>What is OpenStack QA??</vt:lpstr>
      <vt:lpstr>QA CONTRIBUTION STATS: (Rocky Cycle) </vt:lpstr>
      <vt:lpstr>PowerPoint Presentation</vt:lpstr>
      <vt:lpstr>PowerPoint Presentation</vt:lpstr>
      <vt:lpstr>PowerPoint Presentation</vt:lpstr>
      <vt:lpstr>PowerPoint Presentation</vt:lpstr>
      <vt:lpstr>Cross-Project Work</vt:lpstr>
      <vt:lpstr>How to give feedback</vt:lpstr>
      <vt:lpstr>How to contribute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[YOUR PROJECT]</dc:title>
  <dc:creator>Anne Bertucio</dc:creator>
  <cp:lastModifiedBy>Ghanshyam Mann</cp:lastModifiedBy>
  <cp:revision>79</cp:revision>
  <dcterms:created xsi:type="dcterms:W3CDTF">2017-09-26T22:45:35Z</dcterms:created>
  <dcterms:modified xsi:type="dcterms:W3CDTF">2018-11-12T05:54:57Z</dcterms:modified>
</cp:coreProperties>
</file>