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9"/>
  </p:notesMasterIdLst>
  <p:handoutMasterIdLst>
    <p:handoutMasterId r:id="rId10"/>
  </p:handoutMasterIdLst>
  <p:sldIdLst>
    <p:sldId id="256" r:id="rId6"/>
    <p:sldId id="271" r:id="rId7"/>
    <p:sldId id="269" r:id="rId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90" d="100"/>
          <a:sy n="90" d="100"/>
        </p:scale>
        <p:origin x="-798" y="-102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F6ECE-5A42-47A1-B620-B38C4C813BD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3AADA-A797-45F0-9B1F-174B16461FBF}">
      <dgm:prSet phldrT="[Text]"/>
      <dgm:spPr/>
      <dgm:t>
        <a:bodyPr/>
        <a:lstStyle/>
        <a:p>
          <a:r>
            <a:rPr lang="en-US" dirty="0" smtClean="0"/>
            <a:t>Farmer</a:t>
          </a:r>
          <a:endParaRPr lang="en-US" dirty="0"/>
        </a:p>
      </dgm:t>
    </dgm:pt>
    <dgm:pt modelId="{50E81F7A-BE28-425D-80E7-B61068B9D572}" type="parTrans" cxnId="{C61312FA-DCDF-4733-BAEC-E28A2DC04666}">
      <dgm:prSet/>
      <dgm:spPr/>
      <dgm:t>
        <a:bodyPr/>
        <a:lstStyle/>
        <a:p>
          <a:endParaRPr lang="en-US"/>
        </a:p>
      </dgm:t>
    </dgm:pt>
    <dgm:pt modelId="{784BC6FB-47EC-4EEA-A125-6ECDCFF2039D}" type="sibTrans" cxnId="{C61312FA-DCDF-4733-BAEC-E28A2DC04666}">
      <dgm:prSet/>
      <dgm:spPr/>
      <dgm:t>
        <a:bodyPr/>
        <a:lstStyle/>
        <a:p>
          <a:endParaRPr lang="en-US"/>
        </a:p>
      </dgm:t>
    </dgm:pt>
    <dgm:pt modelId="{9071CAFC-3351-4E91-9C39-84C5CB7C8CC6}">
      <dgm:prSet phldrT="[Text]" phldr="1"/>
      <dgm:spPr/>
      <dgm:t>
        <a:bodyPr/>
        <a:lstStyle/>
        <a:p>
          <a:endParaRPr lang="en-US"/>
        </a:p>
      </dgm:t>
    </dgm:pt>
    <dgm:pt modelId="{65DFA1B5-8F2A-4A9F-8226-9D81BB51EA1C}" type="parTrans" cxnId="{13280321-45BE-4D17-A03C-A705298C9E44}">
      <dgm:prSet/>
      <dgm:spPr/>
      <dgm:t>
        <a:bodyPr/>
        <a:lstStyle/>
        <a:p>
          <a:endParaRPr lang="en-US"/>
        </a:p>
      </dgm:t>
    </dgm:pt>
    <dgm:pt modelId="{B13B2E9D-CCFB-46C6-96C3-9DB513CA004E}" type="sibTrans" cxnId="{13280321-45BE-4D17-A03C-A705298C9E44}">
      <dgm:prSet/>
      <dgm:spPr/>
      <dgm:t>
        <a:bodyPr/>
        <a:lstStyle/>
        <a:p>
          <a:endParaRPr lang="en-US"/>
        </a:p>
      </dgm:t>
    </dgm:pt>
    <dgm:pt modelId="{12D3E57E-2284-426A-8355-8FF7F994E4DB}">
      <dgm:prSet phldrT="[Text]" phldr="1"/>
      <dgm:spPr/>
      <dgm:t>
        <a:bodyPr/>
        <a:lstStyle/>
        <a:p>
          <a:endParaRPr lang="en-US"/>
        </a:p>
      </dgm:t>
    </dgm:pt>
    <dgm:pt modelId="{8D774CC7-1DE2-421D-B978-13BB6C14608A}" type="parTrans" cxnId="{689C9B54-8FEE-42A6-9865-CE2E9F8EC3A9}">
      <dgm:prSet/>
      <dgm:spPr/>
      <dgm:t>
        <a:bodyPr/>
        <a:lstStyle/>
        <a:p>
          <a:endParaRPr lang="en-US"/>
        </a:p>
      </dgm:t>
    </dgm:pt>
    <dgm:pt modelId="{414CD955-352E-4BC2-B38D-43B352B41504}" type="sibTrans" cxnId="{689C9B54-8FEE-42A6-9865-CE2E9F8EC3A9}">
      <dgm:prSet/>
      <dgm:spPr/>
      <dgm:t>
        <a:bodyPr/>
        <a:lstStyle/>
        <a:p>
          <a:endParaRPr lang="en-US"/>
        </a:p>
      </dgm:t>
    </dgm:pt>
    <dgm:pt modelId="{8DB93D78-3391-48A0-BCC2-5BECA2BD98C4}">
      <dgm:prSet phldrT="[Text]" phldr="1"/>
      <dgm:spPr/>
      <dgm:t>
        <a:bodyPr/>
        <a:lstStyle/>
        <a:p>
          <a:endParaRPr lang="en-US"/>
        </a:p>
      </dgm:t>
    </dgm:pt>
    <dgm:pt modelId="{A8D099B3-75D6-4158-9DF9-280D18A607FC}" type="parTrans" cxnId="{A8F6003C-F9C7-484D-BB18-A318C485FC24}">
      <dgm:prSet/>
      <dgm:spPr/>
      <dgm:t>
        <a:bodyPr/>
        <a:lstStyle/>
        <a:p>
          <a:endParaRPr lang="en-US"/>
        </a:p>
      </dgm:t>
    </dgm:pt>
    <dgm:pt modelId="{793119A3-CC41-4475-8D92-33C786149244}" type="sibTrans" cxnId="{A8F6003C-F9C7-484D-BB18-A318C485FC24}">
      <dgm:prSet/>
      <dgm:spPr/>
      <dgm:t>
        <a:bodyPr/>
        <a:lstStyle/>
        <a:p>
          <a:endParaRPr lang="en-US"/>
        </a:p>
      </dgm:t>
    </dgm:pt>
    <dgm:pt modelId="{8EA75D1F-5CB4-44B5-A397-605C551862ED}">
      <dgm:prSet phldrT="[Text]" phldr="1"/>
      <dgm:spPr/>
      <dgm:t>
        <a:bodyPr/>
        <a:lstStyle/>
        <a:p>
          <a:endParaRPr lang="en-US"/>
        </a:p>
      </dgm:t>
    </dgm:pt>
    <dgm:pt modelId="{92F2D893-04F1-492F-95F8-AF5F504A65FA}" type="parTrans" cxnId="{85F1201C-714B-4160-A0FF-AC79007B11B2}">
      <dgm:prSet/>
      <dgm:spPr/>
      <dgm:t>
        <a:bodyPr/>
        <a:lstStyle/>
        <a:p>
          <a:endParaRPr lang="en-US"/>
        </a:p>
      </dgm:t>
    </dgm:pt>
    <dgm:pt modelId="{E7E3E575-31D9-4DFD-8A44-45572F3FBC2D}" type="sibTrans" cxnId="{85F1201C-714B-4160-A0FF-AC79007B11B2}">
      <dgm:prSet/>
      <dgm:spPr/>
      <dgm:t>
        <a:bodyPr/>
        <a:lstStyle/>
        <a:p>
          <a:endParaRPr lang="en-US"/>
        </a:p>
      </dgm:t>
    </dgm:pt>
    <dgm:pt modelId="{0AB219C4-82E7-42DA-9372-DCE1694EF1FB}">
      <dgm:prSet phldrT="[Text]" phldr="1"/>
      <dgm:spPr/>
      <dgm:t>
        <a:bodyPr/>
        <a:lstStyle/>
        <a:p>
          <a:endParaRPr lang="en-US"/>
        </a:p>
      </dgm:t>
    </dgm:pt>
    <dgm:pt modelId="{EE750600-B98D-4178-A0D8-C8507F13F999}" type="parTrans" cxnId="{7DEDCFE9-22E6-44F2-A3D8-85FC034C6908}">
      <dgm:prSet/>
      <dgm:spPr/>
      <dgm:t>
        <a:bodyPr/>
        <a:lstStyle/>
        <a:p>
          <a:endParaRPr lang="en-US"/>
        </a:p>
      </dgm:t>
    </dgm:pt>
    <dgm:pt modelId="{5B621B6C-1D13-42FA-9672-47B11D9F063F}" type="sibTrans" cxnId="{7DEDCFE9-22E6-44F2-A3D8-85FC034C6908}">
      <dgm:prSet/>
      <dgm:spPr/>
      <dgm:t>
        <a:bodyPr/>
        <a:lstStyle/>
        <a:p>
          <a:endParaRPr lang="en-US"/>
        </a:p>
      </dgm:t>
    </dgm:pt>
    <dgm:pt modelId="{F44F0F91-5A03-462C-84E4-AE027E6389D1}" type="pres">
      <dgm:prSet presAssocID="{37AF6ECE-5A42-47A1-B620-B38C4C813B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B3BEFD-E792-4563-BDF1-69EFCB10D200}" type="pres">
      <dgm:prSet presAssocID="{3543AADA-A797-45F0-9B1F-174B16461FBF}" presName="root" presStyleCnt="0"/>
      <dgm:spPr/>
    </dgm:pt>
    <dgm:pt modelId="{19455291-39E0-4039-9AD6-D00ABD98C00D}" type="pres">
      <dgm:prSet presAssocID="{3543AADA-A797-45F0-9B1F-174B16461FBF}" presName="rootComposite" presStyleCnt="0"/>
      <dgm:spPr/>
    </dgm:pt>
    <dgm:pt modelId="{C4D15939-E949-4D03-A17B-796953706850}" type="pres">
      <dgm:prSet presAssocID="{3543AADA-A797-45F0-9B1F-174B16461FBF}" presName="rootText" presStyleLbl="node1" presStyleIdx="0" presStyleCnt="2"/>
      <dgm:spPr/>
      <dgm:t>
        <a:bodyPr/>
        <a:lstStyle/>
        <a:p>
          <a:endParaRPr lang="en-US"/>
        </a:p>
      </dgm:t>
    </dgm:pt>
    <dgm:pt modelId="{CB3D2A88-7348-4C79-BADE-263EF2A6F93E}" type="pres">
      <dgm:prSet presAssocID="{3543AADA-A797-45F0-9B1F-174B16461FBF}" presName="rootConnector" presStyleLbl="node1" presStyleIdx="0" presStyleCnt="2"/>
      <dgm:spPr/>
    </dgm:pt>
    <dgm:pt modelId="{33AA52DD-E1B8-479A-8D0F-A218535AE398}" type="pres">
      <dgm:prSet presAssocID="{3543AADA-A797-45F0-9B1F-174B16461FBF}" presName="childShape" presStyleCnt="0"/>
      <dgm:spPr/>
    </dgm:pt>
    <dgm:pt modelId="{633132C9-91BE-4D7E-83FC-FB34F2F6F7E4}" type="pres">
      <dgm:prSet presAssocID="{65DFA1B5-8F2A-4A9F-8226-9D81BB51EA1C}" presName="Name13" presStyleLbl="parChTrans1D2" presStyleIdx="0" presStyleCnt="4"/>
      <dgm:spPr/>
    </dgm:pt>
    <dgm:pt modelId="{714DB6AE-C2F3-4872-9A02-CA7F63E4D96D}" type="pres">
      <dgm:prSet presAssocID="{9071CAFC-3351-4E91-9C39-84C5CB7C8CC6}" presName="childText" presStyleLbl="bgAcc1" presStyleIdx="0" presStyleCnt="4">
        <dgm:presLayoutVars>
          <dgm:bulletEnabled val="1"/>
        </dgm:presLayoutVars>
      </dgm:prSet>
      <dgm:spPr/>
    </dgm:pt>
    <dgm:pt modelId="{B9ED6E5A-7A68-4326-BB3D-31274C0EF7FB}" type="pres">
      <dgm:prSet presAssocID="{8D774CC7-1DE2-421D-B978-13BB6C14608A}" presName="Name13" presStyleLbl="parChTrans1D2" presStyleIdx="1" presStyleCnt="4"/>
      <dgm:spPr/>
    </dgm:pt>
    <dgm:pt modelId="{25502D99-7FD7-41CD-AAE4-9D5523899B08}" type="pres">
      <dgm:prSet presAssocID="{12D3E57E-2284-426A-8355-8FF7F994E4DB}" presName="childText" presStyleLbl="bgAcc1" presStyleIdx="1" presStyleCnt="4">
        <dgm:presLayoutVars>
          <dgm:bulletEnabled val="1"/>
        </dgm:presLayoutVars>
      </dgm:prSet>
      <dgm:spPr/>
    </dgm:pt>
    <dgm:pt modelId="{91294B8C-0081-479D-A554-A3700B9C3684}" type="pres">
      <dgm:prSet presAssocID="{8DB93D78-3391-48A0-BCC2-5BECA2BD98C4}" presName="root" presStyleCnt="0"/>
      <dgm:spPr/>
    </dgm:pt>
    <dgm:pt modelId="{A17CCF89-CDEE-4A3A-A6C4-9F87800BB107}" type="pres">
      <dgm:prSet presAssocID="{8DB93D78-3391-48A0-BCC2-5BECA2BD98C4}" presName="rootComposite" presStyleCnt="0"/>
      <dgm:spPr/>
    </dgm:pt>
    <dgm:pt modelId="{CB644F58-97CA-4CE5-8B54-C6D739C1EB04}" type="pres">
      <dgm:prSet presAssocID="{8DB93D78-3391-48A0-BCC2-5BECA2BD98C4}" presName="rootText" presStyleLbl="node1" presStyleIdx="1" presStyleCnt="2"/>
      <dgm:spPr/>
    </dgm:pt>
    <dgm:pt modelId="{76780EF6-5731-4414-AED5-E278637E003A}" type="pres">
      <dgm:prSet presAssocID="{8DB93D78-3391-48A0-BCC2-5BECA2BD98C4}" presName="rootConnector" presStyleLbl="node1" presStyleIdx="1" presStyleCnt="2"/>
      <dgm:spPr/>
    </dgm:pt>
    <dgm:pt modelId="{A8773A38-3317-4540-9FE6-7D0F19A4EAEC}" type="pres">
      <dgm:prSet presAssocID="{8DB93D78-3391-48A0-BCC2-5BECA2BD98C4}" presName="childShape" presStyleCnt="0"/>
      <dgm:spPr/>
    </dgm:pt>
    <dgm:pt modelId="{3B3FBF1F-AA42-4C03-9EDF-80F5080EABD6}" type="pres">
      <dgm:prSet presAssocID="{92F2D893-04F1-492F-95F8-AF5F504A65FA}" presName="Name13" presStyleLbl="parChTrans1D2" presStyleIdx="2" presStyleCnt="4"/>
      <dgm:spPr/>
    </dgm:pt>
    <dgm:pt modelId="{D5DE0863-715C-4DA2-B631-266566CBAC8C}" type="pres">
      <dgm:prSet presAssocID="{8EA75D1F-5CB4-44B5-A397-605C551862ED}" presName="childText" presStyleLbl="bgAcc1" presStyleIdx="2" presStyleCnt="4">
        <dgm:presLayoutVars>
          <dgm:bulletEnabled val="1"/>
        </dgm:presLayoutVars>
      </dgm:prSet>
      <dgm:spPr/>
    </dgm:pt>
    <dgm:pt modelId="{525F23C3-BA15-4D45-A856-1B655B06D187}" type="pres">
      <dgm:prSet presAssocID="{EE750600-B98D-4178-A0D8-C8507F13F999}" presName="Name13" presStyleLbl="parChTrans1D2" presStyleIdx="3" presStyleCnt="4"/>
      <dgm:spPr/>
    </dgm:pt>
    <dgm:pt modelId="{EF3D75A8-D88A-4DB0-8A52-1BA7ED1735E5}" type="pres">
      <dgm:prSet presAssocID="{0AB219C4-82E7-42DA-9372-DCE1694EF1F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DEDCFE9-22E6-44F2-A3D8-85FC034C6908}" srcId="{8DB93D78-3391-48A0-BCC2-5BECA2BD98C4}" destId="{0AB219C4-82E7-42DA-9372-DCE1694EF1FB}" srcOrd="1" destOrd="0" parTransId="{EE750600-B98D-4178-A0D8-C8507F13F999}" sibTransId="{5B621B6C-1D13-42FA-9672-47B11D9F063F}"/>
    <dgm:cxn modelId="{A8F6003C-F9C7-484D-BB18-A318C485FC24}" srcId="{37AF6ECE-5A42-47A1-B620-B38C4C813BD8}" destId="{8DB93D78-3391-48A0-BCC2-5BECA2BD98C4}" srcOrd="1" destOrd="0" parTransId="{A8D099B3-75D6-4158-9DF9-280D18A607FC}" sibTransId="{793119A3-CC41-4475-8D92-33C786149244}"/>
    <dgm:cxn modelId="{49A2687E-159E-4B3F-A82F-2E7A52CC8950}" type="presOf" srcId="{92F2D893-04F1-492F-95F8-AF5F504A65FA}" destId="{3B3FBF1F-AA42-4C03-9EDF-80F5080EABD6}" srcOrd="0" destOrd="0" presId="urn:microsoft.com/office/officeart/2005/8/layout/hierarchy3"/>
    <dgm:cxn modelId="{C61312FA-DCDF-4733-BAEC-E28A2DC04666}" srcId="{37AF6ECE-5A42-47A1-B620-B38C4C813BD8}" destId="{3543AADA-A797-45F0-9B1F-174B16461FBF}" srcOrd="0" destOrd="0" parTransId="{50E81F7A-BE28-425D-80E7-B61068B9D572}" sibTransId="{784BC6FB-47EC-4EEA-A125-6ECDCFF2039D}"/>
    <dgm:cxn modelId="{626B3BE3-DBBF-4FF3-822A-7E2B1F687D14}" type="presOf" srcId="{8DB93D78-3391-48A0-BCC2-5BECA2BD98C4}" destId="{CB644F58-97CA-4CE5-8B54-C6D739C1EB04}" srcOrd="0" destOrd="0" presId="urn:microsoft.com/office/officeart/2005/8/layout/hierarchy3"/>
    <dgm:cxn modelId="{85F1201C-714B-4160-A0FF-AC79007B11B2}" srcId="{8DB93D78-3391-48A0-BCC2-5BECA2BD98C4}" destId="{8EA75D1F-5CB4-44B5-A397-605C551862ED}" srcOrd="0" destOrd="0" parTransId="{92F2D893-04F1-492F-95F8-AF5F504A65FA}" sibTransId="{E7E3E575-31D9-4DFD-8A44-45572F3FBC2D}"/>
    <dgm:cxn modelId="{2474C890-D464-4086-8070-EDFA828C82A2}" type="presOf" srcId="{9071CAFC-3351-4E91-9C39-84C5CB7C8CC6}" destId="{714DB6AE-C2F3-4872-9A02-CA7F63E4D96D}" srcOrd="0" destOrd="0" presId="urn:microsoft.com/office/officeart/2005/8/layout/hierarchy3"/>
    <dgm:cxn modelId="{BD65D770-7810-42E3-B12E-1C11E3418842}" type="presOf" srcId="{8EA75D1F-5CB4-44B5-A397-605C551862ED}" destId="{D5DE0863-715C-4DA2-B631-266566CBAC8C}" srcOrd="0" destOrd="0" presId="urn:microsoft.com/office/officeart/2005/8/layout/hierarchy3"/>
    <dgm:cxn modelId="{A6DE6B50-BAA2-4748-B33E-858106F74183}" type="presOf" srcId="{3543AADA-A797-45F0-9B1F-174B16461FBF}" destId="{CB3D2A88-7348-4C79-BADE-263EF2A6F93E}" srcOrd="1" destOrd="0" presId="urn:microsoft.com/office/officeart/2005/8/layout/hierarchy3"/>
    <dgm:cxn modelId="{8616FA61-AACF-4C6F-A0A4-80545A6F9E81}" type="presOf" srcId="{EE750600-B98D-4178-A0D8-C8507F13F999}" destId="{525F23C3-BA15-4D45-A856-1B655B06D187}" srcOrd="0" destOrd="0" presId="urn:microsoft.com/office/officeart/2005/8/layout/hierarchy3"/>
    <dgm:cxn modelId="{13280321-45BE-4D17-A03C-A705298C9E44}" srcId="{3543AADA-A797-45F0-9B1F-174B16461FBF}" destId="{9071CAFC-3351-4E91-9C39-84C5CB7C8CC6}" srcOrd="0" destOrd="0" parTransId="{65DFA1B5-8F2A-4A9F-8226-9D81BB51EA1C}" sibTransId="{B13B2E9D-CCFB-46C6-96C3-9DB513CA004E}"/>
    <dgm:cxn modelId="{7688B663-94D7-478A-B449-1EF1BA72254C}" type="presOf" srcId="{65DFA1B5-8F2A-4A9F-8226-9D81BB51EA1C}" destId="{633132C9-91BE-4D7E-83FC-FB34F2F6F7E4}" srcOrd="0" destOrd="0" presId="urn:microsoft.com/office/officeart/2005/8/layout/hierarchy3"/>
    <dgm:cxn modelId="{1F6E8FB3-89DF-4D44-AFD5-1EAE5508D106}" type="presOf" srcId="{37AF6ECE-5A42-47A1-B620-B38C4C813BD8}" destId="{F44F0F91-5A03-462C-84E4-AE027E6389D1}" srcOrd="0" destOrd="0" presId="urn:microsoft.com/office/officeart/2005/8/layout/hierarchy3"/>
    <dgm:cxn modelId="{BC79303C-67D4-4C09-9241-E05144914FA7}" type="presOf" srcId="{12D3E57E-2284-426A-8355-8FF7F994E4DB}" destId="{25502D99-7FD7-41CD-AAE4-9D5523899B08}" srcOrd="0" destOrd="0" presId="urn:microsoft.com/office/officeart/2005/8/layout/hierarchy3"/>
    <dgm:cxn modelId="{12EF5B17-D77F-4592-ABAF-5A9FD07CDF03}" type="presOf" srcId="{8D774CC7-1DE2-421D-B978-13BB6C14608A}" destId="{B9ED6E5A-7A68-4326-BB3D-31274C0EF7FB}" srcOrd="0" destOrd="0" presId="urn:microsoft.com/office/officeart/2005/8/layout/hierarchy3"/>
    <dgm:cxn modelId="{7497F60B-0A10-43DA-8C5E-9B06BBED1C3F}" type="presOf" srcId="{8DB93D78-3391-48A0-BCC2-5BECA2BD98C4}" destId="{76780EF6-5731-4414-AED5-E278637E003A}" srcOrd="1" destOrd="0" presId="urn:microsoft.com/office/officeart/2005/8/layout/hierarchy3"/>
    <dgm:cxn modelId="{AF4BCD6D-8103-4060-92B5-5A21018246DB}" type="presOf" srcId="{3543AADA-A797-45F0-9B1F-174B16461FBF}" destId="{C4D15939-E949-4D03-A17B-796953706850}" srcOrd="0" destOrd="0" presId="urn:microsoft.com/office/officeart/2005/8/layout/hierarchy3"/>
    <dgm:cxn modelId="{36BA27BE-8C52-4355-AB06-F5F088B20B8F}" type="presOf" srcId="{0AB219C4-82E7-42DA-9372-DCE1694EF1FB}" destId="{EF3D75A8-D88A-4DB0-8A52-1BA7ED1735E5}" srcOrd="0" destOrd="0" presId="urn:microsoft.com/office/officeart/2005/8/layout/hierarchy3"/>
    <dgm:cxn modelId="{689C9B54-8FEE-42A6-9865-CE2E9F8EC3A9}" srcId="{3543AADA-A797-45F0-9B1F-174B16461FBF}" destId="{12D3E57E-2284-426A-8355-8FF7F994E4DB}" srcOrd="1" destOrd="0" parTransId="{8D774CC7-1DE2-421D-B978-13BB6C14608A}" sibTransId="{414CD955-352E-4BC2-B38D-43B352B41504}"/>
    <dgm:cxn modelId="{BA6CC19A-7CC3-4F1C-BD8F-105C036D5B9A}" type="presParOf" srcId="{F44F0F91-5A03-462C-84E4-AE027E6389D1}" destId="{28B3BEFD-E792-4563-BDF1-69EFCB10D200}" srcOrd="0" destOrd="0" presId="urn:microsoft.com/office/officeart/2005/8/layout/hierarchy3"/>
    <dgm:cxn modelId="{F4C39204-F15B-4E6C-8AAA-90278EDABABB}" type="presParOf" srcId="{28B3BEFD-E792-4563-BDF1-69EFCB10D200}" destId="{19455291-39E0-4039-9AD6-D00ABD98C00D}" srcOrd="0" destOrd="0" presId="urn:microsoft.com/office/officeart/2005/8/layout/hierarchy3"/>
    <dgm:cxn modelId="{83001343-957B-421E-A165-A3361EA8F431}" type="presParOf" srcId="{19455291-39E0-4039-9AD6-D00ABD98C00D}" destId="{C4D15939-E949-4D03-A17B-796953706850}" srcOrd="0" destOrd="0" presId="urn:microsoft.com/office/officeart/2005/8/layout/hierarchy3"/>
    <dgm:cxn modelId="{E7F7332C-5E99-46FD-BCD8-C8CCF4E5B3A4}" type="presParOf" srcId="{19455291-39E0-4039-9AD6-D00ABD98C00D}" destId="{CB3D2A88-7348-4C79-BADE-263EF2A6F93E}" srcOrd="1" destOrd="0" presId="urn:microsoft.com/office/officeart/2005/8/layout/hierarchy3"/>
    <dgm:cxn modelId="{A3634D88-931C-43C6-86D3-41C80515086B}" type="presParOf" srcId="{28B3BEFD-E792-4563-BDF1-69EFCB10D200}" destId="{33AA52DD-E1B8-479A-8D0F-A218535AE398}" srcOrd="1" destOrd="0" presId="urn:microsoft.com/office/officeart/2005/8/layout/hierarchy3"/>
    <dgm:cxn modelId="{669CA64F-A6DF-460D-B7F9-43F6FD1A0EE1}" type="presParOf" srcId="{33AA52DD-E1B8-479A-8D0F-A218535AE398}" destId="{633132C9-91BE-4D7E-83FC-FB34F2F6F7E4}" srcOrd="0" destOrd="0" presId="urn:microsoft.com/office/officeart/2005/8/layout/hierarchy3"/>
    <dgm:cxn modelId="{BA0B39C5-2F7B-45B6-8EB3-EE9A4309B28D}" type="presParOf" srcId="{33AA52DD-E1B8-479A-8D0F-A218535AE398}" destId="{714DB6AE-C2F3-4872-9A02-CA7F63E4D96D}" srcOrd="1" destOrd="0" presId="urn:microsoft.com/office/officeart/2005/8/layout/hierarchy3"/>
    <dgm:cxn modelId="{7C1AC46B-3A92-4FD5-800C-6A4369848820}" type="presParOf" srcId="{33AA52DD-E1B8-479A-8D0F-A218535AE398}" destId="{B9ED6E5A-7A68-4326-BB3D-31274C0EF7FB}" srcOrd="2" destOrd="0" presId="urn:microsoft.com/office/officeart/2005/8/layout/hierarchy3"/>
    <dgm:cxn modelId="{2DDC773F-7167-4A68-A15D-FEB6CC6C5F18}" type="presParOf" srcId="{33AA52DD-E1B8-479A-8D0F-A218535AE398}" destId="{25502D99-7FD7-41CD-AAE4-9D5523899B08}" srcOrd="3" destOrd="0" presId="urn:microsoft.com/office/officeart/2005/8/layout/hierarchy3"/>
    <dgm:cxn modelId="{1D3AAA5B-EF5E-40BE-AFF3-5F4BA8724250}" type="presParOf" srcId="{F44F0F91-5A03-462C-84E4-AE027E6389D1}" destId="{91294B8C-0081-479D-A554-A3700B9C3684}" srcOrd="1" destOrd="0" presId="urn:microsoft.com/office/officeart/2005/8/layout/hierarchy3"/>
    <dgm:cxn modelId="{CDEFA3B1-DF9A-4CEC-8A6F-BBEE566BFF15}" type="presParOf" srcId="{91294B8C-0081-479D-A554-A3700B9C3684}" destId="{A17CCF89-CDEE-4A3A-A6C4-9F87800BB107}" srcOrd="0" destOrd="0" presId="urn:microsoft.com/office/officeart/2005/8/layout/hierarchy3"/>
    <dgm:cxn modelId="{5F70AD4E-7720-4BA8-99CB-C257E8034E98}" type="presParOf" srcId="{A17CCF89-CDEE-4A3A-A6C4-9F87800BB107}" destId="{CB644F58-97CA-4CE5-8B54-C6D739C1EB04}" srcOrd="0" destOrd="0" presId="urn:microsoft.com/office/officeart/2005/8/layout/hierarchy3"/>
    <dgm:cxn modelId="{8D76D045-63FA-4725-95CF-929799DEC674}" type="presParOf" srcId="{A17CCF89-CDEE-4A3A-A6C4-9F87800BB107}" destId="{76780EF6-5731-4414-AED5-E278637E003A}" srcOrd="1" destOrd="0" presId="urn:microsoft.com/office/officeart/2005/8/layout/hierarchy3"/>
    <dgm:cxn modelId="{F73973F7-547E-4D93-A8BE-061B337513FA}" type="presParOf" srcId="{91294B8C-0081-479D-A554-A3700B9C3684}" destId="{A8773A38-3317-4540-9FE6-7D0F19A4EAEC}" srcOrd="1" destOrd="0" presId="urn:microsoft.com/office/officeart/2005/8/layout/hierarchy3"/>
    <dgm:cxn modelId="{32AEDF5C-48B7-4767-A009-7A2357757080}" type="presParOf" srcId="{A8773A38-3317-4540-9FE6-7D0F19A4EAEC}" destId="{3B3FBF1F-AA42-4C03-9EDF-80F5080EABD6}" srcOrd="0" destOrd="0" presId="urn:microsoft.com/office/officeart/2005/8/layout/hierarchy3"/>
    <dgm:cxn modelId="{A9E68D0E-EDBE-4173-BE8A-103697971F14}" type="presParOf" srcId="{A8773A38-3317-4540-9FE6-7D0F19A4EAEC}" destId="{D5DE0863-715C-4DA2-B631-266566CBAC8C}" srcOrd="1" destOrd="0" presId="urn:microsoft.com/office/officeart/2005/8/layout/hierarchy3"/>
    <dgm:cxn modelId="{588C4EB1-4B0F-4FCC-93E2-D000F4634EAB}" type="presParOf" srcId="{A8773A38-3317-4540-9FE6-7D0F19A4EAEC}" destId="{525F23C3-BA15-4D45-A856-1B655B06D187}" srcOrd="2" destOrd="0" presId="urn:microsoft.com/office/officeart/2005/8/layout/hierarchy3"/>
    <dgm:cxn modelId="{4893AC40-E21A-4542-B4F1-B344798E57A1}" type="presParOf" srcId="{A8773A38-3317-4540-9FE6-7D0F19A4EAEC}" destId="{EF3D75A8-D88A-4DB0-8A52-1BA7ED1735E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D15939-E949-4D03-A17B-796953706850}">
      <dsp:nvSpPr>
        <dsp:cNvPr id="0" name=""/>
        <dsp:cNvSpPr/>
      </dsp:nvSpPr>
      <dsp:spPr>
        <a:xfrm>
          <a:off x="518" y="270268"/>
          <a:ext cx="1888179" cy="9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Farmer</a:t>
          </a:r>
          <a:endParaRPr lang="en-US" sz="4000" kern="1200" dirty="0"/>
        </a:p>
      </dsp:txBody>
      <dsp:txXfrm>
        <a:off x="518" y="270268"/>
        <a:ext cx="1888179" cy="944089"/>
      </dsp:txXfrm>
    </dsp:sp>
    <dsp:sp modelId="{633132C9-91BE-4D7E-83FC-FB34F2F6F7E4}">
      <dsp:nvSpPr>
        <dsp:cNvPr id="0" name=""/>
        <dsp:cNvSpPr/>
      </dsp:nvSpPr>
      <dsp:spPr>
        <a:xfrm>
          <a:off x="189336" y="1214358"/>
          <a:ext cx="188817" cy="70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67"/>
              </a:lnTo>
              <a:lnTo>
                <a:pt x="188817" y="708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DB6AE-C2F3-4872-9A02-CA7F63E4D96D}">
      <dsp:nvSpPr>
        <dsp:cNvPr id="0" name=""/>
        <dsp:cNvSpPr/>
      </dsp:nvSpPr>
      <dsp:spPr>
        <a:xfrm>
          <a:off x="378154" y="1450380"/>
          <a:ext cx="1510543" cy="9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378154" y="1450380"/>
        <a:ext cx="1510543" cy="944089"/>
      </dsp:txXfrm>
    </dsp:sp>
    <dsp:sp modelId="{B9ED6E5A-7A68-4326-BB3D-31274C0EF7FB}">
      <dsp:nvSpPr>
        <dsp:cNvPr id="0" name=""/>
        <dsp:cNvSpPr/>
      </dsp:nvSpPr>
      <dsp:spPr>
        <a:xfrm>
          <a:off x="189336" y="1214358"/>
          <a:ext cx="188817" cy="1888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179"/>
              </a:lnTo>
              <a:lnTo>
                <a:pt x="188817" y="1888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2D99-7FD7-41CD-AAE4-9D5523899B08}">
      <dsp:nvSpPr>
        <dsp:cNvPr id="0" name=""/>
        <dsp:cNvSpPr/>
      </dsp:nvSpPr>
      <dsp:spPr>
        <a:xfrm>
          <a:off x="378154" y="2630492"/>
          <a:ext cx="1510543" cy="9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378154" y="2630492"/>
        <a:ext cx="1510543" cy="944089"/>
      </dsp:txXfrm>
    </dsp:sp>
    <dsp:sp modelId="{CB644F58-97CA-4CE5-8B54-C6D739C1EB04}">
      <dsp:nvSpPr>
        <dsp:cNvPr id="0" name=""/>
        <dsp:cNvSpPr/>
      </dsp:nvSpPr>
      <dsp:spPr>
        <a:xfrm>
          <a:off x="2360743" y="270268"/>
          <a:ext cx="1888179" cy="9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2360743" y="270268"/>
        <a:ext cx="1888179" cy="944089"/>
      </dsp:txXfrm>
    </dsp:sp>
    <dsp:sp modelId="{3B3FBF1F-AA42-4C03-9EDF-80F5080EABD6}">
      <dsp:nvSpPr>
        <dsp:cNvPr id="0" name=""/>
        <dsp:cNvSpPr/>
      </dsp:nvSpPr>
      <dsp:spPr>
        <a:xfrm>
          <a:off x="2549561" y="1214358"/>
          <a:ext cx="188817" cy="70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67"/>
              </a:lnTo>
              <a:lnTo>
                <a:pt x="188817" y="708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863-715C-4DA2-B631-266566CBAC8C}">
      <dsp:nvSpPr>
        <dsp:cNvPr id="0" name=""/>
        <dsp:cNvSpPr/>
      </dsp:nvSpPr>
      <dsp:spPr>
        <a:xfrm>
          <a:off x="2738379" y="1450380"/>
          <a:ext cx="1510543" cy="9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2738379" y="1450380"/>
        <a:ext cx="1510543" cy="944089"/>
      </dsp:txXfrm>
    </dsp:sp>
    <dsp:sp modelId="{525F23C3-BA15-4D45-A856-1B655B06D187}">
      <dsp:nvSpPr>
        <dsp:cNvPr id="0" name=""/>
        <dsp:cNvSpPr/>
      </dsp:nvSpPr>
      <dsp:spPr>
        <a:xfrm>
          <a:off x="2549561" y="1214358"/>
          <a:ext cx="188817" cy="1888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179"/>
              </a:lnTo>
              <a:lnTo>
                <a:pt x="188817" y="1888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75A8-D88A-4DB0-8A52-1BA7ED1735E5}">
      <dsp:nvSpPr>
        <dsp:cNvPr id="0" name=""/>
        <dsp:cNvSpPr/>
      </dsp:nvSpPr>
      <dsp:spPr>
        <a:xfrm>
          <a:off x="2738379" y="2630492"/>
          <a:ext cx="1510543" cy="9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2738379" y="2630492"/>
        <a:ext cx="1510543" cy="9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2654" y="1854880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Farmer Scheme Project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1499" y="2630449"/>
            <a:ext cx="228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By: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Ghanshyam</a:t>
            </a: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patel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Sheik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Imthiyaz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Tejesh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Rao</a:t>
            </a: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Manasvini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764" y="939800"/>
          <a:ext cx="4249442" cy="384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23487</TotalTime>
  <Words>15</Words>
  <Application>Microsoft Office PowerPoint</Application>
  <PresentationFormat>On-screen Show (16:9)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L&amp;T Infotech</vt:lpstr>
      <vt:lpstr>Custom Design</vt:lpstr>
      <vt:lpstr>Farmer Scheme Project</vt:lpstr>
      <vt:lpstr>Modules</vt:lpstr>
      <vt:lpstr>Slide 3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Ghanshyam</cp:lastModifiedBy>
  <cp:revision>1875</cp:revision>
  <cp:lastPrinted>2015-11-28T12:28:20Z</cp:lastPrinted>
  <dcterms:created xsi:type="dcterms:W3CDTF">2007-05-25T22:38:05Z</dcterms:created>
  <dcterms:modified xsi:type="dcterms:W3CDTF">2020-11-30T04:16:27Z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