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5"/>
  </p:notesMasterIdLst>
  <p:handoutMasterIdLst>
    <p:handoutMasterId r:id="rId26"/>
  </p:handoutMasterIdLst>
  <p:sldIdLst>
    <p:sldId id="256" r:id="rId6"/>
    <p:sldId id="273" r:id="rId7"/>
    <p:sldId id="271" r:id="rId8"/>
    <p:sldId id="287" r:id="rId9"/>
    <p:sldId id="274" r:id="rId10"/>
    <p:sldId id="275" r:id="rId11"/>
    <p:sldId id="276" r:id="rId12"/>
    <p:sldId id="277" r:id="rId13"/>
    <p:sldId id="279" r:id="rId14"/>
    <p:sldId id="278" r:id="rId15"/>
    <p:sldId id="272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69" r:id="rId24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00"/>
    <a:srgbClr val="00CCFF"/>
    <a:srgbClr val="00008C"/>
    <a:srgbClr val="001EFF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291" autoAdjust="0"/>
  </p:normalViewPr>
  <p:slideViewPr>
    <p:cSldViewPr snapToGrid="0">
      <p:cViewPr varScale="1">
        <p:scale>
          <a:sx n="90" d="100"/>
          <a:sy n="90" d="100"/>
        </p:scale>
        <p:origin x="816" y="-132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AF6ECE-5A42-47A1-B620-B38C4C813BD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43AADA-A797-45F0-9B1F-174B16461FBF}">
      <dgm:prSet phldrT="[Text]"/>
      <dgm:spPr/>
      <dgm:t>
        <a:bodyPr/>
        <a:lstStyle/>
        <a:p>
          <a:r>
            <a:rPr lang="en-US" dirty="0"/>
            <a:t>Farmer</a:t>
          </a:r>
        </a:p>
      </dgm:t>
    </dgm:pt>
    <dgm:pt modelId="{50E81F7A-BE28-425D-80E7-B61068B9D572}" type="parTrans" cxnId="{C61312FA-DCDF-4733-BAEC-E28A2DC04666}">
      <dgm:prSet/>
      <dgm:spPr/>
      <dgm:t>
        <a:bodyPr/>
        <a:lstStyle/>
        <a:p>
          <a:endParaRPr lang="en-US"/>
        </a:p>
      </dgm:t>
    </dgm:pt>
    <dgm:pt modelId="{784BC6FB-47EC-4EEA-A125-6ECDCFF2039D}" type="sibTrans" cxnId="{C61312FA-DCDF-4733-BAEC-E28A2DC04666}">
      <dgm:prSet/>
      <dgm:spPr/>
      <dgm:t>
        <a:bodyPr/>
        <a:lstStyle/>
        <a:p>
          <a:endParaRPr lang="en-US"/>
        </a:p>
      </dgm:t>
    </dgm:pt>
    <dgm:pt modelId="{9071CAFC-3351-4E91-9C39-84C5CB7C8CC6}">
      <dgm:prSet phldrT="[Text]"/>
      <dgm:spPr/>
      <dgm:t>
        <a:bodyPr/>
        <a:lstStyle/>
        <a:p>
          <a:r>
            <a:rPr lang="en-US" dirty="0"/>
            <a:t>Crop Sell Request</a:t>
          </a:r>
        </a:p>
        <a:p>
          <a:endParaRPr lang="en-US" dirty="0"/>
        </a:p>
      </dgm:t>
    </dgm:pt>
    <dgm:pt modelId="{65DFA1B5-8F2A-4A9F-8226-9D81BB51EA1C}" type="parTrans" cxnId="{13280321-45BE-4D17-A03C-A705298C9E44}">
      <dgm:prSet/>
      <dgm:spPr/>
      <dgm:t>
        <a:bodyPr/>
        <a:lstStyle/>
        <a:p>
          <a:endParaRPr lang="en-US"/>
        </a:p>
      </dgm:t>
    </dgm:pt>
    <dgm:pt modelId="{B13B2E9D-CCFB-46C6-96C3-9DB513CA004E}" type="sibTrans" cxnId="{13280321-45BE-4D17-A03C-A705298C9E44}">
      <dgm:prSet/>
      <dgm:spPr/>
      <dgm:t>
        <a:bodyPr/>
        <a:lstStyle/>
        <a:p>
          <a:endParaRPr lang="en-US"/>
        </a:p>
      </dgm:t>
    </dgm:pt>
    <dgm:pt modelId="{12D3E57E-2284-426A-8355-8FF7F994E4DB}">
      <dgm:prSet phldrT="[Text]"/>
      <dgm:spPr/>
      <dgm:t>
        <a:bodyPr/>
        <a:lstStyle/>
        <a:p>
          <a:r>
            <a:rPr lang="en-US" dirty="0"/>
            <a:t>View Market Place</a:t>
          </a:r>
        </a:p>
      </dgm:t>
    </dgm:pt>
    <dgm:pt modelId="{8D774CC7-1DE2-421D-B978-13BB6C14608A}" type="parTrans" cxnId="{689C9B54-8FEE-42A6-9865-CE2E9F8EC3A9}">
      <dgm:prSet/>
      <dgm:spPr/>
      <dgm:t>
        <a:bodyPr/>
        <a:lstStyle/>
        <a:p>
          <a:endParaRPr lang="en-US"/>
        </a:p>
      </dgm:t>
    </dgm:pt>
    <dgm:pt modelId="{414CD955-352E-4BC2-B38D-43B352B41504}" type="sibTrans" cxnId="{689C9B54-8FEE-42A6-9865-CE2E9F8EC3A9}">
      <dgm:prSet/>
      <dgm:spPr/>
      <dgm:t>
        <a:bodyPr/>
        <a:lstStyle/>
        <a:p>
          <a:endParaRPr lang="en-US"/>
        </a:p>
      </dgm:t>
    </dgm:pt>
    <dgm:pt modelId="{8DB93D78-3391-48A0-BCC2-5BECA2BD98C4}">
      <dgm:prSet phldrT="[Text]"/>
      <dgm:spPr/>
      <dgm:t>
        <a:bodyPr/>
        <a:lstStyle/>
        <a:p>
          <a:r>
            <a:rPr lang="en-US" dirty="0"/>
            <a:t>Admin Approval</a:t>
          </a:r>
        </a:p>
      </dgm:t>
    </dgm:pt>
    <dgm:pt modelId="{A8D099B3-75D6-4158-9DF9-280D18A607FC}" type="parTrans" cxnId="{A8F6003C-F9C7-484D-BB18-A318C485FC24}">
      <dgm:prSet/>
      <dgm:spPr/>
      <dgm:t>
        <a:bodyPr/>
        <a:lstStyle/>
        <a:p>
          <a:endParaRPr lang="en-US"/>
        </a:p>
      </dgm:t>
    </dgm:pt>
    <dgm:pt modelId="{793119A3-CC41-4475-8D92-33C786149244}" type="sibTrans" cxnId="{A8F6003C-F9C7-484D-BB18-A318C485FC24}">
      <dgm:prSet/>
      <dgm:spPr/>
      <dgm:t>
        <a:bodyPr/>
        <a:lstStyle/>
        <a:p>
          <a:endParaRPr lang="en-US"/>
        </a:p>
      </dgm:t>
    </dgm:pt>
    <dgm:pt modelId="{8EA75D1F-5CB4-44B5-A397-605C551862ED}">
      <dgm:prSet phldrT="[Text]"/>
      <dgm:spPr/>
      <dgm:t>
        <a:bodyPr/>
        <a:lstStyle/>
        <a:p>
          <a:r>
            <a:rPr lang="en-US" dirty="0"/>
            <a:t>Farmer and Bidder Registration</a:t>
          </a:r>
        </a:p>
      </dgm:t>
    </dgm:pt>
    <dgm:pt modelId="{92F2D893-04F1-492F-95F8-AF5F504A65FA}" type="parTrans" cxnId="{85F1201C-714B-4160-A0FF-AC79007B11B2}">
      <dgm:prSet/>
      <dgm:spPr/>
      <dgm:t>
        <a:bodyPr/>
        <a:lstStyle/>
        <a:p>
          <a:endParaRPr lang="en-US"/>
        </a:p>
      </dgm:t>
    </dgm:pt>
    <dgm:pt modelId="{E7E3E575-31D9-4DFD-8A44-45572F3FBC2D}" type="sibTrans" cxnId="{85F1201C-714B-4160-A0FF-AC79007B11B2}">
      <dgm:prSet/>
      <dgm:spPr/>
      <dgm:t>
        <a:bodyPr/>
        <a:lstStyle/>
        <a:p>
          <a:endParaRPr lang="en-US"/>
        </a:p>
      </dgm:t>
    </dgm:pt>
    <dgm:pt modelId="{0AB219C4-82E7-42DA-9372-DCE1694EF1FB}">
      <dgm:prSet phldrT="[Text]"/>
      <dgm:spPr/>
      <dgm:t>
        <a:bodyPr/>
        <a:lstStyle/>
        <a:p>
          <a:r>
            <a:rPr lang="en-US" dirty="0"/>
            <a:t>Approve Crop sell Request</a:t>
          </a:r>
        </a:p>
      </dgm:t>
    </dgm:pt>
    <dgm:pt modelId="{EE750600-B98D-4178-A0D8-C8507F13F999}" type="parTrans" cxnId="{7DEDCFE9-22E6-44F2-A3D8-85FC034C6908}">
      <dgm:prSet/>
      <dgm:spPr/>
      <dgm:t>
        <a:bodyPr/>
        <a:lstStyle/>
        <a:p>
          <a:endParaRPr lang="en-US"/>
        </a:p>
      </dgm:t>
    </dgm:pt>
    <dgm:pt modelId="{5B621B6C-1D13-42FA-9672-47B11D9F063F}" type="sibTrans" cxnId="{7DEDCFE9-22E6-44F2-A3D8-85FC034C6908}">
      <dgm:prSet/>
      <dgm:spPr/>
      <dgm:t>
        <a:bodyPr/>
        <a:lstStyle/>
        <a:p>
          <a:endParaRPr lang="en-US"/>
        </a:p>
      </dgm:t>
    </dgm:pt>
    <dgm:pt modelId="{3FB6477D-C6BC-4FE7-BF11-A99DD46B0D9C}">
      <dgm:prSet phldrT="[Text]"/>
      <dgm:spPr/>
      <dgm:t>
        <a:bodyPr/>
        <a:lstStyle/>
        <a:p>
          <a:r>
            <a:rPr lang="en-US" dirty="0"/>
            <a:t>Bidder</a:t>
          </a:r>
        </a:p>
      </dgm:t>
    </dgm:pt>
    <dgm:pt modelId="{90792E00-4846-4DD8-89FD-5EAD8F82840B}" type="parTrans" cxnId="{648E9CC3-27D4-42A8-B7AC-F8DF98314CE6}">
      <dgm:prSet/>
      <dgm:spPr/>
      <dgm:t>
        <a:bodyPr/>
        <a:lstStyle/>
        <a:p>
          <a:endParaRPr lang="en-US"/>
        </a:p>
      </dgm:t>
    </dgm:pt>
    <dgm:pt modelId="{9A817E9F-8DB7-47F3-846F-35B84517B1FF}" type="sibTrans" cxnId="{648E9CC3-27D4-42A8-B7AC-F8DF98314CE6}">
      <dgm:prSet/>
      <dgm:spPr/>
      <dgm:t>
        <a:bodyPr/>
        <a:lstStyle/>
        <a:p>
          <a:endParaRPr lang="en-US"/>
        </a:p>
      </dgm:t>
    </dgm:pt>
    <dgm:pt modelId="{C9661AD1-A95A-4BC9-B598-2DFA8C1F2C6C}">
      <dgm:prSet phldrT="[Text]"/>
      <dgm:spPr/>
      <dgm:t>
        <a:bodyPr/>
        <a:lstStyle/>
        <a:p>
          <a:r>
            <a:rPr lang="en-US" dirty="0"/>
            <a:t>View Crop details and Place Bid</a:t>
          </a:r>
        </a:p>
      </dgm:t>
    </dgm:pt>
    <dgm:pt modelId="{FB97F3F1-58F5-45A3-967A-96ADA5E63C11}" type="parTrans" cxnId="{DB8B7DE0-04B8-4405-9081-2989E3F2E0F7}">
      <dgm:prSet/>
      <dgm:spPr/>
      <dgm:t>
        <a:bodyPr/>
        <a:lstStyle/>
        <a:p>
          <a:endParaRPr lang="en-US"/>
        </a:p>
      </dgm:t>
    </dgm:pt>
    <dgm:pt modelId="{69A31257-B59C-4F15-ABCD-890C6EFC6206}" type="sibTrans" cxnId="{DB8B7DE0-04B8-4405-9081-2989E3F2E0F7}">
      <dgm:prSet/>
      <dgm:spPr/>
      <dgm:t>
        <a:bodyPr/>
        <a:lstStyle/>
        <a:p>
          <a:endParaRPr lang="en-US"/>
        </a:p>
      </dgm:t>
    </dgm:pt>
    <dgm:pt modelId="{870662EF-C1EA-4BD2-B50B-0C60C38D7B38}">
      <dgm:prSet phldrT="[Text]"/>
      <dgm:spPr/>
      <dgm:t>
        <a:bodyPr/>
        <a:lstStyle/>
        <a:p>
          <a:r>
            <a:rPr lang="en-US" dirty="0"/>
            <a:t>View Sold history</a:t>
          </a:r>
        </a:p>
      </dgm:t>
    </dgm:pt>
    <dgm:pt modelId="{BC9E353A-88B6-4B2A-A889-CFB69A5EF176}" type="parTrans" cxnId="{E9040C07-7C5B-42EA-A2E0-B4BB55F5323B}">
      <dgm:prSet/>
      <dgm:spPr/>
      <dgm:t>
        <a:bodyPr/>
        <a:lstStyle/>
        <a:p>
          <a:endParaRPr lang="en-US"/>
        </a:p>
      </dgm:t>
    </dgm:pt>
    <dgm:pt modelId="{42B955D9-D52A-4C30-91CC-309AFFD32FAE}" type="sibTrans" cxnId="{E9040C07-7C5B-42EA-A2E0-B4BB55F5323B}">
      <dgm:prSet/>
      <dgm:spPr/>
      <dgm:t>
        <a:bodyPr/>
        <a:lstStyle/>
        <a:p>
          <a:endParaRPr lang="en-US"/>
        </a:p>
      </dgm:t>
    </dgm:pt>
    <dgm:pt modelId="{1C66BD51-2952-47E0-B6AD-59A04BFB7A4F}">
      <dgm:prSet phldrT="[Text]"/>
      <dgm:spPr/>
      <dgm:t>
        <a:bodyPr/>
        <a:lstStyle/>
        <a:p>
          <a:r>
            <a:rPr lang="en-US" dirty="0"/>
            <a:t>Insurance  Claim</a:t>
          </a:r>
        </a:p>
      </dgm:t>
    </dgm:pt>
    <dgm:pt modelId="{4A94DE97-FC94-4D37-B37E-91255550F3E2}" type="parTrans" cxnId="{2D0CD111-13C6-48CF-9CC0-99E7A5E1F9DD}">
      <dgm:prSet/>
      <dgm:spPr/>
      <dgm:t>
        <a:bodyPr/>
        <a:lstStyle/>
        <a:p>
          <a:endParaRPr lang="en-US"/>
        </a:p>
      </dgm:t>
    </dgm:pt>
    <dgm:pt modelId="{7323B07C-E7AD-484F-AF11-3D0A948F696E}" type="sibTrans" cxnId="{2D0CD111-13C6-48CF-9CC0-99E7A5E1F9DD}">
      <dgm:prSet/>
      <dgm:spPr/>
      <dgm:t>
        <a:bodyPr/>
        <a:lstStyle/>
        <a:p>
          <a:endParaRPr lang="en-US"/>
        </a:p>
      </dgm:t>
    </dgm:pt>
    <dgm:pt modelId="{C38AE3E6-D19A-4851-8C5A-137837D12405}">
      <dgm:prSet phldrT="[Text]"/>
      <dgm:spPr/>
      <dgm:t>
        <a:bodyPr/>
        <a:lstStyle/>
        <a:p>
          <a:r>
            <a:rPr lang="en-US" dirty="0"/>
            <a:t>Apply For Insurance</a:t>
          </a:r>
        </a:p>
      </dgm:t>
    </dgm:pt>
    <dgm:pt modelId="{8B925125-B3B9-41C0-A304-A179BAD2FCFB}" type="parTrans" cxnId="{155E0D96-8DCB-43F2-BB72-C6C53B0466DC}">
      <dgm:prSet/>
      <dgm:spPr/>
      <dgm:t>
        <a:bodyPr/>
        <a:lstStyle/>
        <a:p>
          <a:endParaRPr lang="en-US"/>
        </a:p>
      </dgm:t>
    </dgm:pt>
    <dgm:pt modelId="{09444619-7525-411B-861B-EC8F29ED6798}" type="sibTrans" cxnId="{155E0D96-8DCB-43F2-BB72-C6C53B0466DC}">
      <dgm:prSet/>
      <dgm:spPr/>
      <dgm:t>
        <a:bodyPr/>
        <a:lstStyle/>
        <a:p>
          <a:endParaRPr lang="en-US"/>
        </a:p>
      </dgm:t>
    </dgm:pt>
    <dgm:pt modelId="{FD9378E0-5FA1-464A-940C-0386EC33CD6F}">
      <dgm:prSet phldrT="[Text]"/>
      <dgm:spPr/>
      <dgm:t>
        <a:bodyPr/>
        <a:lstStyle/>
        <a:p>
          <a:r>
            <a:rPr lang="en-US" dirty="0"/>
            <a:t>Approve Bid</a:t>
          </a:r>
        </a:p>
      </dgm:t>
    </dgm:pt>
    <dgm:pt modelId="{80B27C9C-4C0A-4579-B206-87B13BBF80C2}" type="parTrans" cxnId="{DFEE7099-7AF6-4A09-9FA3-589EF4963E7C}">
      <dgm:prSet/>
      <dgm:spPr/>
      <dgm:t>
        <a:bodyPr/>
        <a:lstStyle/>
        <a:p>
          <a:endParaRPr lang="en-US"/>
        </a:p>
      </dgm:t>
    </dgm:pt>
    <dgm:pt modelId="{3278A8D6-D23F-483F-B9E1-302458B5C75F}" type="sibTrans" cxnId="{DFEE7099-7AF6-4A09-9FA3-589EF4963E7C}">
      <dgm:prSet/>
      <dgm:spPr/>
      <dgm:t>
        <a:bodyPr/>
        <a:lstStyle/>
        <a:p>
          <a:endParaRPr lang="en-US"/>
        </a:p>
      </dgm:t>
    </dgm:pt>
    <dgm:pt modelId="{6C6B0C53-4616-45BE-A1B5-501510C1FDA2}">
      <dgm:prSet phldrT="[Text]"/>
      <dgm:spPr/>
      <dgm:t>
        <a:bodyPr/>
        <a:lstStyle/>
        <a:p>
          <a:r>
            <a:rPr lang="en-US" dirty="0"/>
            <a:t>Approve insurance Claim</a:t>
          </a:r>
        </a:p>
      </dgm:t>
    </dgm:pt>
    <dgm:pt modelId="{45229FD7-43A8-48AB-9B75-3D8ABA1512D8}" type="parTrans" cxnId="{9F5CA175-9079-4823-8B3D-88CC86FD818C}">
      <dgm:prSet/>
      <dgm:spPr/>
      <dgm:t>
        <a:bodyPr/>
        <a:lstStyle/>
        <a:p>
          <a:endParaRPr lang="en-US"/>
        </a:p>
      </dgm:t>
    </dgm:pt>
    <dgm:pt modelId="{7DCE5B43-FF39-4A1D-8E40-32D3D14A8AA1}" type="sibTrans" cxnId="{9F5CA175-9079-4823-8B3D-88CC86FD818C}">
      <dgm:prSet/>
      <dgm:spPr/>
      <dgm:t>
        <a:bodyPr/>
        <a:lstStyle/>
        <a:p>
          <a:endParaRPr lang="en-US"/>
        </a:p>
      </dgm:t>
    </dgm:pt>
    <dgm:pt modelId="{FB909C85-8D82-41ED-8A7E-074068E60F13}">
      <dgm:prSet phldrT="[Text]"/>
      <dgm:spPr/>
      <dgm:t>
        <a:bodyPr/>
        <a:lstStyle/>
        <a:p>
          <a:r>
            <a:rPr lang="en-US" dirty="0"/>
            <a:t>Bidder Register</a:t>
          </a:r>
        </a:p>
      </dgm:t>
    </dgm:pt>
    <dgm:pt modelId="{B872F07B-1397-43A3-97B6-F08AE46CDEFB}" type="parTrans" cxnId="{76E26BAA-5DC9-4D79-B765-675E3BE58212}">
      <dgm:prSet/>
      <dgm:spPr/>
      <dgm:t>
        <a:bodyPr/>
        <a:lstStyle/>
        <a:p>
          <a:endParaRPr lang="en-US"/>
        </a:p>
      </dgm:t>
    </dgm:pt>
    <dgm:pt modelId="{0B7FF2AC-80E8-49E2-BA6C-C49872D93377}" type="sibTrans" cxnId="{76E26BAA-5DC9-4D79-B765-675E3BE58212}">
      <dgm:prSet/>
      <dgm:spPr/>
      <dgm:t>
        <a:bodyPr/>
        <a:lstStyle/>
        <a:p>
          <a:endParaRPr lang="en-US"/>
        </a:p>
      </dgm:t>
    </dgm:pt>
    <dgm:pt modelId="{FFB606C0-7620-4CD2-8170-8F86E738DEDA}">
      <dgm:prSet/>
      <dgm:spPr/>
      <dgm:t>
        <a:bodyPr/>
        <a:lstStyle/>
        <a:p>
          <a:r>
            <a:rPr lang="en-US" dirty="0"/>
            <a:t>Farmer Register</a:t>
          </a:r>
          <a:endParaRPr lang="en-IN" dirty="0"/>
        </a:p>
      </dgm:t>
    </dgm:pt>
    <dgm:pt modelId="{703CF5B5-A235-42B4-B58F-EA1101EA44B1}" type="parTrans" cxnId="{30DC8AB1-7048-434A-B7B9-E43532759993}">
      <dgm:prSet/>
      <dgm:spPr/>
      <dgm:t>
        <a:bodyPr/>
        <a:lstStyle/>
        <a:p>
          <a:endParaRPr lang="en-IN"/>
        </a:p>
      </dgm:t>
    </dgm:pt>
    <dgm:pt modelId="{BB8904D6-CF96-44D2-8407-9B2158FB14B0}" type="sibTrans" cxnId="{30DC8AB1-7048-434A-B7B9-E43532759993}">
      <dgm:prSet/>
      <dgm:spPr/>
      <dgm:t>
        <a:bodyPr/>
        <a:lstStyle/>
        <a:p>
          <a:endParaRPr lang="en-IN"/>
        </a:p>
      </dgm:t>
    </dgm:pt>
    <dgm:pt modelId="{F44F0F91-5A03-462C-84E4-AE027E6389D1}" type="pres">
      <dgm:prSet presAssocID="{37AF6ECE-5A42-47A1-B620-B38C4C813BD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B3BEFD-E792-4563-BDF1-69EFCB10D200}" type="pres">
      <dgm:prSet presAssocID="{3543AADA-A797-45F0-9B1F-174B16461FBF}" presName="root" presStyleCnt="0"/>
      <dgm:spPr/>
    </dgm:pt>
    <dgm:pt modelId="{19455291-39E0-4039-9AD6-D00ABD98C00D}" type="pres">
      <dgm:prSet presAssocID="{3543AADA-A797-45F0-9B1F-174B16461FBF}" presName="rootComposite" presStyleCnt="0"/>
      <dgm:spPr/>
    </dgm:pt>
    <dgm:pt modelId="{C4D15939-E949-4D03-A17B-796953706850}" type="pres">
      <dgm:prSet presAssocID="{3543AADA-A797-45F0-9B1F-174B16461FBF}" presName="rootText" presStyleLbl="node1" presStyleIdx="0" presStyleCnt="3"/>
      <dgm:spPr/>
    </dgm:pt>
    <dgm:pt modelId="{CB3D2A88-7348-4C79-BADE-263EF2A6F93E}" type="pres">
      <dgm:prSet presAssocID="{3543AADA-A797-45F0-9B1F-174B16461FBF}" presName="rootConnector" presStyleLbl="node1" presStyleIdx="0" presStyleCnt="3"/>
      <dgm:spPr/>
    </dgm:pt>
    <dgm:pt modelId="{33AA52DD-E1B8-479A-8D0F-A218535AE398}" type="pres">
      <dgm:prSet presAssocID="{3543AADA-A797-45F0-9B1F-174B16461FBF}" presName="childShape" presStyleCnt="0"/>
      <dgm:spPr/>
    </dgm:pt>
    <dgm:pt modelId="{A84CF40D-47B0-4963-AB18-332A44CF31D0}" type="pres">
      <dgm:prSet presAssocID="{703CF5B5-A235-42B4-B58F-EA1101EA44B1}" presName="Name13" presStyleLbl="parChTrans1D2" presStyleIdx="0" presStyleCnt="12"/>
      <dgm:spPr/>
    </dgm:pt>
    <dgm:pt modelId="{D3D25395-08D1-441F-9B7E-17D4D463BDB4}" type="pres">
      <dgm:prSet presAssocID="{FFB606C0-7620-4CD2-8170-8F86E738DEDA}" presName="childText" presStyleLbl="bgAcc1" presStyleIdx="0" presStyleCnt="12">
        <dgm:presLayoutVars>
          <dgm:bulletEnabled val="1"/>
        </dgm:presLayoutVars>
      </dgm:prSet>
      <dgm:spPr/>
    </dgm:pt>
    <dgm:pt modelId="{633132C9-91BE-4D7E-83FC-FB34F2F6F7E4}" type="pres">
      <dgm:prSet presAssocID="{65DFA1B5-8F2A-4A9F-8226-9D81BB51EA1C}" presName="Name13" presStyleLbl="parChTrans1D2" presStyleIdx="1" presStyleCnt="12"/>
      <dgm:spPr/>
    </dgm:pt>
    <dgm:pt modelId="{714DB6AE-C2F3-4872-9A02-CA7F63E4D96D}" type="pres">
      <dgm:prSet presAssocID="{9071CAFC-3351-4E91-9C39-84C5CB7C8CC6}" presName="childText" presStyleLbl="bgAcc1" presStyleIdx="1" presStyleCnt="12" custLinFactNeighborX="-1126" custLinFactNeighborY="5407">
        <dgm:presLayoutVars>
          <dgm:bulletEnabled val="1"/>
        </dgm:presLayoutVars>
      </dgm:prSet>
      <dgm:spPr/>
    </dgm:pt>
    <dgm:pt modelId="{B9ED6E5A-7A68-4326-BB3D-31274C0EF7FB}" type="pres">
      <dgm:prSet presAssocID="{8D774CC7-1DE2-421D-B978-13BB6C14608A}" presName="Name13" presStyleLbl="parChTrans1D2" presStyleIdx="2" presStyleCnt="12"/>
      <dgm:spPr/>
    </dgm:pt>
    <dgm:pt modelId="{25502D99-7FD7-41CD-AAE4-9D5523899B08}" type="pres">
      <dgm:prSet presAssocID="{12D3E57E-2284-426A-8355-8FF7F994E4DB}" presName="childText" presStyleLbl="bgAcc1" presStyleIdx="2" presStyleCnt="12">
        <dgm:presLayoutVars>
          <dgm:bulletEnabled val="1"/>
        </dgm:presLayoutVars>
      </dgm:prSet>
      <dgm:spPr/>
    </dgm:pt>
    <dgm:pt modelId="{9ABE1850-1DC2-428A-96C7-13DC2B1C7DC4}" type="pres">
      <dgm:prSet presAssocID="{BC9E353A-88B6-4B2A-A889-CFB69A5EF176}" presName="Name13" presStyleLbl="parChTrans1D2" presStyleIdx="3" presStyleCnt="12"/>
      <dgm:spPr/>
    </dgm:pt>
    <dgm:pt modelId="{C93CB391-7ECF-4B31-9CA1-DF3E01A28D59}" type="pres">
      <dgm:prSet presAssocID="{870662EF-C1EA-4BD2-B50B-0C60C38D7B38}" presName="childText" presStyleLbl="bgAcc1" presStyleIdx="3" presStyleCnt="12">
        <dgm:presLayoutVars>
          <dgm:bulletEnabled val="1"/>
        </dgm:presLayoutVars>
      </dgm:prSet>
      <dgm:spPr/>
    </dgm:pt>
    <dgm:pt modelId="{FFFD4F90-0E3D-4661-8D3A-EFC448AF72C0}" type="pres">
      <dgm:prSet presAssocID="{4A94DE97-FC94-4D37-B37E-91255550F3E2}" presName="Name13" presStyleLbl="parChTrans1D2" presStyleIdx="4" presStyleCnt="12"/>
      <dgm:spPr/>
    </dgm:pt>
    <dgm:pt modelId="{C0C09044-7DB3-47B2-96E1-E8A1222127F1}" type="pres">
      <dgm:prSet presAssocID="{1C66BD51-2952-47E0-B6AD-59A04BFB7A4F}" presName="childText" presStyleLbl="bgAcc1" presStyleIdx="4" presStyleCnt="12" custLinFactX="100000" custLinFactNeighborX="128171" custLinFactNeighborY="61518">
        <dgm:presLayoutVars>
          <dgm:bulletEnabled val="1"/>
        </dgm:presLayoutVars>
      </dgm:prSet>
      <dgm:spPr/>
    </dgm:pt>
    <dgm:pt modelId="{123499D8-644A-4435-922C-D77FD875B47C}" type="pres">
      <dgm:prSet presAssocID="{8B925125-B3B9-41C0-A304-A179BAD2FCFB}" presName="Name13" presStyleLbl="parChTrans1D2" presStyleIdx="5" presStyleCnt="12"/>
      <dgm:spPr/>
    </dgm:pt>
    <dgm:pt modelId="{C87C61FB-31D1-47B9-AF3E-9A3A8536F8B3}" type="pres">
      <dgm:prSet presAssocID="{C38AE3E6-D19A-4851-8C5A-137837D12405}" presName="childText" presStyleLbl="bgAcc1" presStyleIdx="5" presStyleCnt="12" custLinFactNeighborX="25644" custLinFactNeighborY="-68875">
        <dgm:presLayoutVars>
          <dgm:bulletEnabled val="1"/>
        </dgm:presLayoutVars>
      </dgm:prSet>
      <dgm:spPr/>
    </dgm:pt>
    <dgm:pt modelId="{91294B8C-0081-479D-A554-A3700B9C3684}" type="pres">
      <dgm:prSet presAssocID="{8DB93D78-3391-48A0-BCC2-5BECA2BD98C4}" presName="root" presStyleCnt="0"/>
      <dgm:spPr/>
    </dgm:pt>
    <dgm:pt modelId="{A17CCF89-CDEE-4A3A-A6C4-9F87800BB107}" type="pres">
      <dgm:prSet presAssocID="{8DB93D78-3391-48A0-BCC2-5BECA2BD98C4}" presName="rootComposite" presStyleCnt="0"/>
      <dgm:spPr/>
    </dgm:pt>
    <dgm:pt modelId="{CB644F58-97CA-4CE5-8B54-C6D739C1EB04}" type="pres">
      <dgm:prSet presAssocID="{8DB93D78-3391-48A0-BCC2-5BECA2BD98C4}" presName="rootText" presStyleLbl="node1" presStyleIdx="1" presStyleCnt="3"/>
      <dgm:spPr/>
    </dgm:pt>
    <dgm:pt modelId="{76780EF6-5731-4414-AED5-E278637E003A}" type="pres">
      <dgm:prSet presAssocID="{8DB93D78-3391-48A0-BCC2-5BECA2BD98C4}" presName="rootConnector" presStyleLbl="node1" presStyleIdx="1" presStyleCnt="3"/>
      <dgm:spPr/>
    </dgm:pt>
    <dgm:pt modelId="{A8773A38-3317-4540-9FE6-7D0F19A4EAEC}" type="pres">
      <dgm:prSet presAssocID="{8DB93D78-3391-48A0-BCC2-5BECA2BD98C4}" presName="childShape" presStyleCnt="0"/>
      <dgm:spPr/>
    </dgm:pt>
    <dgm:pt modelId="{3B3FBF1F-AA42-4C03-9EDF-80F5080EABD6}" type="pres">
      <dgm:prSet presAssocID="{92F2D893-04F1-492F-95F8-AF5F504A65FA}" presName="Name13" presStyleLbl="parChTrans1D2" presStyleIdx="6" presStyleCnt="12"/>
      <dgm:spPr/>
    </dgm:pt>
    <dgm:pt modelId="{D5DE0863-715C-4DA2-B631-266566CBAC8C}" type="pres">
      <dgm:prSet presAssocID="{8EA75D1F-5CB4-44B5-A397-605C551862ED}" presName="childText" presStyleLbl="bgAcc1" presStyleIdx="6" presStyleCnt="12">
        <dgm:presLayoutVars>
          <dgm:bulletEnabled val="1"/>
        </dgm:presLayoutVars>
      </dgm:prSet>
      <dgm:spPr/>
    </dgm:pt>
    <dgm:pt modelId="{525F23C3-BA15-4D45-A856-1B655B06D187}" type="pres">
      <dgm:prSet presAssocID="{EE750600-B98D-4178-A0D8-C8507F13F999}" presName="Name13" presStyleLbl="parChTrans1D2" presStyleIdx="7" presStyleCnt="12"/>
      <dgm:spPr/>
    </dgm:pt>
    <dgm:pt modelId="{EF3D75A8-D88A-4DB0-8A52-1BA7ED1735E5}" type="pres">
      <dgm:prSet presAssocID="{0AB219C4-82E7-42DA-9372-DCE1694EF1FB}" presName="childText" presStyleLbl="bgAcc1" presStyleIdx="7" presStyleCnt="12">
        <dgm:presLayoutVars>
          <dgm:bulletEnabled val="1"/>
        </dgm:presLayoutVars>
      </dgm:prSet>
      <dgm:spPr/>
    </dgm:pt>
    <dgm:pt modelId="{FBA32C28-017C-4A67-864E-14DFF9161340}" type="pres">
      <dgm:prSet presAssocID="{80B27C9C-4C0A-4579-B206-87B13BBF80C2}" presName="Name13" presStyleLbl="parChTrans1D2" presStyleIdx="8" presStyleCnt="12"/>
      <dgm:spPr/>
    </dgm:pt>
    <dgm:pt modelId="{1DCD87F2-9636-4F3C-B47F-A44841143885}" type="pres">
      <dgm:prSet presAssocID="{FD9378E0-5FA1-464A-940C-0386EC33CD6F}" presName="childText" presStyleLbl="bgAcc1" presStyleIdx="8" presStyleCnt="12" custLinFactNeighborX="3727" custLinFactNeighborY="-14116">
        <dgm:presLayoutVars>
          <dgm:bulletEnabled val="1"/>
        </dgm:presLayoutVars>
      </dgm:prSet>
      <dgm:spPr/>
    </dgm:pt>
    <dgm:pt modelId="{098295D4-EC25-4FDE-A726-51B557B41119}" type="pres">
      <dgm:prSet presAssocID="{45229FD7-43A8-48AB-9B75-3D8ABA1512D8}" presName="Name13" presStyleLbl="parChTrans1D2" presStyleIdx="9" presStyleCnt="12"/>
      <dgm:spPr/>
    </dgm:pt>
    <dgm:pt modelId="{5F853A87-00ED-4F10-8D44-D8E34A3CCC73}" type="pres">
      <dgm:prSet presAssocID="{6C6B0C53-4616-45BE-A1B5-501510C1FDA2}" presName="childText" presStyleLbl="bgAcc1" presStyleIdx="9" presStyleCnt="12" custScaleY="98089" custLinFactX="37856" custLinFactNeighborX="100000" custLinFactNeighborY="-61838">
        <dgm:presLayoutVars>
          <dgm:bulletEnabled val="1"/>
        </dgm:presLayoutVars>
      </dgm:prSet>
      <dgm:spPr/>
    </dgm:pt>
    <dgm:pt modelId="{3659F212-768E-4D62-A2A1-693C93B1ED60}" type="pres">
      <dgm:prSet presAssocID="{3FB6477D-C6BC-4FE7-BF11-A99DD46B0D9C}" presName="root" presStyleCnt="0"/>
      <dgm:spPr/>
    </dgm:pt>
    <dgm:pt modelId="{FE0E5012-8BE3-475A-97F7-F2D66A5AABCB}" type="pres">
      <dgm:prSet presAssocID="{3FB6477D-C6BC-4FE7-BF11-A99DD46B0D9C}" presName="rootComposite" presStyleCnt="0"/>
      <dgm:spPr/>
    </dgm:pt>
    <dgm:pt modelId="{373B6F88-96DC-415C-98F4-BDD6E7A8708B}" type="pres">
      <dgm:prSet presAssocID="{3FB6477D-C6BC-4FE7-BF11-A99DD46B0D9C}" presName="rootText" presStyleLbl="node1" presStyleIdx="2" presStyleCnt="3"/>
      <dgm:spPr/>
    </dgm:pt>
    <dgm:pt modelId="{EDBB0534-6D11-4569-9BF2-C3D81790A015}" type="pres">
      <dgm:prSet presAssocID="{3FB6477D-C6BC-4FE7-BF11-A99DD46B0D9C}" presName="rootConnector" presStyleLbl="node1" presStyleIdx="2" presStyleCnt="3"/>
      <dgm:spPr/>
    </dgm:pt>
    <dgm:pt modelId="{98CBCA8D-CD78-4C64-9FA9-CF4FF01FFDFB}" type="pres">
      <dgm:prSet presAssocID="{3FB6477D-C6BC-4FE7-BF11-A99DD46B0D9C}" presName="childShape" presStyleCnt="0"/>
      <dgm:spPr/>
    </dgm:pt>
    <dgm:pt modelId="{197732EC-AD04-494E-9C3E-15C51174EF09}" type="pres">
      <dgm:prSet presAssocID="{FB97F3F1-58F5-45A3-967A-96ADA5E63C11}" presName="Name13" presStyleLbl="parChTrans1D2" presStyleIdx="10" presStyleCnt="12"/>
      <dgm:spPr/>
    </dgm:pt>
    <dgm:pt modelId="{E4D39D55-CE84-4929-9C51-A993B66DAB68}" type="pres">
      <dgm:prSet presAssocID="{C9661AD1-A95A-4BC9-B598-2DFA8C1F2C6C}" presName="childText" presStyleLbl="bgAcc1" presStyleIdx="10" presStyleCnt="12">
        <dgm:presLayoutVars>
          <dgm:bulletEnabled val="1"/>
        </dgm:presLayoutVars>
      </dgm:prSet>
      <dgm:spPr/>
    </dgm:pt>
    <dgm:pt modelId="{A876F830-0188-4555-88EE-86737BC8C3F8}" type="pres">
      <dgm:prSet presAssocID="{B872F07B-1397-43A3-97B6-F08AE46CDEFB}" presName="Name13" presStyleLbl="parChTrans1D2" presStyleIdx="11" presStyleCnt="12"/>
      <dgm:spPr/>
    </dgm:pt>
    <dgm:pt modelId="{18824353-99D5-4605-9353-5D473A14959F}" type="pres">
      <dgm:prSet presAssocID="{FB909C85-8D82-41ED-8A7E-074068E60F13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E9040C07-7C5B-42EA-A2E0-B4BB55F5323B}" srcId="{3543AADA-A797-45F0-9B1F-174B16461FBF}" destId="{870662EF-C1EA-4BD2-B50B-0C60C38D7B38}" srcOrd="3" destOrd="0" parTransId="{BC9E353A-88B6-4B2A-A889-CFB69A5EF176}" sibTransId="{42B955D9-D52A-4C30-91CC-309AFFD32FAE}"/>
    <dgm:cxn modelId="{7497F60B-0A10-43DA-8C5E-9B06BBED1C3F}" type="presOf" srcId="{8DB93D78-3391-48A0-BCC2-5BECA2BD98C4}" destId="{76780EF6-5731-4414-AED5-E278637E003A}" srcOrd="1" destOrd="0" presId="urn:microsoft.com/office/officeart/2005/8/layout/hierarchy3"/>
    <dgm:cxn modelId="{2D0CD111-13C6-48CF-9CC0-99E7A5E1F9DD}" srcId="{3543AADA-A797-45F0-9B1F-174B16461FBF}" destId="{1C66BD51-2952-47E0-B6AD-59A04BFB7A4F}" srcOrd="4" destOrd="0" parTransId="{4A94DE97-FC94-4D37-B37E-91255550F3E2}" sibTransId="{7323B07C-E7AD-484F-AF11-3D0A948F696E}"/>
    <dgm:cxn modelId="{12EF5B17-D77F-4592-ABAF-5A9FD07CDF03}" type="presOf" srcId="{8D774CC7-1DE2-421D-B978-13BB6C14608A}" destId="{B9ED6E5A-7A68-4326-BB3D-31274C0EF7FB}" srcOrd="0" destOrd="0" presId="urn:microsoft.com/office/officeart/2005/8/layout/hierarchy3"/>
    <dgm:cxn modelId="{85F1201C-714B-4160-A0FF-AC79007B11B2}" srcId="{8DB93D78-3391-48A0-BCC2-5BECA2BD98C4}" destId="{8EA75D1F-5CB4-44B5-A397-605C551862ED}" srcOrd="0" destOrd="0" parTransId="{92F2D893-04F1-492F-95F8-AF5F504A65FA}" sibTransId="{E7E3E575-31D9-4DFD-8A44-45572F3FBC2D}"/>
    <dgm:cxn modelId="{13280321-45BE-4D17-A03C-A705298C9E44}" srcId="{3543AADA-A797-45F0-9B1F-174B16461FBF}" destId="{9071CAFC-3351-4E91-9C39-84C5CB7C8CC6}" srcOrd="1" destOrd="0" parTransId="{65DFA1B5-8F2A-4A9F-8226-9D81BB51EA1C}" sibTransId="{B13B2E9D-CCFB-46C6-96C3-9DB513CA004E}"/>
    <dgm:cxn modelId="{4405EF2E-A433-49E4-89BD-B206E7CC0195}" type="presOf" srcId="{FB97F3F1-58F5-45A3-967A-96ADA5E63C11}" destId="{197732EC-AD04-494E-9C3E-15C51174EF09}" srcOrd="0" destOrd="0" presId="urn:microsoft.com/office/officeart/2005/8/layout/hierarchy3"/>
    <dgm:cxn modelId="{855B4635-82E9-4619-BC7C-192FF6FDBD1F}" type="presOf" srcId="{45229FD7-43A8-48AB-9B75-3D8ABA1512D8}" destId="{098295D4-EC25-4FDE-A726-51B557B41119}" srcOrd="0" destOrd="0" presId="urn:microsoft.com/office/officeart/2005/8/layout/hierarchy3"/>
    <dgm:cxn modelId="{A8F6003C-F9C7-484D-BB18-A318C485FC24}" srcId="{37AF6ECE-5A42-47A1-B620-B38C4C813BD8}" destId="{8DB93D78-3391-48A0-BCC2-5BECA2BD98C4}" srcOrd="1" destOrd="0" parTransId="{A8D099B3-75D6-4158-9DF9-280D18A607FC}" sibTransId="{793119A3-CC41-4475-8D92-33C786149244}"/>
    <dgm:cxn modelId="{BC79303C-67D4-4C09-9241-E05144914FA7}" type="presOf" srcId="{12D3E57E-2284-426A-8355-8FF7F994E4DB}" destId="{25502D99-7FD7-41CD-AAE4-9D5523899B08}" srcOrd="0" destOrd="0" presId="urn:microsoft.com/office/officeart/2005/8/layout/hierarchy3"/>
    <dgm:cxn modelId="{A576B141-7849-4151-8EEB-11338F126D7F}" type="presOf" srcId="{FFB606C0-7620-4CD2-8170-8F86E738DEDA}" destId="{D3D25395-08D1-441F-9B7E-17D4D463BDB4}" srcOrd="0" destOrd="0" presId="urn:microsoft.com/office/officeart/2005/8/layout/hierarchy3"/>
    <dgm:cxn modelId="{8616FA61-AACF-4C6F-A0A4-80545A6F9E81}" type="presOf" srcId="{EE750600-B98D-4178-A0D8-C8507F13F999}" destId="{525F23C3-BA15-4D45-A856-1B655B06D187}" srcOrd="0" destOrd="0" presId="urn:microsoft.com/office/officeart/2005/8/layout/hierarchy3"/>
    <dgm:cxn modelId="{7688B663-94D7-478A-B449-1EF1BA72254C}" type="presOf" srcId="{65DFA1B5-8F2A-4A9F-8226-9D81BB51EA1C}" destId="{633132C9-91BE-4D7E-83FC-FB34F2F6F7E4}" srcOrd="0" destOrd="0" presId="urn:microsoft.com/office/officeart/2005/8/layout/hierarchy3"/>
    <dgm:cxn modelId="{C2ACDA68-052B-4C34-A9F7-65C73E6B0163}" type="presOf" srcId="{C9661AD1-A95A-4BC9-B598-2DFA8C1F2C6C}" destId="{E4D39D55-CE84-4929-9C51-A993B66DAB68}" srcOrd="0" destOrd="0" presId="urn:microsoft.com/office/officeart/2005/8/layout/hierarchy3"/>
    <dgm:cxn modelId="{2CB7B149-B282-4AEA-8878-ED2E428CD1EA}" type="presOf" srcId="{6C6B0C53-4616-45BE-A1B5-501510C1FDA2}" destId="{5F853A87-00ED-4F10-8D44-D8E34A3CCC73}" srcOrd="0" destOrd="0" presId="urn:microsoft.com/office/officeart/2005/8/layout/hierarchy3"/>
    <dgm:cxn modelId="{3FEF3F6A-6072-4578-AD84-9238F80586A4}" type="presOf" srcId="{8B925125-B3B9-41C0-A304-A179BAD2FCFB}" destId="{123499D8-644A-4435-922C-D77FD875B47C}" srcOrd="0" destOrd="0" presId="urn:microsoft.com/office/officeart/2005/8/layout/hierarchy3"/>
    <dgm:cxn modelId="{AF4BCD6D-8103-4060-92B5-5A21018246DB}" type="presOf" srcId="{3543AADA-A797-45F0-9B1F-174B16461FBF}" destId="{C4D15939-E949-4D03-A17B-796953706850}" srcOrd="0" destOrd="0" presId="urn:microsoft.com/office/officeart/2005/8/layout/hierarchy3"/>
    <dgm:cxn modelId="{7A89134F-F4E9-4554-AAD0-072482E3513D}" type="presOf" srcId="{3FB6477D-C6BC-4FE7-BF11-A99DD46B0D9C}" destId="{373B6F88-96DC-415C-98F4-BDD6E7A8708B}" srcOrd="0" destOrd="0" presId="urn:microsoft.com/office/officeart/2005/8/layout/hierarchy3"/>
    <dgm:cxn modelId="{42C26550-E35E-4CAF-AE26-7BB34916ABF7}" type="presOf" srcId="{3FB6477D-C6BC-4FE7-BF11-A99DD46B0D9C}" destId="{EDBB0534-6D11-4569-9BF2-C3D81790A015}" srcOrd="1" destOrd="0" presId="urn:microsoft.com/office/officeart/2005/8/layout/hierarchy3"/>
    <dgm:cxn modelId="{A6DE6B50-BAA2-4748-B33E-858106F74183}" type="presOf" srcId="{3543AADA-A797-45F0-9B1F-174B16461FBF}" destId="{CB3D2A88-7348-4C79-BADE-263EF2A6F93E}" srcOrd="1" destOrd="0" presId="urn:microsoft.com/office/officeart/2005/8/layout/hierarchy3"/>
    <dgm:cxn modelId="{BD65D770-7810-42E3-B12E-1C11E3418842}" type="presOf" srcId="{8EA75D1F-5CB4-44B5-A397-605C551862ED}" destId="{D5DE0863-715C-4DA2-B631-266566CBAC8C}" srcOrd="0" destOrd="0" presId="urn:microsoft.com/office/officeart/2005/8/layout/hierarchy3"/>
    <dgm:cxn modelId="{A3392253-3E49-444B-939B-6ADF43C58202}" type="presOf" srcId="{C38AE3E6-D19A-4851-8C5A-137837D12405}" destId="{C87C61FB-31D1-47B9-AF3E-9A3A8536F8B3}" srcOrd="0" destOrd="0" presId="urn:microsoft.com/office/officeart/2005/8/layout/hierarchy3"/>
    <dgm:cxn modelId="{689C9B54-8FEE-42A6-9865-CE2E9F8EC3A9}" srcId="{3543AADA-A797-45F0-9B1F-174B16461FBF}" destId="{12D3E57E-2284-426A-8355-8FF7F994E4DB}" srcOrd="2" destOrd="0" parTransId="{8D774CC7-1DE2-421D-B978-13BB6C14608A}" sibTransId="{414CD955-352E-4BC2-B38D-43B352B41504}"/>
    <dgm:cxn modelId="{9F5CA175-9079-4823-8B3D-88CC86FD818C}" srcId="{8DB93D78-3391-48A0-BCC2-5BECA2BD98C4}" destId="{6C6B0C53-4616-45BE-A1B5-501510C1FDA2}" srcOrd="3" destOrd="0" parTransId="{45229FD7-43A8-48AB-9B75-3D8ABA1512D8}" sibTransId="{7DCE5B43-FF39-4A1D-8E40-32D3D14A8AA1}"/>
    <dgm:cxn modelId="{4C87A859-1C7A-44AA-84F4-94B051E6390A}" type="presOf" srcId="{4A94DE97-FC94-4D37-B37E-91255550F3E2}" destId="{FFFD4F90-0E3D-4661-8D3A-EFC448AF72C0}" srcOrd="0" destOrd="0" presId="urn:microsoft.com/office/officeart/2005/8/layout/hierarchy3"/>
    <dgm:cxn modelId="{D2F9597B-3F10-4433-98FA-3EC57D1E3064}" type="presOf" srcId="{FB909C85-8D82-41ED-8A7E-074068E60F13}" destId="{18824353-99D5-4605-9353-5D473A14959F}" srcOrd="0" destOrd="0" presId="urn:microsoft.com/office/officeart/2005/8/layout/hierarchy3"/>
    <dgm:cxn modelId="{49A2687E-159E-4B3F-A82F-2E7A52CC8950}" type="presOf" srcId="{92F2D893-04F1-492F-95F8-AF5F504A65FA}" destId="{3B3FBF1F-AA42-4C03-9EDF-80F5080EABD6}" srcOrd="0" destOrd="0" presId="urn:microsoft.com/office/officeart/2005/8/layout/hierarchy3"/>
    <dgm:cxn modelId="{CC9DA189-080C-4DB5-9E4F-DCC22A44C7DA}" type="presOf" srcId="{BC9E353A-88B6-4B2A-A889-CFB69A5EF176}" destId="{9ABE1850-1DC2-428A-96C7-13DC2B1C7DC4}" srcOrd="0" destOrd="0" presId="urn:microsoft.com/office/officeart/2005/8/layout/hierarchy3"/>
    <dgm:cxn modelId="{2474C890-D464-4086-8070-EDFA828C82A2}" type="presOf" srcId="{9071CAFC-3351-4E91-9C39-84C5CB7C8CC6}" destId="{714DB6AE-C2F3-4872-9A02-CA7F63E4D96D}" srcOrd="0" destOrd="0" presId="urn:microsoft.com/office/officeart/2005/8/layout/hierarchy3"/>
    <dgm:cxn modelId="{155E0D96-8DCB-43F2-BB72-C6C53B0466DC}" srcId="{3543AADA-A797-45F0-9B1F-174B16461FBF}" destId="{C38AE3E6-D19A-4851-8C5A-137837D12405}" srcOrd="5" destOrd="0" parTransId="{8B925125-B3B9-41C0-A304-A179BAD2FCFB}" sibTransId="{09444619-7525-411B-861B-EC8F29ED6798}"/>
    <dgm:cxn modelId="{DFEE7099-7AF6-4A09-9FA3-589EF4963E7C}" srcId="{8DB93D78-3391-48A0-BCC2-5BECA2BD98C4}" destId="{FD9378E0-5FA1-464A-940C-0386EC33CD6F}" srcOrd="2" destOrd="0" parTransId="{80B27C9C-4C0A-4579-B206-87B13BBF80C2}" sibTransId="{3278A8D6-D23F-483F-B9E1-302458B5C75F}"/>
    <dgm:cxn modelId="{76E26BAA-5DC9-4D79-B765-675E3BE58212}" srcId="{3FB6477D-C6BC-4FE7-BF11-A99DD46B0D9C}" destId="{FB909C85-8D82-41ED-8A7E-074068E60F13}" srcOrd="1" destOrd="0" parTransId="{B872F07B-1397-43A3-97B6-F08AE46CDEFB}" sibTransId="{0B7FF2AC-80E8-49E2-BA6C-C49872D93377}"/>
    <dgm:cxn modelId="{30DC8AB1-7048-434A-B7B9-E43532759993}" srcId="{3543AADA-A797-45F0-9B1F-174B16461FBF}" destId="{FFB606C0-7620-4CD2-8170-8F86E738DEDA}" srcOrd="0" destOrd="0" parTransId="{703CF5B5-A235-42B4-B58F-EA1101EA44B1}" sibTransId="{BB8904D6-CF96-44D2-8407-9B2158FB14B0}"/>
    <dgm:cxn modelId="{1F6E8FB3-89DF-4D44-AFD5-1EAE5508D106}" type="presOf" srcId="{37AF6ECE-5A42-47A1-B620-B38C4C813BD8}" destId="{F44F0F91-5A03-462C-84E4-AE027E6389D1}" srcOrd="0" destOrd="0" presId="urn:microsoft.com/office/officeart/2005/8/layout/hierarchy3"/>
    <dgm:cxn modelId="{36BA27BE-8C52-4355-AB06-F5F088B20B8F}" type="presOf" srcId="{0AB219C4-82E7-42DA-9372-DCE1694EF1FB}" destId="{EF3D75A8-D88A-4DB0-8A52-1BA7ED1735E5}" srcOrd="0" destOrd="0" presId="urn:microsoft.com/office/officeart/2005/8/layout/hierarchy3"/>
    <dgm:cxn modelId="{243D65C2-1321-4D7D-BA85-307BBBD0A109}" type="presOf" srcId="{1C66BD51-2952-47E0-B6AD-59A04BFB7A4F}" destId="{C0C09044-7DB3-47B2-96E1-E8A1222127F1}" srcOrd="0" destOrd="0" presId="urn:microsoft.com/office/officeart/2005/8/layout/hierarchy3"/>
    <dgm:cxn modelId="{648E9CC3-27D4-42A8-B7AC-F8DF98314CE6}" srcId="{37AF6ECE-5A42-47A1-B620-B38C4C813BD8}" destId="{3FB6477D-C6BC-4FE7-BF11-A99DD46B0D9C}" srcOrd="2" destOrd="0" parTransId="{90792E00-4846-4DD8-89FD-5EAD8F82840B}" sibTransId="{9A817E9F-8DB7-47F3-846F-35B84517B1FF}"/>
    <dgm:cxn modelId="{32D3FED4-BE21-44AF-B94C-12E428C3F5C9}" type="presOf" srcId="{FD9378E0-5FA1-464A-940C-0386EC33CD6F}" destId="{1DCD87F2-9636-4F3C-B47F-A44841143885}" srcOrd="0" destOrd="0" presId="urn:microsoft.com/office/officeart/2005/8/layout/hierarchy3"/>
    <dgm:cxn modelId="{043002D9-539D-4F0D-8EF7-5FBB491BE10E}" type="presOf" srcId="{80B27C9C-4C0A-4579-B206-87B13BBF80C2}" destId="{FBA32C28-017C-4A67-864E-14DFF9161340}" srcOrd="0" destOrd="0" presId="urn:microsoft.com/office/officeart/2005/8/layout/hierarchy3"/>
    <dgm:cxn modelId="{DB8B7DE0-04B8-4405-9081-2989E3F2E0F7}" srcId="{3FB6477D-C6BC-4FE7-BF11-A99DD46B0D9C}" destId="{C9661AD1-A95A-4BC9-B598-2DFA8C1F2C6C}" srcOrd="0" destOrd="0" parTransId="{FB97F3F1-58F5-45A3-967A-96ADA5E63C11}" sibTransId="{69A31257-B59C-4F15-ABCD-890C6EFC6206}"/>
    <dgm:cxn modelId="{626B3BE3-DBBF-4FF3-822A-7E2B1F687D14}" type="presOf" srcId="{8DB93D78-3391-48A0-BCC2-5BECA2BD98C4}" destId="{CB644F58-97CA-4CE5-8B54-C6D739C1EB04}" srcOrd="0" destOrd="0" presId="urn:microsoft.com/office/officeart/2005/8/layout/hierarchy3"/>
    <dgm:cxn modelId="{FAC861E3-AB20-45CB-8A5C-0AD18E26FE72}" type="presOf" srcId="{B872F07B-1397-43A3-97B6-F08AE46CDEFB}" destId="{A876F830-0188-4555-88EE-86737BC8C3F8}" srcOrd="0" destOrd="0" presId="urn:microsoft.com/office/officeart/2005/8/layout/hierarchy3"/>
    <dgm:cxn modelId="{7DEDCFE9-22E6-44F2-A3D8-85FC034C6908}" srcId="{8DB93D78-3391-48A0-BCC2-5BECA2BD98C4}" destId="{0AB219C4-82E7-42DA-9372-DCE1694EF1FB}" srcOrd="1" destOrd="0" parTransId="{EE750600-B98D-4178-A0D8-C8507F13F999}" sibTransId="{5B621B6C-1D13-42FA-9672-47B11D9F063F}"/>
    <dgm:cxn modelId="{C9B936EA-B616-49BC-86A2-7976857D77F0}" type="presOf" srcId="{870662EF-C1EA-4BD2-B50B-0C60C38D7B38}" destId="{C93CB391-7ECF-4B31-9CA1-DF3E01A28D59}" srcOrd="0" destOrd="0" presId="urn:microsoft.com/office/officeart/2005/8/layout/hierarchy3"/>
    <dgm:cxn modelId="{752785EA-6063-4742-9960-541F96ADCFA6}" type="presOf" srcId="{703CF5B5-A235-42B4-B58F-EA1101EA44B1}" destId="{A84CF40D-47B0-4963-AB18-332A44CF31D0}" srcOrd="0" destOrd="0" presId="urn:microsoft.com/office/officeart/2005/8/layout/hierarchy3"/>
    <dgm:cxn modelId="{C61312FA-DCDF-4733-BAEC-E28A2DC04666}" srcId="{37AF6ECE-5A42-47A1-B620-B38C4C813BD8}" destId="{3543AADA-A797-45F0-9B1F-174B16461FBF}" srcOrd="0" destOrd="0" parTransId="{50E81F7A-BE28-425D-80E7-B61068B9D572}" sibTransId="{784BC6FB-47EC-4EEA-A125-6ECDCFF2039D}"/>
    <dgm:cxn modelId="{BA6CC19A-7CC3-4F1C-BD8F-105C036D5B9A}" type="presParOf" srcId="{F44F0F91-5A03-462C-84E4-AE027E6389D1}" destId="{28B3BEFD-E792-4563-BDF1-69EFCB10D200}" srcOrd="0" destOrd="0" presId="urn:microsoft.com/office/officeart/2005/8/layout/hierarchy3"/>
    <dgm:cxn modelId="{F4C39204-F15B-4E6C-8AAA-90278EDABABB}" type="presParOf" srcId="{28B3BEFD-E792-4563-BDF1-69EFCB10D200}" destId="{19455291-39E0-4039-9AD6-D00ABD98C00D}" srcOrd="0" destOrd="0" presId="urn:microsoft.com/office/officeart/2005/8/layout/hierarchy3"/>
    <dgm:cxn modelId="{83001343-957B-421E-A165-A3361EA8F431}" type="presParOf" srcId="{19455291-39E0-4039-9AD6-D00ABD98C00D}" destId="{C4D15939-E949-4D03-A17B-796953706850}" srcOrd="0" destOrd="0" presId="urn:microsoft.com/office/officeart/2005/8/layout/hierarchy3"/>
    <dgm:cxn modelId="{E7F7332C-5E99-46FD-BCD8-C8CCF4E5B3A4}" type="presParOf" srcId="{19455291-39E0-4039-9AD6-D00ABD98C00D}" destId="{CB3D2A88-7348-4C79-BADE-263EF2A6F93E}" srcOrd="1" destOrd="0" presId="urn:microsoft.com/office/officeart/2005/8/layout/hierarchy3"/>
    <dgm:cxn modelId="{A3634D88-931C-43C6-86D3-41C80515086B}" type="presParOf" srcId="{28B3BEFD-E792-4563-BDF1-69EFCB10D200}" destId="{33AA52DD-E1B8-479A-8D0F-A218535AE398}" srcOrd="1" destOrd="0" presId="urn:microsoft.com/office/officeart/2005/8/layout/hierarchy3"/>
    <dgm:cxn modelId="{5DCA2A90-38F6-4D43-8775-AD3200C5458C}" type="presParOf" srcId="{33AA52DD-E1B8-479A-8D0F-A218535AE398}" destId="{A84CF40D-47B0-4963-AB18-332A44CF31D0}" srcOrd="0" destOrd="0" presId="urn:microsoft.com/office/officeart/2005/8/layout/hierarchy3"/>
    <dgm:cxn modelId="{22A5CAE8-4398-4ADC-838D-50B457FE1002}" type="presParOf" srcId="{33AA52DD-E1B8-479A-8D0F-A218535AE398}" destId="{D3D25395-08D1-441F-9B7E-17D4D463BDB4}" srcOrd="1" destOrd="0" presId="urn:microsoft.com/office/officeart/2005/8/layout/hierarchy3"/>
    <dgm:cxn modelId="{669CA64F-A6DF-460D-B7F9-43F6FD1A0EE1}" type="presParOf" srcId="{33AA52DD-E1B8-479A-8D0F-A218535AE398}" destId="{633132C9-91BE-4D7E-83FC-FB34F2F6F7E4}" srcOrd="2" destOrd="0" presId="urn:microsoft.com/office/officeart/2005/8/layout/hierarchy3"/>
    <dgm:cxn modelId="{BA0B39C5-2F7B-45B6-8EB3-EE9A4309B28D}" type="presParOf" srcId="{33AA52DD-E1B8-479A-8D0F-A218535AE398}" destId="{714DB6AE-C2F3-4872-9A02-CA7F63E4D96D}" srcOrd="3" destOrd="0" presId="urn:microsoft.com/office/officeart/2005/8/layout/hierarchy3"/>
    <dgm:cxn modelId="{7C1AC46B-3A92-4FD5-800C-6A4369848820}" type="presParOf" srcId="{33AA52DD-E1B8-479A-8D0F-A218535AE398}" destId="{B9ED6E5A-7A68-4326-BB3D-31274C0EF7FB}" srcOrd="4" destOrd="0" presId="urn:microsoft.com/office/officeart/2005/8/layout/hierarchy3"/>
    <dgm:cxn modelId="{2DDC773F-7167-4A68-A15D-FEB6CC6C5F18}" type="presParOf" srcId="{33AA52DD-E1B8-479A-8D0F-A218535AE398}" destId="{25502D99-7FD7-41CD-AAE4-9D5523899B08}" srcOrd="5" destOrd="0" presId="urn:microsoft.com/office/officeart/2005/8/layout/hierarchy3"/>
    <dgm:cxn modelId="{4DDC486E-517C-4ACC-A15F-8559A23A0F3F}" type="presParOf" srcId="{33AA52DD-E1B8-479A-8D0F-A218535AE398}" destId="{9ABE1850-1DC2-428A-96C7-13DC2B1C7DC4}" srcOrd="6" destOrd="0" presId="urn:microsoft.com/office/officeart/2005/8/layout/hierarchy3"/>
    <dgm:cxn modelId="{C34BBB03-3F2A-4468-AE3F-68844DEBC3F0}" type="presParOf" srcId="{33AA52DD-E1B8-479A-8D0F-A218535AE398}" destId="{C93CB391-7ECF-4B31-9CA1-DF3E01A28D59}" srcOrd="7" destOrd="0" presId="urn:microsoft.com/office/officeart/2005/8/layout/hierarchy3"/>
    <dgm:cxn modelId="{971EC3FA-4238-4CB8-BFFA-5AA5406DDED1}" type="presParOf" srcId="{33AA52DD-E1B8-479A-8D0F-A218535AE398}" destId="{FFFD4F90-0E3D-4661-8D3A-EFC448AF72C0}" srcOrd="8" destOrd="0" presId="urn:microsoft.com/office/officeart/2005/8/layout/hierarchy3"/>
    <dgm:cxn modelId="{B35CE635-A9CB-4852-B7E3-69825FA5CCE0}" type="presParOf" srcId="{33AA52DD-E1B8-479A-8D0F-A218535AE398}" destId="{C0C09044-7DB3-47B2-96E1-E8A1222127F1}" srcOrd="9" destOrd="0" presId="urn:microsoft.com/office/officeart/2005/8/layout/hierarchy3"/>
    <dgm:cxn modelId="{B94DF810-AFF2-4659-9EAB-87B03F934620}" type="presParOf" srcId="{33AA52DD-E1B8-479A-8D0F-A218535AE398}" destId="{123499D8-644A-4435-922C-D77FD875B47C}" srcOrd="10" destOrd="0" presId="urn:microsoft.com/office/officeart/2005/8/layout/hierarchy3"/>
    <dgm:cxn modelId="{1AF70421-EAAC-4995-A08F-50FE0765C1FB}" type="presParOf" srcId="{33AA52DD-E1B8-479A-8D0F-A218535AE398}" destId="{C87C61FB-31D1-47B9-AF3E-9A3A8536F8B3}" srcOrd="11" destOrd="0" presId="urn:microsoft.com/office/officeart/2005/8/layout/hierarchy3"/>
    <dgm:cxn modelId="{1D3AAA5B-EF5E-40BE-AFF3-5F4BA8724250}" type="presParOf" srcId="{F44F0F91-5A03-462C-84E4-AE027E6389D1}" destId="{91294B8C-0081-479D-A554-A3700B9C3684}" srcOrd="1" destOrd="0" presId="urn:microsoft.com/office/officeart/2005/8/layout/hierarchy3"/>
    <dgm:cxn modelId="{CDEFA3B1-DF9A-4CEC-8A6F-BBEE566BFF15}" type="presParOf" srcId="{91294B8C-0081-479D-A554-A3700B9C3684}" destId="{A17CCF89-CDEE-4A3A-A6C4-9F87800BB107}" srcOrd="0" destOrd="0" presId="urn:microsoft.com/office/officeart/2005/8/layout/hierarchy3"/>
    <dgm:cxn modelId="{5F70AD4E-7720-4BA8-99CB-C257E8034E98}" type="presParOf" srcId="{A17CCF89-CDEE-4A3A-A6C4-9F87800BB107}" destId="{CB644F58-97CA-4CE5-8B54-C6D739C1EB04}" srcOrd="0" destOrd="0" presId="urn:microsoft.com/office/officeart/2005/8/layout/hierarchy3"/>
    <dgm:cxn modelId="{8D76D045-63FA-4725-95CF-929799DEC674}" type="presParOf" srcId="{A17CCF89-CDEE-4A3A-A6C4-9F87800BB107}" destId="{76780EF6-5731-4414-AED5-E278637E003A}" srcOrd="1" destOrd="0" presId="urn:microsoft.com/office/officeart/2005/8/layout/hierarchy3"/>
    <dgm:cxn modelId="{F73973F7-547E-4D93-A8BE-061B337513FA}" type="presParOf" srcId="{91294B8C-0081-479D-A554-A3700B9C3684}" destId="{A8773A38-3317-4540-9FE6-7D0F19A4EAEC}" srcOrd="1" destOrd="0" presId="urn:microsoft.com/office/officeart/2005/8/layout/hierarchy3"/>
    <dgm:cxn modelId="{32AEDF5C-48B7-4767-A009-7A2357757080}" type="presParOf" srcId="{A8773A38-3317-4540-9FE6-7D0F19A4EAEC}" destId="{3B3FBF1F-AA42-4C03-9EDF-80F5080EABD6}" srcOrd="0" destOrd="0" presId="urn:microsoft.com/office/officeart/2005/8/layout/hierarchy3"/>
    <dgm:cxn modelId="{A9E68D0E-EDBE-4173-BE8A-103697971F14}" type="presParOf" srcId="{A8773A38-3317-4540-9FE6-7D0F19A4EAEC}" destId="{D5DE0863-715C-4DA2-B631-266566CBAC8C}" srcOrd="1" destOrd="0" presId="urn:microsoft.com/office/officeart/2005/8/layout/hierarchy3"/>
    <dgm:cxn modelId="{588C4EB1-4B0F-4FCC-93E2-D000F4634EAB}" type="presParOf" srcId="{A8773A38-3317-4540-9FE6-7D0F19A4EAEC}" destId="{525F23C3-BA15-4D45-A856-1B655B06D187}" srcOrd="2" destOrd="0" presId="urn:microsoft.com/office/officeart/2005/8/layout/hierarchy3"/>
    <dgm:cxn modelId="{4893AC40-E21A-4542-B4F1-B344798E57A1}" type="presParOf" srcId="{A8773A38-3317-4540-9FE6-7D0F19A4EAEC}" destId="{EF3D75A8-D88A-4DB0-8A52-1BA7ED1735E5}" srcOrd="3" destOrd="0" presId="urn:microsoft.com/office/officeart/2005/8/layout/hierarchy3"/>
    <dgm:cxn modelId="{F578E5AA-9036-4F4F-BA2F-0CE2F000C042}" type="presParOf" srcId="{A8773A38-3317-4540-9FE6-7D0F19A4EAEC}" destId="{FBA32C28-017C-4A67-864E-14DFF9161340}" srcOrd="4" destOrd="0" presId="urn:microsoft.com/office/officeart/2005/8/layout/hierarchy3"/>
    <dgm:cxn modelId="{29B452DE-6BA1-44B4-B0C2-BDA67BC39495}" type="presParOf" srcId="{A8773A38-3317-4540-9FE6-7D0F19A4EAEC}" destId="{1DCD87F2-9636-4F3C-B47F-A44841143885}" srcOrd="5" destOrd="0" presId="urn:microsoft.com/office/officeart/2005/8/layout/hierarchy3"/>
    <dgm:cxn modelId="{E50C579F-261C-4CA2-9900-41B77578C92E}" type="presParOf" srcId="{A8773A38-3317-4540-9FE6-7D0F19A4EAEC}" destId="{098295D4-EC25-4FDE-A726-51B557B41119}" srcOrd="6" destOrd="0" presId="urn:microsoft.com/office/officeart/2005/8/layout/hierarchy3"/>
    <dgm:cxn modelId="{66127854-40EE-4215-8805-1816D2CD2875}" type="presParOf" srcId="{A8773A38-3317-4540-9FE6-7D0F19A4EAEC}" destId="{5F853A87-00ED-4F10-8D44-D8E34A3CCC73}" srcOrd="7" destOrd="0" presId="urn:microsoft.com/office/officeart/2005/8/layout/hierarchy3"/>
    <dgm:cxn modelId="{1F2DB406-F401-49E0-B3B1-115DB503049A}" type="presParOf" srcId="{F44F0F91-5A03-462C-84E4-AE027E6389D1}" destId="{3659F212-768E-4D62-A2A1-693C93B1ED60}" srcOrd="2" destOrd="0" presId="urn:microsoft.com/office/officeart/2005/8/layout/hierarchy3"/>
    <dgm:cxn modelId="{566D4B89-2DFB-44D4-B74B-7C266A3288A3}" type="presParOf" srcId="{3659F212-768E-4D62-A2A1-693C93B1ED60}" destId="{FE0E5012-8BE3-475A-97F7-F2D66A5AABCB}" srcOrd="0" destOrd="0" presId="urn:microsoft.com/office/officeart/2005/8/layout/hierarchy3"/>
    <dgm:cxn modelId="{82EF818A-C75D-464B-932B-26A45DEF6A35}" type="presParOf" srcId="{FE0E5012-8BE3-475A-97F7-F2D66A5AABCB}" destId="{373B6F88-96DC-415C-98F4-BDD6E7A8708B}" srcOrd="0" destOrd="0" presId="urn:microsoft.com/office/officeart/2005/8/layout/hierarchy3"/>
    <dgm:cxn modelId="{D643C120-ACD7-45E3-8717-C40D181B009E}" type="presParOf" srcId="{FE0E5012-8BE3-475A-97F7-F2D66A5AABCB}" destId="{EDBB0534-6D11-4569-9BF2-C3D81790A015}" srcOrd="1" destOrd="0" presId="urn:microsoft.com/office/officeart/2005/8/layout/hierarchy3"/>
    <dgm:cxn modelId="{CCF65B34-FE7B-4996-910B-137E804B58C2}" type="presParOf" srcId="{3659F212-768E-4D62-A2A1-693C93B1ED60}" destId="{98CBCA8D-CD78-4C64-9FA9-CF4FF01FFDFB}" srcOrd="1" destOrd="0" presId="urn:microsoft.com/office/officeart/2005/8/layout/hierarchy3"/>
    <dgm:cxn modelId="{5533AE87-599D-4F2D-AF19-983025F129DE}" type="presParOf" srcId="{98CBCA8D-CD78-4C64-9FA9-CF4FF01FFDFB}" destId="{197732EC-AD04-494E-9C3E-15C51174EF09}" srcOrd="0" destOrd="0" presId="urn:microsoft.com/office/officeart/2005/8/layout/hierarchy3"/>
    <dgm:cxn modelId="{829CAF6C-C058-4709-9BD9-70134BE9FFEF}" type="presParOf" srcId="{98CBCA8D-CD78-4C64-9FA9-CF4FF01FFDFB}" destId="{E4D39D55-CE84-4929-9C51-A993B66DAB68}" srcOrd="1" destOrd="0" presId="urn:microsoft.com/office/officeart/2005/8/layout/hierarchy3"/>
    <dgm:cxn modelId="{C7BE19A8-B723-43FD-95D9-79D49F2FCD8A}" type="presParOf" srcId="{98CBCA8D-CD78-4C64-9FA9-CF4FF01FFDFB}" destId="{A876F830-0188-4555-88EE-86737BC8C3F8}" srcOrd="2" destOrd="0" presId="urn:microsoft.com/office/officeart/2005/8/layout/hierarchy3"/>
    <dgm:cxn modelId="{2E6A89DE-11A3-4CA8-9312-E0910BCF5E08}" type="presParOf" srcId="{98CBCA8D-CD78-4C64-9FA9-CF4FF01FFDFB}" destId="{18824353-99D5-4605-9353-5D473A14959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15939-E949-4D03-A17B-796953706850}">
      <dsp:nvSpPr>
        <dsp:cNvPr id="0" name=""/>
        <dsp:cNvSpPr/>
      </dsp:nvSpPr>
      <dsp:spPr>
        <a:xfrm>
          <a:off x="2108045" y="2531"/>
          <a:ext cx="969942" cy="484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Farmer</a:t>
          </a:r>
        </a:p>
      </dsp:txBody>
      <dsp:txXfrm>
        <a:off x="2122249" y="16735"/>
        <a:ext cx="941534" cy="456563"/>
      </dsp:txXfrm>
    </dsp:sp>
    <dsp:sp modelId="{A84CF40D-47B0-4963-AB18-332A44CF31D0}">
      <dsp:nvSpPr>
        <dsp:cNvPr id="0" name=""/>
        <dsp:cNvSpPr/>
      </dsp:nvSpPr>
      <dsp:spPr>
        <a:xfrm>
          <a:off x="2205039" y="487502"/>
          <a:ext cx="96994" cy="363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728"/>
              </a:lnTo>
              <a:lnTo>
                <a:pt x="96994" y="3637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25395-08D1-441F-9B7E-17D4D463BDB4}">
      <dsp:nvSpPr>
        <dsp:cNvPr id="0" name=""/>
        <dsp:cNvSpPr/>
      </dsp:nvSpPr>
      <dsp:spPr>
        <a:xfrm>
          <a:off x="2302033" y="608745"/>
          <a:ext cx="775953" cy="484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Farmer Register</a:t>
          </a:r>
          <a:endParaRPr lang="en-IN" sz="900" kern="1200" dirty="0"/>
        </a:p>
      </dsp:txBody>
      <dsp:txXfrm>
        <a:off x="2316237" y="622949"/>
        <a:ext cx="747545" cy="456563"/>
      </dsp:txXfrm>
    </dsp:sp>
    <dsp:sp modelId="{633132C9-91BE-4D7E-83FC-FB34F2F6F7E4}">
      <dsp:nvSpPr>
        <dsp:cNvPr id="0" name=""/>
        <dsp:cNvSpPr/>
      </dsp:nvSpPr>
      <dsp:spPr>
        <a:xfrm>
          <a:off x="2159319" y="487502"/>
          <a:ext cx="91440" cy="9961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96164"/>
              </a:lnTo>
              <a:lnTo>
                <a:pt x="133976" y="99616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DB6AE-C2F3-4872-9A02-CA7F63E4D96D}">
      <dsp:nvSpPr>
        <dsp:cNvPr id="0" name=""/>
        <dsp:cNvSpPr/>
      </dsp:nvSpPr>
      <dsp:spPr>
        <a:xfrm>
          <a:off x="2293296" y="1241181"/>
          <a:ext cx="775953" cy="484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Crop Sell Request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</dsp:txBody>
      <dsp:txXfrm>
        <a:off x="2307500" y="1255385"/>
        <a:ext cx="747545" cy="456563"/>
      </dsp:txXfrm>
    </dsp:sp>
    <dsp:sp modelId="{B9ED6E5A-7A68-4326-BB3D-31274C0EF7FB}">
      <dsp:nvSpPr>
        <dsp:cNvPr id="0" name=""/>
        <dsp:cNvSpPr/>
      </dsp:nvSpPr>
      <dsp:spPr>
        <a:xfrm>
          <a:off x="2205039" y="487502"/>
          <a:ext cx="96994" cy="1576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156"/>
              </a:lnTo>
              <a:lnTo>
                <a:pt x="96994" y="15761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502D99-7FD7-41CD-AAE4-9D5523899B08}">
      <dsp:nvSpPr>
        <dsp:cNvPr id="0" name=""/>
        <dsp:cNvSpPr/>
      </dsp:nvSpPr>
      <dsp:spPr>
        <a:xfrm>
          <a:off x="2302033" y="1821172"/>
          <a:ext cx="775953" cy="484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View Market Place</a:t>
          </a:r>
        </a:p>
      </dsp:txBody>
      <dsp:txXfrm>
        <a:off x="2316237" y="1835376"/>
        <a:ext cx="747545" cy="456563"/>
      </dsp:txXfrm>
    </dsp:sp>
    <dsp:sp modelId="{9ABE1850-1DC2-428A-96C7-13DC2B1C7DC4}">
      <dsp:nvSpPr>
        <dsp:cNvPr id="0" name=""/>
        <dsp:cNvSpPr/>
      </dsp:nvSpPr>
      <dsp:spPr>
        <a:xfrm>
          <a:off x="2205039" y="487502"/>
          <a:ext cx="96994" cy="2182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2370"/>
              </a:lnTo>
              <a:lnTo>
                <a:pt x="96994" y="218237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CB391-7ECF-4B31-9CA1-DF3E01A28D59}">
      <dsp:nvSpPr>
        <dsp:cNvPr id="0" name=""/>
        <dsp:cNvSpPr/>
      </dsp:nvSpPr>
      <dsp:spPr>
        <a:xfrm>
          <a:off x="2302033" y="2427386"/>
          <a:ext cx="775953" cy="484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View Sold history</a:t>
          </a:r>
        </a:p>
      </dsp:txBody>
      <dsp:txXfrm>
        <a:off x="2316237" y="2441590"/>
        <a:ext cx="747545" cy="456563"/>
      </dsp:txXfrm>
    </dsp:sp>
    <dsp:sp modelId="{FFFD4F90-0E3D-4661-8D3A-EFC448AF72C0}">
      <dsp:nvSpPr>
        <dsp:cNvPr id="0" name=""/>
        <dsp:cNvSpPr/>
      </dsp:nvSpPr>
      <dsp:spPr>
        <a:xfrm>
          <a:off x="2205039" y="487502"/>
          <a:ext cx="1867495" cy="308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6928"/>
              </a:lnTo>
              <a:lnTo>
                <a:pt x="1867495" y="30869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09044-7DB3-47B2-96E1-E8A1222127F1}">
      <dsp:nvSpPr>
        <dsp:cNvPr id="0" name=""/>
        <dsp:cNvSpPr/>
      </dsp:nvSpPr>
      <dsp:spPr>
        <a:xfrm>
          <a:off x="4072535" y="3331945"/>
          <a:ext cx="775953" cy="484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Insurance  Claim</a:t>
          </a:r>
        </a:p>
      </dsp:txBody>
      <dsp:txXfrm>
        <a:off x="4086739" y="3346149"/>
        <a:ext cx="747545" cy="456563"/>
      </dsp:txXfrm>
    </dsp:sp>
    <dsp:sp modelId="{123499D8-644A-4435-922C-D77FD875B47C}">
      <dsp:nvSpPr>
        <dsp:cNvPr id="0" name=""/>
        <dsp:cNvSpPr/>
      </dsp:nvSpPr>
      <dsp:spPr>
        <a:xfrm>
          <a:off x="2205039" y="487502"/>
          <a:ext cx="295979" cy="3060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0774"/>
              </a:lnTo>
              <a:lnTo>
                <a:pt x="295979" y="30607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C61FB-31D1-47B9-AF3E-9A3A8536F8B3}">
      <dsp:nvSpPr>
        <dsp:cNvPr id="0" name=""/>
        <dsp:cNvSpPr/>
      </dsp:nvSpPr>
      <dsp:spPr>
        <a:xfrm>
          <a:off x="2501019" y="3305790"/>
          <a:ext cx="775953" cy="484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Apply For Insurance</a:t>
          </a:r>
        </a:p>
      </dsp:txBody>
      <dsp:txXfrm>
        <a:off x="2515223" y="3319994"/>
        <a:ext cx="747545" cy="456563"/>
      </dsp:txXfrm>
    </dsp:sp>
    <dsp:sp modelId="{CB644F58-97CA-4CE5-8B54-C6D739C1EB04}">
      <dsp:nvSpPr>
        <dsp:cNvPr id="0" name=""/>
        <dsp:cNvSpPr/>
      </dsp:nvSpPr>
      <dsp:spPr>
        <a:xfrm>
          <a:off x="3320472" y="2531"/>
          <a:ext cx="969942" cy="484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Admin Approval</a:t>
          </a:r>
        </a:p>
      </dsp:txBody>
      <dsp:txXfrm>
        <a:off x="3334676" y="16735"/>
        <a:ext cx="941534" cy="456563"/>
      </dsp:txXfrm>
    </dsp:sp>
    <dsp:sp modelId="{3B3FBF1F-AA42-4C03-9EDF-80F5080EABD6}">
      <dsp:nvSpPr>
        <dsp:cNvPr id="0" name=""/>
        <dsp:cNvSpPr/>
      </dsp:nvSpPr>
      <dsp:spPr>
        <a:xfrm>
          <a:off x="3417467" y="487502"/>
          <a:ext cx="96994" cy="363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728"/>
              </a:lnTo>
              <a:lnTo>
                <a:pt x="96994" y="3637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E0863-715C-4DA2-B631-266566CBAC8C}">
      <dsp:nvSpPr>
        <dsp:cNvPr id="0" name=""/>
        <dsp:cNvSpPr/>
      </dsp:nvSpPr>
      <dsp:spPr>
        <a:xfrm>
          <a:off x="3514461" y="608745"/>
          <a:ext cx="775953" cy="484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Farmer and Bidder Registration</a:t>
          </a:r>
        </a:p>
      </dsp:txBody>
      <dsp:txXfrm>
        <a:off x="3528665" y="622949"/>
        <a:ext cx="747545" cy="456563"/>
      </dsp:txXfrm>
    </dsp:sp>
    <dsp:sp modelId="{525F23C3-BA15-4D45-A856-1B655B06D187}">
      <dsp:nvSpPr>
        <dsp:cNvPr id="0" name=""/>
        <dsp:cNvSpPr/>
      </dsp:nvSpPr>
      <dsp:spPr>
        <a:xfrm>
          <a:off x="3417467" y="487502"/>
          <a:ext cx="96994" cy="969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942"/>
              </a:lnTo>
              <a:lnTo>
                <a:pt x="96994" y="96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D75A8-D88A-4DB0-8A52-1BA7ED1735E5}">
      <dsp:nvSpPr>
        <dsp:cNvPr id="0" name=""/>
        <dsp:cNvSpPr/>
      </dsp:nvSpPr>
      <dsp:spPr>
        <a:xfrm>
          <a:off x="3514461" y="1214959"/>
          <a:ext cx="775953" cy="484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Approve Crop sell Request</a:t>
          </a:r>
        </a:p>
      </dsp:txBody>
      <dsp:txXfrm>
        <a:off x="3528665" y="1229163"/>
        <a:ext cx="747545" cy="456563"/>
      </dsp:txXfrm>
    </dsp:sp>
    <dsp:sp modelId="{FBA32C28-017C-4A67-864E-14DFF9161340}">
      <dsp:nvSpPr>
        <dsp:cNvPr id="0" name=""/>
        <dsp:cNvSpPr/>
      </dsp:nvSpPr>
      <dsp:spPr>
        <a:xfrm>
          <a:off x="3417467" y="487502"/>
          <a:ext cx="125914" cy="15076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697"/>
              </a:lnTo>
              <a:lnTo>
                <a:pt x="125914" y="15076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D87F2-9636-4F3C-B47F-A44841143885}">
      <dsp:nvSpPr>
        <dsp:cNvPr id="0" name=""/>
        <dsp:cNvSpPr/>
      </dsp:nvSpPr>
      <dsp:spPr>
        <a:xfrm>
          <a:off x="3543381" y="1752714"/>
          <a:ext cx="775953" cy="484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Approve Bid</a:t>
          </a:r>
        </a:p>
      </dsp:txBody>
      <dsp:txXfrm>
        <a:off x="3557585" y="1766918"/>
        <a:ext cx="747545" cy="456563"/>
      </dsp:txXfrm>
    </dsp:sp>
    <dsp:sp modelId="{098295D4-EC25-4FDE-A726-51B557B41119}">
      <dsp:nvSpPr>
        <dsp:cNvPr id="0" name=""/>
        <dsp:cNvSpPr/>
      </dsp:nvSpPr>
      <dsp:spPr>
        <a:xfrm>
          <a:off x="3417467" y="487502"/>
          <a:ext cx="1166693" cy="1877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7839"/>
              </a:lnTo>
              <a:lnTo>
                <a:pt x="1166693" y="18778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53A87-00ED-4F10-8D44-D8E34A3CCC73}">
      <dsp:nvSpPr>
        <dsp:cNvPr id="0" name=""/>
        <dsp:cNvSpPr/>
      </dsp:nvSpPr>
      <dsp:spPr>
        <a:xfrm>
          <a:off x="4584160" y="2127490"/>
          <a:ext cx="775953" cy="4757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Approve insurance Claim</a:t>
          </a:r>
        </a:p>
      </dsp:txBody>
      <dsp:txXfrm>
        <a:off x="4598093" y="2141423"/>
        <a:ext cx="748087" cy="447837"/>
      </dsp:txXfrm>
    </dsp:sp>
    <dsp:sp modelId="{373B6F88-96DC-415C-98F4-BDD6E7A8708B}">
      <dsp:nvSpPr>
        <dsp:cNvPr id="0" name=""/>
        <dsp:cNvSpPr/>
      </dsp:nvSpPr>
      <dsp:spPr>
        <a:xfrm>
          <a:off x="4532900" y="2531"/>
          <a:ext cx="969942" cy="4849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Bidder</a:t>
          </a:r>
        </a:p>
      </dsp:txBody>
      <dsp:txXfrm>
        <a:off x="4547104" y="16735"/>
        <a:ext cx="941534" cy="456563"/>
      </dsp:txXfrm>
    </dsp:sp>
    <dsp:sp modelId="{197732EC-AD04-494E-9C3E-15C51174EF09}">
      <dsp:nvSpPr>
        <dsp:cNvPr id="0" name=""/>
        <dsp:cNvSpPr/>
      </dsp:nvSpPr>
      <dsp:spPr>
        <a:xfrm>
          <a:off x="4629894" y="487502"/>
          <a:ext cx="96994" cy="3637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728"/>
              </a:lnTo>
              <a:lnTo>
                <a:pt x="96994" y="3637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39D55-CE84-4929-9C51-A993B66DAB68}">
      <dsp:nvSpPr>
        <dsp:cNvPr id="0" name=""/>
        <dsp:cNvSpPr/>
      </dsp:nvSpPr>
      <dsp:spPr>
        <a:xfrm>
          <a:off x="4726889" y="608745"/>
          <a:ext cx="775953" cy="484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View Crop details and Place Bid</a:t>
          </a:r>
        </a:p>
      </dsp:txBody>
      <dsp:txXfrm>
        <a:off x="4741093" y="622949"/>
        <a:ext cx="747545" cy="456563"/>
      </dsp:txXfrm>
    </dsp:sp>
    <dsp:sp modelId="{A876F830-0188-4555-88EE-86737BC8C3F8}">
      <dsp:nvSpPr>
        <dsp:cNvPr id="0" name=""/>
        <dsp:cNvSpPr/>
      </dsp:nvSpPr>
      <dsp:spPr>
        <a:xfrm>
          <a:off x="4629894" y="487502"/>
          <a:ext cx="96994" cy="969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9942"/>
              </a:lnTo>
              <a:lnTo>
                <a:pt x="96994" y="969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24353-99D5-4605-9353-5D473A14959F}">
      <dsp:nvSpPr>
        <dsp:cNvPr id="0" name=""/>
        <dsp:cNvSpPr/>
      </dsp:nvSpPr>
      <dsp:spPr>
        <a:xfrm>
          <a:off x="4726889" y="1214959"/>
          <a:ext cx="775953" cy="4849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Bidder Register</a:t>
          </a:r>
        </a:p>
      </dsp:txBody>
      <dsp:txXfrm>
        <a:off x="4741093" y="1229163"/>
        <a:ext cx="747545" cy="456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25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 descr="C:\Users\10630824\Desktop\Microot template\LTI logo (3)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9"/>
          <a:stretch/>
        </p:blipFill>
        <p:spPr bwMode="auto">
          <a:xfrm>
            <a:off x="6103631" y="4581795"/>
            <a:ext cx="1294850" cy="27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31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pPr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92654" y="1854880"/>
            <a:ext cx="5561624" cy="430887"/>
          </a:xfrm>
        </p:spPr>
        <p:txBody>
          <a:bodyPr/>
          <a:lstStyle/>
          <a:p>
            <a:pPr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Farmer Scheme Project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1499" y="2630449"/>
            <a:ext cx="228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l" defTabSz="1566621" eaLnBrk="0" hangingPunct="0">
              <a:spcBef>
                <a:spcPct val="75000"/>
              </a:spcBef>
            </a:pPr>
            <a:r>
              <a:rPr lang="en-US" sz="1600" kern="0" dirty="0">
                <a:solidFill>
                  <a:srgbClr val="ED8B00"/>
                </a:solidFill>
                <a:latin typeface="Calibri Light"/>
                <a:cs typeface="Calibri Light"/>
              </a:rPr>
              <a:t>By: Ghanshyam patel</a:t>
            </a:r>
          </a:p>
          <a:p>
            <a:pPr lvl="0" algn="l" defTabSz="1566621" eaLnBrk="0" hangingPunct="0">
              <a:spcBef>
                <a:spcPct val="75000"/>
              </a:spcBef>
            </a:pPr>
            <a:r>
              <a:rPr lang="en-US" sz="1600" kern="0" dirty="0">
                <a:solidFill>
                  <a:srgbClr val="ED8B00"/>
                </a:solidFill>
                <a:latin typeface="Calibri Light"/>
                <a:cs typeface="Calibri Light"/>
              </a:rPr>
              <a:t>Sheik Imthiyaz</a:t>
            </a:r>
          </a:p>
          <a:p>
            <a:pPr lvl="0" algn="l" defTabSz="1566621" eaLnBrk="0" hangingPunct="0">
              <a:spcBef>
                <a:spcPct val="75000"/>
              </a:spcBef>
            </a:pPr>
            <a:r>
              <a:rPr lang="en-US" sz="1600" kern="0" dirty="0">
                <a:solidFill>
                  <a:srgbClr val="ED8B00"/>
                </a:solidFill>
                <a:latin typeface="Calibri Light"/>
                <a:cs typeface="Calibri Light"/>
              </a:rPr>
              <a:t>Tejesh</a:t>
            </a:r>
          </a:p>
          <a:p>
            <a:pPr lvl="0" algn="l" defTabSz="1566621" eaLnBrk="0" hangingPunct="0">
              <a:spcBef>
                <a:spcPct val="75000"/>
              </a:spcBef>
            </a:pPr>
            <a:r>
              <a:rPr lang="en-US" sz="1600" kern="0" dirty="0">
                <a:solidFill>
                  <a:srgbClr val="ED8B00"/>
                </a:solidFill>
                <a:latin typeface="Calibri Light"/>
                <a:cs typeface="Calibri Light"/>
              </a:rPr>
              <a:t>Rao Manasvini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0FDC16-F6D5-4BE3-B1CA-082946068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161" y="701749"/>
            <a:ext cx="7731000" cy="387885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Market Place output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A0B41C-1AF6-41CE-B25B-48ABA47F3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067" y="744280"/>
            <a:ext cx="8232134" cy="38511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Insurance Application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9B7CB3-E2F3-4457-B2BE-6589F4C8C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78" y="808075"/>
            <a:ext cx="8331572" cy="380645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F678AF-9E0F-4F89-9A61-DF0C8364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 insurance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94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8545F0-C72C-4A0A-A323-C6B22798F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78" y="871869"/>
            <a:ext cx="8071514" cy="375126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643F238-38AB-4AEF-9333-48630058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Bidder  Facility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30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DD9477-1BE5-4C0A-9F1A-DBFF87789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098" y="754912"/>
            <a:ext cx="8024283" cy="391075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0CC93A8-77F2-4186-A417-FDBD571D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Facility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528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BBB0A0-3C3E-4352-B905-07B3BD325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303" y="733648"/>
            <a:ext cx="8282762" cy="393201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060DB1-553D-4E37-B20E-899A5228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Approval for Farmer Sell Request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02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E578D4-7CFE-4A06-8DA0-9D7C9DE83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63" y="1702831"/>
            <a:ext cx="8615362" cy="219980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B6F829-0900-42EB-B661-9268BE5B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Insurance Claim Approval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681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0517AA-F60D-4A91-944F-010B106B7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514" y="737781"/>
            <a:ext cx="8024283" cy="387674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2964D4-8DFC-41CC-AD52-6FF03A2A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approval to validate the claim 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6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AE2435-EE3F-4D26-B4CB-CD42D5A8E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63" y="1137684"/>
            <a:ext cx="8615362" cy="234979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977600B-A7F9-4AB9-9B8B-863623EA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Bidder Registration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73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9878" y="749147"/>
            <a:ext cx="8615227" cy="3833870"/>
          </a:xfrm>
        </p:spPr>
        <p:txBody>
          <a:bodyPr/>
          <a:lstStyle/>
          <a:p>
            <a:pPr marL="349190" indent="0" algn="just">
              <a:lnSpc>
                <a:spcPts val="1705"/>
              </a:lnSpc>
              <a:buNone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Problem statement</a:t>
            </a:r>
            <a:endParaRPr lang="en-IN" sz="1800" b="1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 marL="634940" marR="414655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Farm-Scheme is a project in Agriculture domain. It is a Java Web-based application which gives an idea to the farmers how to use e-farming to sell their products. Farmers will get new ideas to improve their productivity, they can buy and sell their products online from different cities through the process of bidding.</a:t>
            </a:r>
            <a:endParaRPr lang="en-IN" sz="1800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 marL="634940" marR="415925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Farmers can use this facility and avail benefits of different schemes available which will increase their profit.</a:t>
            </a:r>
            <a:endParaRPr lang="en-IN" sz="1800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 marL="349190" indent="0" algn="just">
              <a:buNone/>
            </a:pPr>
            <a:r>
              <a:rPr lang="en-US" sz="1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Project Abstract:</a:t>
            </a:r>
            <a:endParaRPr lang="en-IN" sz="1800" b="1" dirty="0"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pPr marL="63494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effectLst/>
                <a:latin typeface="Calibri Light" panose="020F03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   To encourage farmers to adopt innovative and modern agricultural practices.</a:t>
            </a:r>
            <a:endParaRPr lang="en-IN" sz="1800" dirty="0">
              <a:latin typeface="Calibri Light" panose="020F03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63494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12121"/>
                </a:solidFill>
                <a:effectLst/>
                <a:latin typeface="Calibri Light" panose="020F03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  To ensure flow of credit to the agriculture</a:t>
            </a:r>
            <a:r>
              <a:rPr lang="en-US" sz="1800" spc="-50" dirty="0">
                <a:solidFill>
                  <a:srgbClr val="212121"/>
                </a:solidFill>
                <a:effectLst/>
                <a:latin typeface="Calibri Light" panose="020F03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solidFill>
                  <a:srgbClr val="212121"/>
                </a:solidFill>
                <a:effectLst/>
                <a:latin typeface="Calibri Light" panose="020F03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sector.</a:t>
            </a:r>
            <a:endParaRPr lang="en-IN" sz="1800" dirty="0">
              <a:effectLst/>
              <a:latin typeface="Calibri Light" panose="020F03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r>
              <a:rPr lang="en-US" sz="1800" dirty="0">
                <a:effectLst/>
                <a:latin typeface="Calibri Light" panose="020F0302020204030204" pitchFamily="34" charset="0"/>
                <a:ea typeface="Calibri Light" panose="020F0302020204030204" pitchFamily="34" charset="0"/>
              </a:rPr>
              <a:t> </a:t>
            </a:r>
            <a:endParaRPr lang="en-IN" sz="1800" dirty="0">
              <a:effectLst/>
              <a:latin typeface="Calibri Light" panose="020F0302020204030204" pitchFamily="34" charset="0"/>
              <a:ea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878" y="240427"/>
            <a:ext cx="8024283" cy="369332"/>
          </a:xfrm>
        </p:spPr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Farmer Scheme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688035"/>
              </p:ext>
            </p:extLst>
          </p:nvPr>
        </p:nvGraphicFramePr>
        <p:xfrm>
          <a:off x="343290" y="700452"/>
          <a:ext cx="7610888" cy="412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3290" y="315731"/>
            <a:ext cx="8024283" cy="384721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760889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D6AF7E-3487-48DC-89FE-30FFCB309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78" y="788218"/>
            <a:ext cx="8024283" cy="387744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BC65D31-7B33-4060-AB9E-A96908AE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3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 Registration Form 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BA1269-0CC0-4D9A-9642-6A227EC8C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625148"/>
            <a:ext cx="6286500" cy="45183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 Registration Form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12C4A-D3BD-4097-9841-220B32EC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63" y="754912"/>
            <a:ext cx="7605274" cy="38915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0AD255-D44A-43FE-8B2F-644ABD9E8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995" y="625148"/>
            <a:ext cx="7634177" cy="404051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 Facility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Farmer sell Request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4140CA-BED4-4E45-84A2-73F9A6532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49" y="690802"/>
            <a:ext cx="7888335" cy="376189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D8B7EB-FACE-4BEA-8577-EDF56646F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63" y="914401"/>
            <a:ext cx="8615362" cy="340887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Sold history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559248-63FA-4C6E-A37D-96FF4426E5C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bf3f0a-df54-467d-89c2-87f8d534b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24333</TotalTime>
  <Words>213</Words>
  <Application>Microsoft Office PowerPoint</Application>
  <PresentationFormat>On-screen Show (16:9)</PresentationFormat>
  <Paragraphs>46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 Light</vt:lpstr>
      <vt:lpstr>Symbol</vt:lpstr>
      <vt:lpstr>Wingdings</vt:lpstr>
      <vt:lpstr>L&amp;T Infotech</vt:lpstr>
      <vt:lpstr>Custom Design</vt:lpstr>
      <vt:lpstr>Farmer Scheme Project</vt:lpstr>
      <vt:lpstr>Farmer Scheme</vt:lpstr>
      <vt:lpstr>Modules</vt:lpstr>
      <vt:lpstr>Login Page</vt:lpstr>
      <vt:lpstr>Farmer Registration Form output</vt:lpstr>
      <vt:lpstr>Farmer Registration Form output</vt:lpstr>
      <vt:lpstr>Farmer Facility</vt:lpstr>
      <vt:lpstr>Farmer sell Request</vt:lpstr>
      <vt:lpstr>Sold history output</vt:lpstr>
      <vt:lpstr>View Market Place output</vt:lpstr>
      <vt:lpstr>Insurance Application</vt:lpstr>
      <vt:lpstr>Claim insurance</vt:lpstr>
      <vt:lpstr>Bidder  Facility</vt:lpstr>
      <vt:lpstr>Admin Facility</vt:lpstr>
      <vt:lpstr>Admin Approval for Farmer Sell Request</vt:lpstr>
      <vt:lpstr>Admin Insurance Claim Approval</vt:lpstr>
      <vt:lpstr>Admin approval to validate the claim  details</vt:lpstr>
      <vt:lpstr>Admin Bidder Registration Details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sk.imthiyaz4@gmail.com</cp:lastModifiedBy>
  <cp:revision>1930</cp:revision>
  <cp:lastPrinted>2015-11-28T12:28:20Z</cp:lastPrinted>
  <dcterms:created xsi:type="dcterms:W3CDTF">2007-05-25T22:38:05Z</dcterms:created>
  <dcterms:modified xsi:type="dcterms:W3CDTF">2020-12-01T11:57:12Z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