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embeddedFontLst>
    <p:embeddedFont>
      <p:font typeface="Constanti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i75jkzh+ToVFXCb5MT3rGjSnUp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Constanti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onstantia-italic.fntdata"/><Relationship Id="rId12" Type="http://schemas.openxmlformats.org/officeDocument/2006/relationships/slide" Target="slides/slide6.xml"/><Relationship Id="rId34" Type="http://schemas.openxmlformats.org/officeDocument/2006/relationships/font" Target="fonts/Constantia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Constantia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6219bd9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e6219bd9b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2fe954f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e2fe954f2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2fe954f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e2fe954f2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2fe954f2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e2fe954f2d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2fe954f2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e2fe954f2d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2fe954f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e2fe954f2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2fe954f2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e2fe954f2d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2fe954f2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e2fe954f2d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72e6db5c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72e6db5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72e6db5c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72e6db5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72e6db5c3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72e6db5c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6219bd9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e6219bd9b5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219bd9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e6219bd9b5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533400" y="3228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rt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rtl="0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rtl="0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rtl="0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rtl="0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rtl="0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/>
          <p:nvPr/>
        </p:nvSpPr>
        <p:spPr>
          <a:xfrm flipH="1" rot="-10379968">
            <a:off x="3165816" y="1108016"/>
            <a:ext cx="5257696" cy="4114887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10" rotWithShape="0" algn="tl" dir="7500000" dist="38500" sy="100080">
              <a:srgbClr val="000000">
                <a:alpha val="247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25"/>
          <p:cNvSpPr/>
          <p:nvPr/>
        </p:nvSpPr>
        <p:spPr>
          <a:xfrm flipH="1" rot="-10380733">
            <a:off x="8004114" y="5359839"/>
            <a:ext cx="155354" cy="155354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25"/>
          <p:cNvSpPr txBox="1"/>
          <p:nvPr>
            <p:ph type="title"/>
          </p:nvPr>
        </p:nvSpPr>
        <p:spPr>
          <a:xfrm>
            <a:off x="609600" y="1176996"/>
            <a:ext cx="22128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609600" y="2828785"/>
            <a:ext cx="2209800" cy="2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rtl="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rtl="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rtl="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rtl="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rtl="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8077200" y="6356350"/>
            <a:ext cx="60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5"/>
          <p:cNvSpPr/>
          <p:nvPr>
            <p:ph idx="2" type="pic"/>
          </p:nvPr>
        </p:nvSpPr>
        <p:spPr>
          <a:xfrm rot="420022">
            <a:off x="3485831" y="1199543"/>
            <a:ext cx="4617824" cy="3931997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2" name="Google Shape;92;p25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25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 rot="5400000">
            <a:off x="2377500" y="15180"/>
            <a:ext cx="4389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 rot="5400000">
            <a:off x="5052150" y="2491651"/>
            <a:ext cx="5211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 rot="5400000">
            <a:off x="861150" y="510451"/>
            <a:ext cx="52119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subTitle"/>
          </p:nvPr>
        </p:nvSpPr>
        <p:spPr>
          <a:xfrm>
            <a:off x="533400" y="3228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rt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rtl="0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rtl="0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rtl="0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rtl="0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rtl="0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530352" y="1316736"/>
            <a:ext cx="77724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530352" y="2704664"/>
            <a:ext cx="77724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457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rtl="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2" type="body"/>
          </p:nvPr>
        </p:nvSpPr>
        <p:spPr>
          <a:xfrm>
            <a:off x="4648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rtl="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457200" y="1855248"/>
            <a:ext cx="4040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4645025" y="1859757"/>
            <a:ext cx="40419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3" type="body"/>
          </p:nvPr>
        </p:nvSpPr>
        <p:spPr>
          <a:xfrm>
            <a:off x="457200" y="2514600"/>
            <a:ext cx="40401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rtl="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rtl="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rtl="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4" type="body"/>
          </p:nvPr>
        </p:nvSpPr>
        <p:spPr>
          <a:xfrm>
            <a:off x="4645025" y="2514600"/>
            <a:ext cx="40419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rtl="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rtl="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rtl="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685800" y="514352"/>
            <a:ext cx="27432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2" type="body"/>
          </p:nvPr>
        </p:nvSpPr>
        <p:spPr>
          <a:xfrm>
            <a:off x="3575050" y="1676400"/>
            <a:ext cx="5111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rtl="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rtl="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rtl="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rtl="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2" ty="0" sy="65002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5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5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5"/>
          <p:cNvGrpSpPr/>
          <p:nvPr/>
        </p:nvGrpSpPr>
        <p:grpSpPr>
          <a:xfrm>
            <a:off x="-29294" y="-16107"/>
            <a:ext cx="9198252" cy="1086259"/>
            <a:chOff x="-29322" y="-1965"/>
            <a:chExt cx="9198252" cy="1086259"/>
          </a:xfrm>
        </p:grpSpPr>
        <p:sp>
          <p:nvSpPr>
            <p:cNvPr id="14" name="Google Shape;14;p15"/>
            <p:cNvSpPr/>
            <p:nvPr/>
          </p:nvSpPr>
          <p:spPr>
            <a:xfrm rot="-164306">
              <a:off x="-19045" y="216553"/>
              <a:ext cx="9163052" cy="649223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 rot="-164306">
              <a:off x="-14309" y="290005"/>
              <a:ext cx="9175809" cy="530353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2" ty="0" sy="65002"/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14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7" name="Google Shape;27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p14"/>
          <p:cNvGrpSpPr/>
          <p:nvPr/>
        </p:nvGrpSpPr>
        <p:grpSpPr>
          <a:xfrm>
            <a:off x="-29294" y="-16107"/>
            <a:ext cx="9198252" cy="1086259"/>
            <a:chOff x="-29322" y="-1965"/>
            <a:chExt cx="9198252" cy="1086259"/>
          </a:xfrm>
        </p:grpSpPr>
        <p:sp>
          <p:nvSpPr>
            <p:cNvPr id="31" name="Google Shape;31;p14"/>
            <p:cNvSpPr/>
            <p:nvPr/>
          </p:nvSpPr>
          <p:spPr>
            <a:xfrm rot="-164306">
              <a:off x="-19045" y="216553"/>
              <a:ext cx="9163052" cy="649223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14"/>
            <p:cNvSpPr/>
            <p:nvPr/>
          </p:nvSpPr>
          <p:spPr>
            <a:xfrm rot="-164306">
              <a:off x="-14309" y="290005"/>
              <a:ext cx="9175809" cy="530353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534925" y="453825"/>
            <a:ext cx="7851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4545"/>
              <a:buFont typeface="Calibri"/>
              <a:buNone/>
            </a:pPr>
            <a:r>
              <a:t/>
            </a:r>
            <a:endParaRPr sz="2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4545"/>
              <a:buFont typeface="Calibri"/>
              <a:buNone/>
            </a:pPr>
            <a:r>
              <a:rPr lang="en-US" sz="2200"/>
              <a:t>Progressive Education Society's</a:t>
            </a:r>
            <a:br>
              <a:rPr lang="en-US" sz="2200"/>
            </a:br>
            <a:r>
              <a:rPr lang="en-US" sz="3300"/>
              <a:t>Modern College of Engineering</a:t>
            </a:r>
            <a:br>
              <a:rPr lang="en-US" sz="3300"/>
            </a:br>
            <a:r>
              <a:rPr lang="en-US" sz="3300"/>
              <a:t>MCA Department</a:t>
            </a:r>
            <a:br>
              <a:rPr lang="en-US" sz="3300"/>
            </a:br>
            <a:r>
              <a:rPr lang="en-US" sz="4700">
                <a:solidFill>
                  <a:srgbClr val="F2F2F2"/>
                </a:solidFill>
              </a:rPr>
              <a:t>Quiz Game</a:t>
            </a:r>
            <a:endParaRPr sz="4700">
              <a:solidFill>
                <a:srgbClr val="F2F2F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309202"/>
              <a:buFont typeface="Calibri"/>
              <a:buNone/>
            </a:pPr>
            <a:r>
              <a:rPr lang="en-US" sz="1811">
                <a:solidFill>
                  <a:srgbClr val="F2F2F2"/>
                </a:solidFill>
              </a:rPr>
              <a:t>(</a:t>
            </a:r>
            <a:r>
              <a:rPr lang="en-US" sz="1811">
                <a:solidFill>
                  <a:srgbClr val="F2F2F2"/>
                </a:solidFill>
              </a:rPr>
              <a:t>Android</a:t>
            </a:r>
            <a:r>
              <a:rPr lang="en-US" sz="1811">
                <a:solidFill>
                  <a:srgbClr val="F2F2F2"/>
                </a:solidFill>
              </a:rPr>
              <a:t> App)</a:t>
            </a:r>
            <a:endParaRPr sz="1811">
              <a:solidFill>
                <a:srgbClr val="F2F2F2"/>
              </a:solidFill>
            </a:endParaRPr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533375" y="3099550"/>
            <a:ext cx="7854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Arial"/>
              <a:buNone/>
            </a:pPr>
            <a:r>
              <a:rPr b="1" lang="en-US" sz="1700" u="sng"/>
              <a:t>FYMCA-Sem-II(Term-I)</a:t>
            </a:r>
            <a:endParaRPr b="1" sz="17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b="1" lang="en-US" sz="1800" u="sng"/>
              <a:t>Group 3</a:t>
            </a:r>
            <a:endParaRPr b="1" sz="18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1600"/>
              <a:t>Ghanshyam Zurange - 5</a:t>
            </a:r>
            <a:r>
              <a:rPr lang="en-US" sz="1600"/>
              <a:t>1</a:t>
            </a:r>
            <a:r>
              <a:rPr lang="en-US" sz="1600"/>
              <a:t>067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1600"/>
              <a:t>Naresh Choudhary - 5</a:t>
            </a:r>
            <a:r>
              <a:rPr lang="en-US" sz="1600"/>
              <a:t>1</a:t>
            </a:r>
            <a:r>
              <a:rPr lang="en-US" sz="1600"/>
              <a:t>008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1600"/>
              <a:t>Akash Pardeshi - 5</a:t>
            </a:r>
            <a:r>
              <a:rPr lang="en-US" sz="1600"/>
              <a:t>1</a:t>
            </a:r>
            <a:r>
              <a:rPr lang="en-US" sz="1600"/>
              <a:t>043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1600"/>
              <a:t>Vivek Para - 5</a:t>
            </a:r>
            <a:r>
              <a:rPr lang="en-US" sz="1600"/>
              <a:t>1</a:t>
            </a:r>
            <a:r>
              <a:rPr lang="en-US" sz="1600"/>
              <a:t>041 </a:t>
            </a:r>
            <a:endParaRPr sz="1600"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b="1" lang="en-US" sz="1600" u="sng"/>
              <a:t>Project Guide : Dr. Shivani Budhkar</a:t>
            </a:r>
            <a:endParaRPr b="1" u="sng"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/>
              <a:t>Academic Year- 2020-21 (Term-I)</a:t>
            </a:r>
            <a:endParaRPr sz="1600"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219bd9b5_0_21"/>
          <p:cNvSpPr txBox="1"/>
          <p:nvPr/>
        </p:nvSpPr>
        <p:spPr>
          <a:xfrm>
            <a:off x="457200" y="749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b="1" lang="en-US" sz="37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Firestore </a:t>
            </a:r>
            <a:r>
              <a:rPr b="1" lang="en-US" sz="37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Database </a:t>
            </a:r>
            <a:endParaRPr b="1" sz="37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lang="en-US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Withdraws</a:t>
            </a:r>
            <a:r>
              <a:rPr lang="en-US" sz="3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3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e6219bd9b5_0_21"/>
          <p:cNvSpPr txBox="1"/>
          <p:nvPr/>
        </p:nvSpPr>
        <p:spPr>
          <a:xfrm>
            <a:off x="5954486" y="6581001"/>
            <a:ext cx="320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MCOE  FYMCA-21  QuizGame</a:t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74" name="Google Shape;174;ge6219bd9b5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3450"/>
            <a:ext cx="9143999" cy="3847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br>
              <a:rPr lang="en-US" sz="5400"/>
            </a:br>
            <a:br>
              <a:rPr lang="en-US" sz="5400"/>
            </a:br>
            <a:r>
              <a:rPr lang="en-US" sz="4800"/>
              <a:t>Flow chart</a:t>
            </a:r>
            <a:endParaRPr/>
          </a:p>
        </p:txBody>
      </p:sp>
      <p:pic>
        <p:nvPicPr>
          <p:cNvPr id="180" name="Google Shape;18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650" y="659650"/>
            <a:ext cx="6018675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 txBox="1"/>
          <p:nvPr/>
        </p:nvSpPr>
        <p:spPr>
          <a:xfrm>
            <a:off x="5954486" y="6581001"/>
            <a:ext cx="320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MCOE  FYMCA-21  QuizGame</a:t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br>
              <a:rPr lang="en-US" sz="5400"/>
            </a:br>
            <a:br>
              <a:rPr lang="en-US" sz="5400"/>
            </a:br>
            <a:br>
              <a:rPr lang="en-US" sz="5400"/>
            </a:br>
            <a:br>
              <a:rPr lang="en-US" sz="5400"/>
            </a:br>
            <a:br>
              <a:rPr lang="en-US" sz="5400"/>
            </a:br>
            <a:br>
              <a:rPr lang="en-US" sz="5400"/>
            </a:br>
            <a:br>
              <a:rPr lang="en-US" sz="5400"/>
            </a:br>
            <a:br>
              <a:rPr lang="en-US" sz="5400"/>
            </a:br>
            <a:br>
              <a:rPr lang="en-US" sz="5400"/>
            </a:br>
            <a:br>
              <a:rPr lang="en-US" sz="5400"/>
            </a:br>
            <a:r>
              <a:rPr lang="en-US" sz="4800"/>
              <a:t>Use case Diagram </a:t>
            </a:r>
            <a:endParaRPr/>
          </a:p>
        </p:txBody>
      </p:sp>
      <p:pic>
        <p:nvPicPr>
          <p:cNvPr id="187" name="Google Shape;18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775" y="1143000"/>
            <a:ext cx="5947833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9"/>
          <p:cNvSpPr txBox="1"/>
          <p:nvPr/>
        </p:nvSpPr>
        <p:spPr>
          <a:xfrm>
            <a:off x="5954486" y="6581001"/>
            <a:ext cx="320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MCOE  FYMCA-21  QuizGame</a:t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>
            <p:ph idx="1" type="body"/>
          </p:nvPr>
        </p:nvSpPr>
        <p:spPr>
          <a:xfrm>
            <a:off x="390425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10832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Account Signup :-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User can create account using </a:t>
            </a: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email id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password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0832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Account Login :-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User can login using </a:t>
            </a: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email id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password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0832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Categories :-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These are the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topics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of the quiz.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0832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Quiz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Window :-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It displays questions with its options.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0832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 :-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It is the result of the quiz.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0832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Leaderboard:-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It is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rank wise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presentation of all the users using the app.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0832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Wallet:-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Contains total coins and withdraw option.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0832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Profile :-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Displays information about current user and a logout option.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4" name="Google Shape;194;p10"/>
          <p:cNvSpPr txBox="1"/>
          <p:nvPr/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b="0" lang="en-US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Dictionary</a:t>
            </a:r>
            <a:endParaRPr b="0" sz="3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5954486" y="6581001"/>
            <a:ext cx="320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MCOE  FYMCA-21  QuizGame</a:t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Signup Screen: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create an </a:t>
            </a:r>
            <a:r>
              <a:rPr b="1" lang="en-US"/>
              <a:t>user account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</a:t>
            </a:r>
            <a:r>
              <a:rPr b="1" lang="en-US"/>
              <a:t>sign in</a:t>
            </a:r>
            <a:r>
              <a:rPr lang="en-US"/>
              <a:t> to the system.</a:t>
            </a:r>
            <a:endParaRPr/>
          </a:p>
        </p:txBody>
      </p:sp>
      <p:sp>
        <p:nvSpPr>
          <p:cNvPr id="201" name="Google Shape;201;p11"/>
          <p:cNvSpPr txBox="1"/>
          <p:nvPr/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b="0" lang="en-US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Screen Layouts</a:t>
            </a:r>
            <a:endParaRPr b="0" sz="3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5954486" y="6581001"/>
            <a:ext cx="320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MCOE  FYMCA-21  QuizGame</a:t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200" y="273500"/>
            <a:ext cx="3022975" cy="631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2fe954f2d_0_1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Login</a:t>
            </a:r>
            <a:r>
              <a:rPr b="1" lang="en-US" u="sng"/>
              <a:t> Screen: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</a:t>
            </a:r>
            <a:r>
              <a:rPr b="1" lang="en-US"/>
              <a:t>log in</a:t>
            </a:r>
            <a:r>
              <a:rPr lang="en-US"/>
              <a:t> to the system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existing account.</a:t>
            </a:r>
            <a:endParaRPr/>
          </a:p>
        </p:txBody>
      </p:sp>
      <p:sp>
        <p:nvSpPr>
          <p:cNvPr id="209" name="Google Shape;209;ge2fe954f2d_0_1"/>
          <p:cNvSpPr txBox="1"/>
          <p:nvPr/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b="0" lang="en-US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Screen Layouts</a:t>
            </a:r>
            <a:endParaRPr b="0" sz="3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e2fe954f2d_0_1"/>
          <p:cNvSpPr txBox="1"/>
          <p:nvPr/>
        </p:nvSpPr>
        <p:spPr>
          <a:xfrm>
            <a:off x="5954486" y="6581001"/>
            <a:ext cx="320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MCOE  FYMCA-21  QuizGame</a:t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11" name="Google Shape;211;ge2fe954f2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875" y="262500"/>
            <a:ext cx="3020900" cy="63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2fe954f2d_0_8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Home</a:t>
            </a:r>
            <a:r>
              <a:rPr b="1" lang="en-US" u="sng"/>
              <a:t> Screen: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A </a:t>
            </a:r>
            <a:r>
              <a:rPr lang="en-US"/>
              <a:t>window which displays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</a:t>
            </a:r>
            <a:r>
              <a:rPr b="1" lang="en-US"/>
              <a:t>categories</a:t>
            </a:r>
            <a:r>
              <a:rPr lang="en-US"/>
              <a:t> and a </a:t>
            </a:r>
            <a:r>
              <a:rPr b="1" lang="en-US"/>
              <a:t>menu bar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navigate through the app.</a:t>
            </a:r>
            <a:endParaRPr/>
          </a:p>
        </p:txBody>
      </p:sp>
      <p:sp>
        <p:nvSpPr>
          <p:cNvPr id="217" name="Google Shape;217;ge2fe954f2d_0_8"/>
          <p:cNvSpPr txBox="1"/>
          <p:nvPr/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b="0" lang="en-US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Screen Layouts</a:t>
            </a:r>
            <a:endParaRPr b="0" sz="3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e2fe954f2d_0_8"/>
          <p:cNvSpPr txBox="1"/>
          <p:nvPr/>
        </p:nvSpPr>
        <p:spPr>
          <a:xfrm>
            <a:off x="5954486" y="6581001"/>
            <a:ext cx="32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MCOE  FYMCA-21  QuizGame</a:t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19" name="Google Shape;219;ge2fe954f2d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525" y="263740"/>
            <a:ext cx="3016275" cy="6330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2fe954f2d_0_29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Quiz Screen</a:t>
            </a:r>
            <a:r>
              <a:rPr b="1" lang="en-US" u="sng"/>
              <a:t>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Displays </a:t>
            </a:r>
            <a:r>
              <a:rPr b="1" lang="en-US"/>
              <a:t>questions</a:t>
            </a:r>
            <a:r>
              <a:rPr lang="en-US"/>
              <a:t> according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the </a:t>
            </a:r>
            <a:r>
              <a:rPr lang="en-US"/>
              <a:t>chosen</a:t>
            </a:r>
            <a:r>
              <a:rPr lang="en-US"/>
              <a:t> category. </a:t>
            </a:r>
            <a:endParaRPr/>
          </a:p>
        </p:txBody>
      </p:sp>
      <p:sp>
        <p:nvSpPr>
          <p:cNvPr id="225" name="Google Shape;225;ge2fe954f2d_0_29"/>
          <p:cNvSpPr txBox="1"/>
          <p:nvPr/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b="0" lang="en-US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Screen Layouts</a:t>
            </a:r>
            <a:endParaRPr b="0" sz="3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e2fe954f2d_0_29"/>
          <p:cNvSpPr txBox="1"/>
          <p:nvPr/>
        </p:nvSpPr>
        <p:spPr>
          <a:xfrm>
            <a:off x="5954486" y="6581001"/>
            <a:ext cx="320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MCOE  FYMCA-21  QuizGame</a:t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27" name="Google Shape;227;ge2fe954f2d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550" y="381000"/>
            <a:ext cx="2997250" cy="6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2fe954f2d_0_22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Result</a:t>
            </a:r>
            <a:r>
              <a:rPr b="1" lang="en-US" u="sng"/>
              <a:t> Screen: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Displays the </a:t>
            </a:r>
            <a:r>
              <a:rPr b="1" lang="en-US"/>
              <a:t>result</a:t>
            </a:r>
            <a:r>
              <a:rPr lang="en-US"/>
              <a:t> of Quiz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</a:t>
            </a:r>
            <a:r>
              <a:rPr b="1" lang="en-US"/>
              <a:t>coins earned</a:t>
            </a:r>
            <a:r>
              <a:rPr lang="en-US"/>
              <a:t>.</a:t>
            </a:r>
            <a:endParaRPr/>
          </a:p>
        </p:txBody>
      </p:sp>
      <p:sp>
        <p:nvSpPr>
          <p:cNvPr id="233" name="Google Shape;233;ge2fe954f2d_0_22"/>
          <p:cNvSpPr txBox="1"/>
          <p:nvPr/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b="0" lang="en-US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Screen Layouts</a:t>
            </a:r>
            <a:endParaRPr b="0" sz="3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e2fe954f2d_0_22"/>
          <p:cNvSpPr txBox="1"/>
          <p:nvPr/>
        </p:nvSpPr>
        <p:spPr>
          <a:xfrm>
            <a:off x="5954486" y="6581001"/>
            <a:ext cx="320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MCOE  FYMCA-21  QuizGame</a:t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35" name="Google Shape;235;ge2fe954f2d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350" y="235768"/>
            <a:ext cx="3050250" cy="6386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2fe954f2d_0_15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Leaderboard</a:t>
            </a:r>
            <a:r>
              <a:rPr b="1" lang="en-US" u="sng"/>
              <a:t> Screen: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Displays </a:t>
            </a:r>
            <a:r>
              <a:rPr b="1" lang="en-US"/>
              <a:t>Leaderboard</a:t>
            </a:r>
            <a:r>
              <a:rPr lang="en-US"/>
              <a:t>.</a:t>
            </a:r>
            <a:endParaRPr/>
          </a:p>
        </p:txBody>
      </p:sp>
      <p:sp>
        <p:nvSpPr>
          <p:cNvPr id="241" name="Google Shape;241;ge2fe954f2d_0_15"/>
          <p:cNvSpPr txBox="1"/>
          <p:nvPr/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b="0" lang="en-US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Screen Layouts</a:t>
            </a:r>
            <a:endParaRPr b="0" sz="3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e2fe954f2d_0_15"/>
          <p:cNvSpPr txBox="1"/>
          <p:nvPr/>
        </p:nvSpPr>
        <p:spPr>
          <a:xfrm>
            <a:off x="5954486" y="6581001"/>
            <a:ext cx="320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MCOE  FYMCA-21  QuizGame</a:t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43" name="Google Shape;243;ge2fe954f2d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499" y="253162"/>
            <a:ext cx="3004450" cy="635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lang="en-US" sz="3500"/>
              <a:t>Contents</a:t>
            </a:r>
            <a:endParaRPr sz="3500"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00831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US" sz="2300"/>
              <a:t>Project Introduction</a:t>
            </a:r>
            <a:endParaRPr sz="2900"/>
          </a:p>
          <a:p>
            <a:pPr indent="-300831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US" sz="2300"/>
              <a:t>Need of the system</a:t>
            </a:r>
            <a:endParaRPr sz="2900"/>
          </a:p>
          <a:p>
            <a:pPr indent="-300831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US" sz="2300"/>
              <a:t>Scope of the system</a:t>
            </a:r>
            <a:endParaRPr sz="2900"/>
          </a:p>
          <a:p>
            <a:pPr indent="-300831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US" sz="2300"/>
              <a:t>Requirement of the system </a:t>
            </a:r>
            <a:endParaRPr sz="2300"/>
          </a:p>
          <a:p>
            <a:pPr indent="-300831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US" sz="2300"/>
              <a:t>Firestore Database</a:t>
            </a:r>
            <a:endParaRPr sz="2300"/>
          </a:p>
          <a:p>
            <a:pPr indent="-300831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US" sz="2300"/>
              <a:t>Flow chart</a:t>
            </a:r>
            <a:endParaRPr sz="2300"/>
          </a:p>
          <a:p>
            <a:pPr indent="-300831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US" sz="2300"/>
              <a:t>Use case Diagrams</a:t>
            </a:r>
            <a:endParaRPr sz="2900"/>
          </a:p>
          <a:p>
            <a:pPr indent="-300831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US" sz="2300"/>
              <a:t>Data Dictionary</a:t>
            </a:r>
            <a:endParaRPr sz="2900"/>
          </a:p>
          <a:p>
            <a:pPr indent="-300831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US" sz="2300"/>
              <a:t>Screen layouts</a:t>
            </a:r>
            <a:endParaRPr sz="2900"/>
          </a:p>
          <a:p>
            <a:pPr indent="-300831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US" sz="2300"/>
              <a:t>Reports</a:t>
            </a:r>
            <a:endParaRPr sz="2900"/>
          </a:p>
          <a:p>
            <a:pPr indent="-300831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US" sz="2300"/>
              <a:t>Limitations &amp; future Enhancements</a:t>
            </a:r>
            <a:endParaRPr sz="2300"/>
          </a:p>
          <a:p>
            <a:pPr indent="-153670" lvl="0" marL="274320" rtl="0" algn="l">
              <a:spcBef>
                <a:spcPts val="400"/>
              </a:spcBef>
              <a:spcAft>
                <a:spcPts val="0"/>
              </a:spcAft>
              <a:buSzPct val="82608"/>
              <a:buNone/>
            </a:pPr>
            <a:r>
              <a:t/>
            </a:r>
            <a:endParaRPr sz="2300"/>
          </a:p>
        </p:txBody>
      </p:sp>
      <p:sp>
        <p:nvSpPr>
          <p:cNvPr id="118" name="Google Shape;118;p2"/>
          <p:cNvSpPr txBox="1"/>
          <p:nvPr/>
        </p:nvSpPr>
        <p:spPr>
          <a:xfrm>
            <a:off x="5943611" y="6581101"/>
            <a:ext cx="320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MCOE</a:t>
            </a: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  FYMCA-21  QuizGame</a:t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2fe954f2d_0_43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Wallet</a:t>
            </a:r>
            <a:r>
              <a:rPr b="1" lang="en-US" u="sng"/>
              <a:t> Screen: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Displays </a:t>
            </a:r>
            <a:r>
              <a:rPr b="1" lang="en-US"/>
              <a:t>total current coins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 the user.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option to </a:t>
            </a:r>
            <a:r>
              <a:rPr b="1" lang="en-US"/>
              <a:t>withdraw</a:t>
            </a:r>
            <a:r>
              <a:rPr lang="en-US"/>
              <a:t>. </a:t>
            </a:r>
            <a:endParaRPr/>
          </a:p>
        </p:txBody>
      </p:sp>
      <p:sp>
        <p:nvSpPr>
          <p:cNvPr id="249" name="Google Shape;249;ge2fe954f2d_0_43"/>
          <p:cNvSpPr txBox="1"/>
          <p:nvPr/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b="0" lang="en-US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Screen Layouts</a:t>
            </a:r>
            <a:endParaRPr b="0" sz="3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e2fe954f2d_0_43"/>
          <p:cNvSpPr txBox="1"/>
          <p:nvPr/>
        </p:nvSpPr>
        <p:spPr>
          <a:xfrm>
            <a:off x="5954486" y="6581001"/>
            <a:ext cx="320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MCOE  FYMCA-21  QuizGame</a:t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51" name="Google Shape;251;ge2fe954f2d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150" y="265404"/>
            <a:ext cx="3018150" cy="6327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2fe954f2d_0_36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Profile</a:t>
            </a:r>
            <a:r>
              <a:rPr b="1" lang="en-US" u="sng"/>
              <a:t> Screen: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Displays current user </a:t>
            </a:r>
            <a:r>
              <a:rPr b="1" lang="en-US"/>
              <a:t>profile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</a:t>
            </a:r>
            <a:r>
              <a:rPr b="1" lang="en-US"/>
              <a:t>logout</a:t>
            </a:r>
            <a:r>
              <a:rPr lang="en-US"/>
              <a:t> option.</a:t>
            </a:r>
            <a:endParaRPr/>
          </a:p>
        </p:txBody>
      </p:sp>
      <p:sp>
        <p:nvSpPr>
          <p:cNvPr id="257" name="Google Shape;257;ge2fe954f2d_0_36"/>
          <p:cNvSpPr txBox="1"/>
          <p:nvPr/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b="0" lang="en-US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Screen Layouts</a:t>
            </a:r>
            <a:endParaRPr b="0" sz="3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e2fe954f2d_0_36"/>
          <p:cNvSpPr txBox="1"/>
          <p:nvPr/>
        </p:nvSpPr>
        <p:spPr>
          <a:xfrm>
            <a:off x="5954486" y="6581001"/>
            <a:ext cx="320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MCOE  FYMCA-21  QuizGame</a:t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59" name="Google Shape;259;ge2fe954f2d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750" y="287725"/>
            <a:ext cx="3088501" cy="629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2e6db5c3_0_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Reports</a:t>
            </a:r>
            <a:endParaRPr/>
          </a:p>
        </p:txBody>
      </p:sp>
      <p:pic>
        <p:nvPicPr>
          <p:cNvPr id="265" name="Google Shape;265;ge72e6db5c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9488"/>
            <a:ext cx="8839199" cy="374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 txBox="1"/>
          <p:nvPr>
            <p:ph type="title"/>
          </p:nvPr>
        </p:nvSpPr>
        <p:spPr>
          <a:xfrm>
            <a:off x="457200" y="704088"/>
            <a:ext cx="8229600" cy="6675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Reports</a:t>
            </a:r>
            <a:endParaRPr sz="4000"/>
          </a:p>
        </p:txBody>
      </p:sp>
      <p:sp>
        <p:nvSpPr>
          <p:cNvPr id="271" name="Google Shape;271;p12"/>
          <p:cNvSpPr txBox="1"/>
          <p:nvPr/>
        </p:nvSpPr>
        <p:spPr>
          <a:xfrm>
            <a:off x="5954486" y="6581001"/>
            <a:ext cx="320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MCOE  FYMCA-21  QuizGame</a:t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72" name="Google Shape;2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50" y="1852050"/>
            <a:ext cx="585787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72e6db5c3_0_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Reports</a:t>
            </a:r>
            <a:endParaRPr/>
          </a:p>
        </p:txBody>
      </p:sp>
      <p:pic>
        <p:nvPicPr>
          <p:cNvPr id="278" name="Google Shape;278;ge72e6db5c3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050" y="2171138"/>
            <a:ext cx="64008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93370" lvl="0" marL="274320" rtl="0" algn="l">
              <a:spcBef>
                <a:spcPts val="0"/>
              </a:spcBef>
              <a:spcAft>
                <a:spcPts val="0"/>
              </a:spcAft>
              <a:buSzPts val="1820"/>
              <a:buChar char="⚫"/>
            </a:pPr>
            <a:r>
              <a:rPr lang="en-US" sz="1900"/>
              <a:t>L</a:t>
            </a:r>
            <a:r>
              <a:rPr lang="en-US" sz="1900"/>
              <a:t>imitations of existing system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-US" sz="1900"/>
              <a:t>Quiz Game Requires continuous internet connection. It is major drawback if user has bad or no network connectivity.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-US" sz="1900"/>
              <a:t>Quiz Game only works on android operating system, it is not a cross-platform application.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-US" sz="1900"/>
              <a:t>There is no time limit on how much time user spend on Quiz Game.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93370" lvl="0" marL="274320" rtl="0" algn="l">
              <a:spcBef>
                <a:spcPts val="320"/>
              </a:spcBef>
              <a:spcAft>
                <a:spcPts val="0"/>
              </a:spcAft>
              <a:buSzPts val="1820"/>
              <a:buChar char="⚫"/>
            </a:pPr>
            <a:r>
              <a:rPr lang="en-US" sz="1900"/>
              <a:t>Explain how would you eliminate these limitations</a:t>
            </a:r>
            <a:endParaRPr sz="1900"/>
          </a:p>
          <a:p>
            <a:pPr indent="0" lvl="0" marL="27432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-US" sz="1900"/>
              <a:t>Local database(sqlite) can be used to solve internet issues</a:t>
            </a:r>
            <a:r>
              <a:rPr lang="en-US" sz="1900"/>
              <a:t>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-US" sz="1900"/>
              <a:t>User who spend excessive time on app can be restricted for period of time.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27432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84" name="Google Shape;284;p13"/>
          <p:cNvSpPr txBox="1"/>
          <p:nvPr/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b="0" lang="en-US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Limitations &amp; future Enhancements</a:t>
            </a:r>
            <a:endParaRPr/>
          </a:p>
        </p:txBody>
      </p:sp>
      <p:sp>
        <p:nvSpPr>
          <p:cNvPr id="285" name="Google Shape;285;p13"/>
          <p:cNvSpPr txBox="1"/>
          <p:nvPr/>
        </p:nvSpPr>
        <p:spPr>
          <a:xfrm>
            <a:off x="5954486" y="6581001"/>
            <a:ext cx="320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6" name="Google Shape;286;p13"/>
          <p:cNvSpPr txBox="1"/>
          <p:nvPr/>
        </p:nvSpPr>
        <p:spPr>
          <a:xfrm>
            <a:off x="5954486" y="6581001"/>
            <a:ext cx="320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MCOE  FYMCA-21  QuizGame</a:t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ge72e6db5c3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25" y="1046025"/>
            <a:ext cx="8349126" cy="556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❖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Quiz Game is a realtime </a:t>
            </a:r>
            <a:r>
              <a:rPr lang="en-US" sz="2100" u="sng">
                <a:latin typeface="Calibri"/>
                <a:ea typeface="Calibri"/>
                <a:cs typeface="Calibri"/>
                <a:sym typeface="Calibri"/>
              </a:rPr>
              <a:t>Android Application.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Developed for multiple users from different domains to challenge their knowledge.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❖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This application provides a facility to play </a:t>
            </a:r>
            <a:r>
              <a:rPr lang="en-US" sz="2100" u="sng">
                <a:latin typeface="Calibri"/>
                <a:ea typeface="Calibri"/>
                <a:cs typeface="Calibri"/>
                <a:sym typeface="Calibri"/>
              </a:rPr>
              <a:t>online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quiz.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❖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It provides a good platform, where a user  not only improves their knowledge/skill but also they can have fun at the same time.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Proj</a:t>
            </a: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ect</a:t>
            </a: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 Audience: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Wide categories of audience can use the app. School and college students can gain knowledge while having fun.</a:t>
            </a:r>
            <a:endParaRPr b="1" sz="2500"/>
          </a:p>
        </p:txBody>
      </p:sp>
      <p:sp>
        <p:nvSpPr>
          <p:cNvPr id="124" name="Google Shape;124;p3"/>
          <p:cNvSpPr txBox="1"/>
          <p:nvPr/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b="0" lang="en-US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Introduction</a:t>
            </a:r>
            <a:endParaRPr b="0" sz="3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5954486" y="6581001"/>
            <a:ext cx="32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MCOE  FYMCA-21  QuizGame</a:t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❖"/>
            </a:pPr>
            <a:r>
              <a:rPr lang="en-US" sz="2100"/>
              <a:t>Due to the current </a:t>
            </a:r>
            <a:r>
              <a:rPr lang="en-US" sz="2100"/>
              <a:t>pandemic</a:t>
            </a:r>
            <a:r>
              <a:rPr lang="en-US" sz="2100"/>
              <a:t> situation, all the major exams are conducted in MCQ format.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❖"/>
            </a:pPr>
            <a:r>
              <a:rPr lang="en-US" sz="2100"/>
              <a:t>Students can get familiar with the MCQ format by using QuizGame.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❖"/>
            </a:pPr>
            <a:r>
              <a:rPr lang="en-US" sz="2100"/>
              <a:t>Users can earn money by using Quiz Game.</a:t>
            </a:r>
            <a:endParaRPr sz="2100"/>
          </a:p>
        </p:txBody>
      </p:sp>
      <p:sp>
        <p:nvSpPr>
          <p:cNvPr id="131" name="Google Shape;131;p4"/>
          <p:cNvSpPr txBox="1"/>
          <p:nvPr/>
        </p:nvSpPr>
        <p:spPr>
          <a:xfrm>
            <a:off x="5954486" y="6581001"/>
            <a:ext cx="320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MCOE  FYMCA-21  QuizGame</a:t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b="0" lang="en-US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Need of the system</a:t>
            </a:r>
            <a:endParaRPr b="0" sz="3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The scope of this project is very broad in terms of gaining and sharing knowledge across the world.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Few important points: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Can be used anywhere, anytime as it is a mobile application.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This app can be used in educational institutes as well as in corporate world.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It is a flexible app, with wide range of categories of Quiz.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38" name="Google Shape;138;p5"/>
          <p:cNvSpPr txBox="1"/>
          <p:nvPr/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0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Scope of the system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5954486" y="6581001"/>
            <a:ext cx="320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MCOE  FYMCA-21  QuizGame</a:t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 u="sng">
                <a:latin typeface="Calibri"/>
                <a:ea typeface="Calibri"/>
                <a:cs typeface="Calibri"/>
                <a:sym typeface="Calibri"/>
              </a:rPr>
              <a:t>Specifications :</a:t>
            </a:r>
            <a:endParaRPr b="1" sz="23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❖"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 H/W Specifications: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8 GB RAM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i5 processor 8</a:t>
            </a:r>
            <a:r>
              <a:rPr baseline="30000" lang="en-US" sz="190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generation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❖"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 S/W Specifications: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Windows 10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Android Studio 4.2.2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Database tool- No SQL(Firebase)</a:t>
            </a:r>
            <a:endParaRPr sz="2100"/>
          </a:p>
        </p:txBody>
      </p:sp>
      <p:sp>
        <p:nvSpPr>
          <p:cNvPr id="145" name="Google Shape;145;p6"/>
          <p:cNvSpPr txBox="1"/>
          <p:nvPr/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0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Requirement of the system 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5954486" y="6581001"/>
            <a:ext cx="320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MCOE  FYMCA-21  QuizGame</a:t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6219bd9b5_0_26"/>
          <p:cNvSpPr txBox="1"/>
          <p:nvPr/>
        </p:nvSpPr>
        <p:spPr>
          <a:xfrm>
            <a:off x="457200" y="749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b="1" lang="en-US" sz="37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Firestore </a:t>
            </a:r>
            <a:r>
              <a:rPr b="1" lang="en-US" sz="37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Database </a:t>
            </a:r>
            <a:endParaRPr b="1" sz="37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lang="en-US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r>
              <a:rPr lang="en-US" sz="3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3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e6219bd9b5_0_26"/>
          <p:cNvSpPr txBox="1"/>
          <p:nvPr/>
        </p:nvSpPr>
        <p:spPr>
          <a:xfrm>
            <a:off x="5954486" y="6581001"/>
            <a:ext cx="320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MCOE  FYMCA-21  QuizGame</a:t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53" name="Google Shape;153;ge6219bd9b5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2475"/>
            <a:ext cx="9057651" cy="41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/>
        </p:nvSpPr>
        <p:spPr>
          <a:xfrm>
            <a:off x="457200" y="749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b="1" lang="en-US" sz="37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Firestore </a:t>
            </a:r>
            <a:r>
              <a:rPr b="1" lang="en-US" sz="37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Database </a:t>
            </a:r>
            <a:endParaRPr b="1" sz="37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lang="en-US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Categories :</a:t>
            </a:r>
            <a:endParaRPr sz="3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5954486" y="6581001"/>
            <a:ext cx="320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MCOE  FYMCA-21  QuizGame</a:t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60" name="Google Shape;1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4875"/>
            <a:ext cx="8910438" cy="45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6219bd9b5_0_16"/>
          <p:cNvSpPr txBox="1"/>
          <p:nvPr/>
        </p:nvSpPr>
        <p:spPr>
          <a:xfrm>
            <a:off x="457200" y="749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b="1" lang="en-US" sz="37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Firestore </a:t>
            </a:r>
            <a:r>
              <a:rPr b="1" lang="en-US" sz="37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Database </a:t>
            </a:r>
            <a:endParaRPr b="1" sz="37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lang="en-US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r>
              <a:rPr lang="en-US" sz="3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3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e6219bd9b5_0_16"/>
          <p:cNvSpPr txBox="1"/>
          <p:nvPr/>
        </p:nvSpPr>
        <p:spPr>
          <a:xfrm>
            <a:off x="5954486" y="6581001"/>
            <a:ext cx="320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Constantia"/>
                <a:ea typeface="Constantia"/>
                <a:cs typeface="Constantia"/>
                <a:sym typeface="Constantia"/>
              </a:rPr>
              <a:t>MCOE  FYMCA-21  QuizGame</a:t>
            </a:r>
            <a:endParaRPr sz="1200">
              <a:solidFill>
                <a:srgbClr val="59595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67" name="Google Shape;167;ge6219bd9b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4375"/>
            <a:ext cx="9144000" cy="3796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2013-06-24T08:51:15Z</dcterms:created>
  <dc:creator>Umesh</dc:creator>
</cp:coreProperties>
</file>