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57"/>
  </p:notesMasterIdLst>
  <p:sldIdLst>
    <p:sldId id="257" r:id="rId2"/>
    <p:sldId id="259" r:id="rId3"/>
    <p:sldId id="282" r:id="rId4"/>
    <p:sldId id="471" r:id="rId5"/>
    <p:sldId id="472" r:id="rId6"/>
    <p:sldId id="488" r:id="rId7"/>
    <p:sldId id="455" r:id="rId8"/>
    <p:sldId id="394" r:id="rId9"/>
    <p:sldId id="474" r:id="rId10"/>
    <p:sldId id="489" r:id="rId11"/>
    <p:sldId id="475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490" r:id="rId24"/>
    <p:sldId id="479" r:id="rId25"/>
    <p:sldId id="502" r:id="rId26"/>
    <p:sldId id="478" r:id="rId27"/>
    <p:sldId id="503" r:id="rId28"/>
    <p:sldId id="504" r:id="rId29"/>
    <p:sldId id="505" r:id="rId30"/>
    <p:sldId id="506" r:id="rId31"/>
    <p:sldId id="507" r:id="rId32"/>
    <p:sldId id="477" r:id="rId33"/>
    <p:sldId id="508" r:id="rId34"/>
    <p:sldId id="485" r:id="rId35"/>
    <p:sldId id="462" r:id="rId36"/>
    <p:sldId id="510" r:id="rId37"/>
    <p:sldId id="511" r:id="rId38"/>
    <p:sldId id="512" r:id="rId39"/>
    <p:sldId id="513" r:id="rId40"/>
    <p:sldId id="514" r:id="rId41"/>
    <p:sldId id="515" r:id="rId42"/>
    <p:sldId id="516" r:id="rId43"/>
    <p:sldId id="517" r:id="rId44"/>
    <p:sldId id="509" r:id="rId45"/>
    <p:sldId id="519" r:id="rId46"/>
    <p:sldId id="520" r:id="rId47"/>
    <p:sldId id="521" r:id="rId48"/>
    <p:sldId id="522" r:id="rId49"/>
    <p:sldId id="523" r:id="rId50"/>
    <p:sldId id="524" r:id="rId51"/>
    <p:sldId id="526" r:id="rId52"/>
    <p:sldId id="525" r:id="rId53"/>
    <p:sldId id="518" r:id="rId54"/>
    <p:sldId id="487" r:id="rId55"/>
    <p:sldId id="283" r:id="rId5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94626"/>
  </p:normalViewPr>
  <p:slideViewPr>
    <p:cSldViewPr snapToGrid="0">
      <p:cViewPr varScale="1">
        <p:scale>
          <a:sx n="121" d="100"/>
          <a:sy n="121" d="100"/>
        </p:scale>
        <p:origin x="6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32F722-69D6-4A9F-985E-A67B8F297E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ABA6F4-BE04-24A0-0154-C91BBFED80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/>
            </a:lvl1pPr>
          </a:lstStyle>
          <a:p>
            <a:pPr>
              <a:defRPr/>
            </a:pPr>
            <a:fld id="{D2B3DDC7-4614-9A43-B476-38220B634B5E}" type="datetimeFigureOut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EB0E1AD-922D-E8BD-E0A1-FD2BAF4E82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CDD9CC6-683E-57B4-9C84-CB6B10AC2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
第二级
第三级
第四级
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5FC40-8AA2-3412-AB8D-2EDF7528DE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93568-BAFE-E013-FE2C-8D0FA04A8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kumimoji="1" sz="1200"/>
            </a:lvl1pPr>
          </a:lstStyle>
          <a:p>
            <a:pPr>
              <a:defRPr/>
            </a:pPr>
            <a:fld id="{50607C1F-8607-314F-A488-116BFCC07C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DengXian" panose="02010600030101010101" pitchFamily="2" charset="-12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DengXian" panose="02010600030101010101" pitchFamily="2" charset="-122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DengXian" panose="02010600030101010101" pitchFamily="2" charset="-122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DengXian" panose="02010600030101010101" pitchFamily="2" charset="-122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ngXian" panose="02010600030101010101" pitchFamily="2" charset="-122"/>
        <a:ea typeface="DengXian" panose="02010600030101010101" pitchFamily="2" charset="-122"/>
        <a:cs typeface="DengXian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trings.asp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26BDE405-78DF-DC20-72EA-12673C9FF5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3F4EBA09-A645-6CA1-E92D-5C5F3223BC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25194F54-AFF2-AEBB-C794-BD7FDDF44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84481B-3192-B84D-95B7-AB658179EC50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C5FC4951-5D1E-D2BE-9F05-6872EA925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62508303-D70B-6B04-C49A-6B78E61F2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E2FC230-4F06-E3A8-8C7B-013FCA7AE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DE9EC9-92C0-FE40-9C77-A58D3F8DD4F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99FAA7DE-F47C-BCF3-88D3-131569351F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1F70F3C8-6A1D-1786-C55D-7D159F265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28D5D7DC-2486-7C20-6E41-2E722953E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44C393-4DEB-9A48-BA46-75D9A935963C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A8E88A8E-0C14-84E1-9EAB-370D8A64C1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23E39985-E382-E669-B327-91B95E2B6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AB881C58-3B95-1F0F-7EAF-545360F2E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56494-5170-794C-A2DB-12DB200BDEB0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ABC975D8-3289-3F35-1CE8-45C297E4F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66BBE53E-C042-0007-BC8A-D86F7A8BE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E19BF669-4C90-3A91-58D4-D9E2A5EC4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2C5EB-A4A8-FE4C-BD2B-0BB592315EC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F214B224-CDB5-8231-5405-3A737A50DA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18587D5A-4685-A0C5-7C10-45CEEACDF1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FA841B1A-B048-C546-8230-ADE63E51E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835F96-BB6C-8840-A673-6090E8947886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953DF51E-64D4-8EA7-4230-33F9DE9FC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CC91FE06-7880-FEEA-286F-1E4F52F49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83020391-9303-BB4E-A7D7-ABCD2999F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085D3-6D86-C34D-85A4-60091ABED0D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F9E703FB-6570-42F5-D9F6-2AC125FC1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ED764826-7CB3-EB94-E640-7F13C7E4E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A03EBE07-2D12-D54F-78DC-4C55078B94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3AE9DB-6876-D849-87C0-6E58FAE13486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385F9CCD-B0F2-C9D4-1B76-F39FECEBB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F42C0CEB-E1ED-970D-7FAE-E9382D1EA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Is there anyone who can explain the code?</a:t>
            </a:r>
          </a:p>
          <a:p>
            <a:endParaRPr lang="en-US" altLang="en-US"/>
          </a:p>
          <a:p>
            <a:r>
              <a:rPr lang="en-US" altLang="en-US"/>
              <a:t>The flow of execution for a while statement:</a:t>
            </a:r>
          </a:p>
          <a:p>
            <a:endParaRPr lang="en-US" altLang="en-US"/>
          </a:p>
          <a:p>
            <a:r>
              <a:rPr lang="en-US" altLang="en-US"/>
              <a:t>Evaluate the condition at line 5, yielding a value which is either False or True.</a:t>
            </a:r>
          </a:p>
          <a:p>
            <a:r>
              <a:rPr lang="en-US" altLang="en-US"/>
              <a:t>If the value is False, exit the while statement and continue execution at the next statement (line 8 in this case).</a:t>
            </a:r>
          </a:p>
          <a:p>
            <a:r>
              <a:rPr lang="en-US" altLang="en-US"/>
              <a:t>If the value is True, execute each of the statements in the body (lines 6 and 7) and then go back to the while statement at line 5.</a:t>
            </a:r>
          </a:p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088DBDF2-7558-4A28-DBEE-FA0A2B8CC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6E3AC1-3E14-5842-80CA-4A28209FF4F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23127F9C-7803-E1B3-BF9A-7D77FEC44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53BC594C-F905-6202-44A0-0A1700151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Is there anyone who can explain the code?</a:t>
            </a:r>
          </a:p>
          <a:p>
            <a:endParaRPr lang="en-US" altLang="en-US"/>
          </a:p>
          <a:p>
            <a:r>
              <a:rPr lang="en-US" altLang="en-US"/>
              <a:t>The flow of execution for a while statement:</a:t>
            </a:r>
          </a:p>
          <a:p>
            <a:endParaRPr lang="en-US" altLang="en-US"/>
          </a:p>
          <a:p>
            <a:r>
              <a:rPr lang="en-US" altLang="en-US"/>
              <a:t>Evaluate the condition at line 5, yielding a value which is either False or True.</a:t>
            </a:r>
          </a:p>
          <a:p>
            <a:r>
              <a:rPr lang="en-US" altLang="en-US"/>
              <a:t>If the value is False, exit the while statement and continue execution at the next statement (line 8 in this case).</a:t>
            </a:r>
          </a:p>
          <a:p>
            <a:r>
              <a:rPr lang="en-US" altLang="en-US"/>
              <a:t>If the value is True, execute each of the statements in the body (lines 6 and 7) and then go back to the while statement at line 5.</a:t>
            </a:r>
          </a:p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69A88E40-55A9-C2CA-FB3F-AC3974963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115953-BF02-564B-97B5-2113205F606D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5DCF7A85-7AB8-2194-85BA-CF0ADD8A3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FD814216-F080-73F4-AAAF-0E17E332D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The flow of execution for a while statement:</a:t>
            </a:r>
          </a:p>
          <a:p>
            <a:endParaRPr lang="en-US" altLang="en-US"/>
          </a:p>
          <a:p>
            <a:r>
              <a:rPr lang="en-US" altLang="en-US"/>
              <a:t>Evaluate the condition at line 5, yielding a value which is either False or True.</a:t>
            </a:r>
          </a:p>
          <a:p>
            <a:r>
              <a:rPr lang="en-US" altLang="en-US"/>
              <a:t>If the value is False, exit the while statement and continue execution at the next statement (line 8 in this case).</a:t>
            </a:r>
          </a:p>
          <a:p>
            <a:r>
              <a:rPr lang="en-US" altLang="en-US"/>
              <a:t>If the value is True, execute each of the statements in the body (lines 6 and 7) and then go back to the while statement at line 5.</a:t>
            </a:r>
          </a:p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4CB456DD-E1A9-3B51-6433-F480BDA245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C1FE3-7FF1-FE40-9F0C-06FC5046E3A6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A4E0770C-65EC-1F8A-8925-6766FA2DC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EEF1E159-58DE-B213-F51C-0E4669F40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6E98D99-10CC-DC6B-6C46-E76CAE2EB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31449-D23C-8743-A13C-5FAA32AE634A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FE62DF4A-7BF7-B3BA-BE6E-71B940C15D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8E4E7AC9-D892-B128-84A1-475F12378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7318F700-A30A-6464-99BB-0CC4DF6A0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36F1AC-559D-4D41-B676-12B344F9000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F26F0C3E-7A2D-C520-C612-4BDC14FF12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E0723C08-8844-8625-8A45-7BCF609D2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DAAF7684-7652-A780-7C7E-0537DCAC5B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2AC49A-97DF-7D45-A00C-3BBB1169CB42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28B718B2-3F74-DAE9-FDFB-ED02487972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E9719E66-40EF-6804-38A0-03FE3B174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CD0EC1FD-2D8B-8DC0-0473-F65F9CFF0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DD5873-8608-1545-B00B-4B113229F63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68BB3621-F62D-4E1B-AAE6-3C1D06188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B3144E4D-018F-6B8F-EEDC-EA10337A8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396786F8-AA26-6D6E-DB76-9518C3788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5DF17-4A55-F548-93C8-2B5594682F0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923E6D0D-9499-76C9-77C0-5275A42B2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CF7AECF1-A5FA-CB5E-F1FC-6A0A17DB5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Is there anyone who can explain the code?</a:t>
            </a:r>
          </a:p>
          <a:p>
            <a:endParaRPr lang="en-US" altLang="en-US"/>
          </a:p>
          <a:p>
            <a:r>
              <a:rPr lang="en-US" altLang="en-US"/>
              <a:t>The flow of execution for a while statement:</a:t>
            </a:r>
          </a:p>
          <a:p>
            <a:endParaRPr lang="en-US" altLang="en-US"/>
          </a:p>
          <a:p>
            <a:r>
              <a:rPr lang="en-US" altLang="en-US"/>
              <a:t>Evaluate the condition at line 5, yielding a value which is either False or True.</a:t>
            </a:r>
          </a:p>
          <a:p>
            <a:r>
              <a:rPr lang="en-US" altLang="en-US"/>
              <a:t>If the value is False, exit the while statement and continue execution at the next statement (line 8 in this case).</a:t>
            </a:r>
          </a:p>
          <a:p>
            <a:r>
              <a:rPr lang="en-US" altLang="en-US"/>
              <a:t>If the value is True, execute each of the statements in the body (lines 6 and 7) and then go back to the while statement at line 5.</a:t>
            </a:r>
          </a:p>
          <a:p>
            <a:endParaRPr lang="en-US" altLang="en-US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852BC3E3-8B4D-B3E5-2E12-04A8D3412A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EF55DC-1568-E74D-A38D-9911F523D2BB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6DD8A325-D8B9-4322-39C2-12E760C75E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08933C10-5608-693F-AD82-332F50148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19607248-3B40-BAF0-CBC5-889441BCCB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90F477-17CA-2644-95C1-92F6F55F307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FC673910-8EDD-80E7-1F70-F140FEA6A2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7A00ACF9-2CE3-6CC9-F9D0-E8F40DACB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As the name suggests pass statement simply does nothing. 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10AFD82C-36E5-BFED-E6F1-1915F09A5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FEBB29-ED61-0241-8A77-B46B4FEF3B69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8C893635-DCE1-F455-3A4F-7612AFF2D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ABAD7E95-7EA1-BED6-83A5-F1046EB1E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Is there anyone who can explain the code?</a:t>
            </a:r>
          </a:p>
          <a:p>
            <a:endParaRPr lang="en-US" altLang="en-US"/>
          </a:p>
          <a:p>
            <a:r>
              <a:rPr lang="en-US" altLang="en-US"/>
              <a:t>The flow of execution for a while statement:</a:t>
            </a:r>
          </a:p>
          <a:p>
            <a:endParaRPr lang="en-US" altLang="en-US"/>
          </a:p>
          <a:p>
            <a:r>
              <a:rPr lang="en-US" altLang="en-US"/>
              <a:t>Evaluate the condition at line 5, yielding a value which is either False or True.</a:t>
            </a:r>
          </a:p>
          <a:p>
            <a:r>
              <a:rPr lang="en-US" altLang="en-US"/>
              <a:t>If the value is False, exit the while statement and continue execution at the next statement (line 8 in this case).</a:t>
            </a:r>
          </a:p>
          <a:p>
            <a:r>
              <a:rPr lang="en-US" altLang="en-US"/>
              <a:t>If the value is True, execute each of the statements in the body (lines 6 and 7) and then go back to the while statement at line 5.</a:t>
            </a:r>
          </a:p>
          <a:p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4825367D-AC32-10BC-BEC2-16435D1A77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0C3318-B549-C742-A47D-ED7D4BCA582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E672FDC1-D0EE-4ECC-9F9A-1B614F7276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E8D0DAF7-780A-2921-275F-575AF14D1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08818717-93BA-714D-271A-8344C77FD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F1C1EC-58BA-FB40-BB3F-2EB99E741A26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1EFC9AE-5715-8B8A-32B2-17B71ACD7D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D0AC55D-CF08-D886-82EE-8F66A7D0BE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String Methods: </a:t>
            </a:r>
            <a:r>
              <a:rPr lang="en-US" altLang="en-US">
                <a:hlinkClick r:id="rId3"/>
              </a:rPr>
              <a:t>https://www.w3schools.com/python/python_strings.asp</a:t>
            </a: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B7AC858-43F2-D767-3A78-38A3A3F1B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70BE7-D243-9A4B-8208-DBC941689E0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BBC924D3-CF47-79C6-A091-9F1B663B9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A9F8726-8619-0622-D0D9-317308ED2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DF580C4-5865-0A1B-8F17-9B95110AE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27C29D-9013-274C-A757-FCB46ACF6274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5DD5F738-3ADF-D9CD-28D4-D86D06D837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CFEB0883-5941-642F-230F-5D1F6696C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91B23EE-2615-B071-10F5-C6F18208B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48426B-6FB9-054C-9E81-88A7B6C08237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D4E69FF-704C-19EF-7F92-3AB9905F3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5F899F18-EB51-A91D-8E69-FFC3B03E2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1C68F1C-F028-8528-AB14-0D4374865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1DBD3C-7153-3C4D-9DEF-6B16EA251A1D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CC216D0A-2AAE-68E9-C2BF-601DC0EF7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F04FA5F2-DBFB-7BED-75B8-1F3E9E4D4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8D404388-4C83-EC30-3350-33EE8C20D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57623-C176-4148-A171-80B47F13D9DF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4C20FD1F-F1B1-8967-A96A-D31EB595F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56008766-EB79-C32E-993F-7872A5C58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57FB329C-0D58-C459-C05A-7AE90A42BD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011EA2-19F3-F94D-A353-1F1628A1EC60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64756D54-FB3F-8D6F-A0E3-E87C74092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484BC59-0D4D-00A9-55D0-1D93EC3E2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CF84DA86-6ADE-7939-F5E1-CC950EC9B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DengXia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AD2EF1-02CF-8E4F-A14B-73551E1A6001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F8381-0E58-095B-35A1-0F4173F68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50C63-E1A6-D54F-BE3F-6386D98A3709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AB97D-669B-BA69-D260-6AF78A445D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0BC64-86D1-9CC9-39D3-0CE2EDEF4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58D35-4DC6-8945-BF75-2D3FAC379E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5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43CB0-52B9-BC1D-7AC7-FC06271B7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F0B2E-D387-014B-83F4-3E3281E4FA82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55C7B-D4AB-2AA8-18B2-B3C711859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B3257-3816-7BDE-1EA9-EE3C1003C1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8841-9FD2-1048-8A03-120101BE2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2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C2F20-E39B-6F31-225A-0E41330AA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C6A28-3102-9E44-94BE-E6815F3CF0A0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E100C-5184-0508-1DFA-DABCB3C3F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54E8D-2615-4B2F-EC75-C1C36B4CB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5EB99-33ED-A64C-BA55-A174445F22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6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333A6-5B6E-38C5-0916-EE1244FE6F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95FE6-2411-E34A-AEE1-7860EDA2CF6A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3BA80-99E0-D3A7-0EEE-F9B2B240E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97F5A-8223-FE4A-783F-591E5967FE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91FBC-0B37-A347-B1CB-FD23D95C41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4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CCD50-40EB-6835-0486-CC237FD71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F7442-97B8-7A4B-9B7B-A26910EF576D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95147-AB07-5C3C-D2EE-7F30FBAA13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D6F90-E3CB-E369-750C-37C64C87B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51235-81FA-E049-994D-34AFA6E4E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0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72CE620-838F-CE8B-639F-1838A0D98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3F77-2FCD-8B48-A4E1-20EEEFF4276E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3733BA7-FC2A-FC93-17B1-36AD5A867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E8D4118-B489-D8D9-56A6-49685EBE4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FDD46-9CD5-844F-BB97-8CC12F2BD4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0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A17517F-6439-E527-E610-58F532B29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0011D-8C1C-304E-A1E2-CE3C4113A382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109B527-C847-2D9B-CB36-AE76892ACB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1D5353D-1EF8-51F5-D098-4A065459C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F71F3-2346-0B41-BCBB-FADA9D75BE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1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9586126-50BA-46CB-D99C-B8EABDCDCB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B8042-E931-C247-A577-90CB57AA0288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E10917A-D080-95D6-6A43-BD21E52531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57B0575-F7B8-417E-5DBB-C4AD10E17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BFDAC-39E5-324E-B8B4-390D8643E7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7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818CADD-A461-4309-E7D5-AF08C1E5F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D6BF3-97AB-2641-9302-6708F4EA0FCC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F11B137-27AB-1A7F-E3B5-C34E77919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A893552-0960-DFFA-00E0-F2A52E981B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118D5-3687-9643-B498-FBEBE9FDC5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B1B5B5-C392-EAA7-A428-A9841B0FD2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A5B2E-97D9-3244-96AA-FD959EB2DC7B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C22FFDD-C53A-D773-0C91-3514E7702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5F8DDF-6728-9928-3318-E6F3A3D341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8B823-78EB-F145-AEEE-DC3A2F35B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1D797F4-8BDF-1BBE-9AC0-49DCBA8AEA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8F1C4-82C8-0146-BC2B-3FB10B2CABBF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3419A1A-F33A-D30C-645E-2F171FCAE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E8B537E-0CEA-7EF9-9654-569501C93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D6CA4-BC78-A24B-BC1F-26978B235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D0332F0-1218-A9A2-396F-7ABC9A12C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4DD2B21-23BD-2A9D-B9F4-EF491BBF9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C90EF0F2-F098-78BF-DC78-477493E21C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60313754-69F7-FC4A-967B-88B2627A39A3}" type="datetime1">
              <a:rPr lang="zh-CN" altLang="en-US"/>
              <a:pPr>
                <a:defRPr/>
              </a:pPr>
              <a:t>2025/3/6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AE4054D-D3BB-2385-67E8-34B3630146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1D7EC513-82B5-BCFD-39A2-0548886E2F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CB2F4AB-6D8F-8B48-9416-6419786533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lists.asp" TargetMode="Externa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hyperlink" Target="https://www.w3schools.com/python/python_tuples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hyperlink" Target="https://www.w3schools.com/python/python_dictionaries.a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hyperlink" Target="https://www.w3schools.com/python/python_lists.as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7.png"/><Relationship Id="rId9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7.png"/><Relationship Id="rId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5">
            <a:extLst>
              <a:ext uri="{FF2B5EF4-FFF2-40B4-BE49-F238E27FC236}">
                <a16:creationId xmlns:a16="http://schemas.microsoft.com/office/drawing/2014/main" id="{D4C1674A-09B3-C6CF-E817-8EC79C292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04825"/>
            <a:ext cx="74803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矩形 6">
            <a:extLst>
              <a:ext uri="{FF2B5EF4-FFF2-40B4-BE49-F238E27FC236}">
                <a16:creationId xmlns:a16="http://schemas.microsoft.com/office/drawing/2014/main" id="{DE1365B2-FF47-0C83-5142-07F883EE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3076" name="组合 13">
            <a:extLst>
              <a:ext uri="{FF2B5EF4-FFF2-40B4-BE49-F238E27FC236}">
                <a16:creationId xmlns:a16="http://schemas.microsoft.com/office/drawing/2014/main" id="{6ECCDBFA-86A9-88C0-11B8-1624B5483E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05463" y="2808288"/>
            <a:ext cx="6777037" cy="4229100"/>
            <a:chOff x="0" y="0"/>
            <a:chExt cx="5324473" cy="3322983"/>
          </a:xfrm>
        </p:grpSpPr>
        <p:pic>
          <p:nvPicPr>
            <p:cNvPr id="3087" name="图片 11">
              <a:extLst>
                <a:ext uri="{FF2B5EF4-FFF2-40B4-BE49-F238E27FC236}">
                  <a16:creationId xmlns:a16="http://schemas.microsoft.com/office/drawing/2014/main" id="{A6D01323-4B1E-92D6-5CE2-6705FEAD6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图片 12">
              <a:extLst>
                <a:ext uri="{FF2B5EF4-FFF2-40B4-BE49-F238E27FC236}">
                  <a16:creationId xmlns:a16="http://schemas.microsoft.com/office/drawing/2014/main" id="{B20D66AA-4187-D9AF-5E85-6A58F2652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7" name="组合 16">
            <a:extLst>
              <a:ext uri="{FF2B5EF4-FFF2-40B4-BE49-F238E27FC236}">
                <a16:creationId xmlns:a16="http://schemas.microsoft.com/office/drawing/2014/main" id="{08A8C90A-1246-984C-C7BE-75E9CDDCB731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6332538"/>
            <a:ext cx="2460625" cy="338137"/>
            <a:chOff x="1234" y="0"/>
            <a:chExt cx="2457389" cy="341069"/>
          </a:xfrm>
        </p:grpSpPr>
        <p:sp>
          <p:nvSpPr>
            <p:cNvPr id="3085" name="矩形 45">
              <a:extLst>
                <a:ext uri="{FF2B5EF4-FFF2-40B4-BE49-F238E27FC236}">
                  <a16:creationId xmlns:a16="http://schemas.microsoft.com/office/drawing/2014/main" id="{10668806-9F38-82B2-D648-B5AD5F892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46" y="0"/>
              <a:ext cx="2055977" cy="341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FFFFFF"/>
                  </a:solidFill>
                </a:rPr>
                <a:t>Haihua.chen@unt.edu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  <p:pic>
          <p:nvPicPr>
            <p:cNvPr id="3086" name="组合 18">
              <a:extLst>
                <a:ext uri="{FF2B5EF4-FFF2-40B4-BE49-F238E27FC236}">
                  <a16:creationId xmlns:a16="http://schemas.microsoft.com/office/drawing/2014/main" id="{40F1EDBD-C461-7371-6DE9-60A60052A1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21724"/>
              <a:ext cx="298704" cy="29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8" name="组合 25">
            <a:extLst>
              <a:ext uri="{FF2B5EF4-FFF2-40B4-BE49-F238E27FC236}">
                <a16:creationId xmlns:a16="http://schemas.microsoft.com/office/drawing/2014/main" id="{AEC861A8-3C92-A615-797C-0E472C30A206}"/>
              </a:ext>
            </a:extLst>
          </p:cNvPr>
          <p:cNvGrpSpPr>
            <a:grpSpLocks/>
          </p:cNvGrpSpPr>
          <p:nvPr/>
        </p:nvGrpSpPr>
        <p:grpSpPr bwMode="auto">
          <a:xfrm>
            <a:off x="573088" y="5910263"/>
            <a:ext cx="1627187" cy="338137"/>
            <a:chOff x="1234" y="0"/>
            <a:chExt cx="1628822" cy="339807"/>
          </a:xfrm>
        </p:grpSpPr>
        <p:sp>
          <p:nvSpPr>
            <p:cNvPr id="3083" name="矩形 37">
              <a:extLst>
                <a:ext uri="{FF2B5EF4-FFF2-40B4-BE49-F238E27FC236}">
                  <a16:creationId xmlns:a16="http://schemas.microsoft.com/office/drawing/2014/main" id="{0D6B0D95-1161-2ED0-0B9E-16D023DB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46" y="0"/>
              <a:ext cx="1227410" cy="339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FFFFFF"/>
                  </a:solidFill>
                </a:rPr>
                <a:t>9402200057</a:t>
              </a:r>
              <a:endParaRPr lang="zh-CN" altLang="en-US" sz="1600">
                <a:solidFill>
                  <a:srgbClr val="FFFFFF"/>
                </a:solidFill>
              </a:endParaRPr>
            </a:p>
          </p:txBody>
        </p:sp>
        <p:pic>
          <p:nvPicPr>
            <p:cNvPr id="3084" name="组合 27">
              <a:extLst>
                <a:ext uri="{FF2B5EF4-FFF2-40B4-BE49-F238E27FC236}">
                  <a16:creationId xmlns:a16="http://schemas.microsoft.com/office/drawing/2014/main" id="{74E869DF-AA0E-F7AB-1C1A-8FD0BB0C74C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19247"/>
              <a:ext cx="298704" cy="29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9" name="文本框 58">
            <a:extLst>
              <a:ext uri="{FF2B5EF4-FFF2-40B4-BE49-F238E27FC236}">
                <a16:creationId xmlns:a16="http://schemas.microsoft.com/office/drawing/2014/main" id="{B7EF5C30-5F5D-E461-B2EB-D9DA233D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1073150"/>
            <a:ext cx="11356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Lesson</a:t>
            </a:r>
            <a:r>
              <a:rPr lang="zh-CN" altLang="en-US" sz="4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2:</a:t>
            </a:r>
            <a:r>
              <a:rPr lang="zh-CN" altLang="en-US" sz="4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Basic (1)</a:t>
            </a:r>
            <a:endParaRPr lang="zh-CN" altLang="en-US" sz="48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80" name="矩形 45">
            <a:extLst>
              <a:ext uri="{FF2B5EF4-FFF2-40B4-BE49-F238E27FC236}">
                <a16:creationId xmlns:a16="http://schemas.microsoft.com/office/drawing/2014/main" id="{E2692130-3855-1097-D717-62C5C838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5049838"/>
            <a:ext cx="2220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FFFF"/>
                </a:solidFill>
              </a:rPr>
              <a:t>Haihua Chen, Ph.D.</a:t>
            </a:r>
            <a:endParaRPr lang="zh-CN" altLang="en-US" sz="2000" b="1">
              <a:solidFill>
                <a:srgbClr val="FFFFFF"/>
              </a:solidFill>
            </a:endParaRPr>
          </a:p>
        </p:txBody>
      </p:sp>
      <p:sp>
        <p:nvSpPr>
          <p:cNvPr id="3081" name="Date Placeholder 1">
            <a:extLst>
              <a:ext uri="{FF2B5EF4-FFF2-40B4-BE49-F238E27FC236}">
                <a16:creationId xmlns:a16="http://schemas.microsoft.com/office/drawing/2014/main" id="{92159563-D7B2-AEBF-1281-B620CC6426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0D7AB61-3B17-5744-BF10-CC85A138727C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082" name="Slide Number Placeholder 2">
            <a:extLst>
              <a:ext uri="{FF2B5EF4-FFF2-40B4-BE49-F238E27FC236}">
                <a16:creationId xmlns:a16="http://schemas.microsoft.com/office/drawing/2014/main" id="{EF31D6EA-09DF-3412-5D94-D96411EC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BBAF169-F912-CD4A-A0FD-61773EB309EA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0">
            <a:extLst>
              <a:ext uri="{FF2B5EF4-FFF2-40B4-BE49-F238E27FC236}">
                <a16:creationId xmlns:a16="http://schemas.microsoft.com/office/drawing/2014/main" id="{55817A20-2507-6821-815B-DC8E6339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矩形 6">
            <a:extLst>
              <a:ext uri="{FF2B5EF4-FFF2-40B4-BE49-F238E27FC236}">
                <a16:creationId xmlns:a16="http://schemas.microsoft.com/office/drawing/2014/main" id="{78EBE9B5-31E7-876E-B51A-1DAFCE2D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292" name="文本框 8">
            <a:extLst>
              <a:ext uri="{FF2B5EF4-FFF2-40B4-BE49-F238E27FC236}">
                <a16:creationId xmlns:a16="http://schemas.microsoft.com/office/drawing/2014/main" id="{EA6D931A-4AD9-6E60-CB58-C76842C9B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CN" altLang="en-US" sz="344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293" name="文本框 12">
            <a:extLst>
              <a:ext uri="{FF2B5EF4-FFF2-40B4-BE49-F238E27FC236}">
                <a16:creationId xmlns:a16="http://schemas.microsoft.com/office/drawing/2014/main" id="{C2D76CC7-6CFA-22B0-030A-0C7F7E6A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832225"/>
            <a:ext cx="9461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Data Types</a:t>
            </a:r>
          </a:p>
        </p:txBody>
      </p:sp>
      <p:grpSp>
        <p:nvGrpSpPr>
          <p:cNvPr id="12294" name="组合 13">
            <a:extLst>
              <a:ext uri="{FF2B5EF4-FFF2-40B4-BE49-F238E27FC236}">
                <a16:creationId xmlns:a16="http://schemas.microsoft.com/office/drawing/2014/main" id="{BB70FB37-A326-FF18-4A25-6C298085A1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12298" name="图片 14">
              <a:extLst>
                <a:ext uri="{FF2B5EF4-FFF2-40B4-BE49-F238E27FC236}">
                  <a16:creationId xmlns:a16="http://schemas.microsoft.com/office/drawing/2014/main" id="{F4F56C5C-FD06-27EA-DE21-C6747B2FE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15">
              <a:extLst>
                <a:ext uri="{FF2B5EF4-FFF2-40B4-BE49-F238E27FC236}">
                  <a16:creationId xmlns:a16="http://schemas.microsoft.com/office/drawing/2014/main" id="{68BEC3A2-2439-E44D-DDEE-6B671417F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5" name="文本框 18">
            <a:extLst>
              <a:ext uri="{FF2B5EF4-FFF2-40B4-BE49-F238E27FC236}">
                <a16:creationId xmlns:a16="http://schemas.microsoft.com/office/drawing/2014/main" id="{E416ACBA-F52F-1FF3-CE12-6A28F54CDAC4}"/>
              </a:ext>
            </a:extLst>
          </p:cNvPr>
          <p:cNvSpPr>
            <a:spLocks/>
          </p:cNvSpPr>
          <p:nvPr/>
        </p:nvSpPr>
        <p:spPr bwMode="auto">
          <a:xfrm>
            <a:off x="428625" y="4899025"/>
            <a:ext cx="2082800" cy="976313"/>
          </a:xfrm>
          <a:custGeom>
            <a:avLst/>
            <a:gdLst>
              <a:gd name="T0" fmla="*/ 1369447 w 2083287"/>
              <a:gd name="T1" fmla="*/ 0 h 976698"/>
              <a:gd name="T2" fmla="*/ 2069693 w 2083287"/>
              <a:gd name="T3" fmla="*/ 0 h 976698"/>
              <a:gd name="T4" fmla="*/ 2050639 w 2083287"/>
              <a:gd name="T5" fmla="*/ 196267 h 976698"/>
              <a:gd name="T6" fmla="*/ 1729533 w 2083287"/>
              <a:gd name="T7" fmla="*/ 704172 h 976698"/>
              <a:gd name="T8" fmla="*/ 816518 w 2083287"/>
              <a:gd name="T9" fmla="*/ 965975 h 976698"/>
              <a:gd name="T10" fmla="*/ 0 w 2083287"/>
              <a:gd name="T11" fmla="*/ 799181 h 976698"/>
              <a:gd name="T12" fmla="*/ 0 w 2083287"/>
              <a:gd name="T13" fmla="*/ 197457 h 976698"/>
              <a:gd name="T14" fmla="*/ 767737 w 2083287"/>
              <a:gd name="T15" fmla="*/ 442369 h 976698"/>
              <a:gd name="T16" fmla="*/ 1208871 w 2083287"/>
              <a:gd name="T17" fmla="*/ 319914 h 976698"/>
              <a:gd name="T18" fmla="*/ 1361968 w 2083287"/>
              <a:gd name="T19" fmla="*/ 78033 h 976698"/>
              <a:gd name="T20" fmla="*/ 1369447 w 2083287"/>
              <a:gd name="T21" fmla="*/ 0 h 97669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83287" h="976698">
                <a:moveTo>
                  <a:pt x="1378441" y="0"/>
                </a:moveTo>
                <a:lnTo>
                  <a:pt x="2083287" y="0"/>
                </a:lnTo>
                <a:lnTo>
                  <a:pt x="2064107" y="198447"/>
                </a:lnTo>
                <a:cubicBezTo>
                  <a:pt x="2021012" y="408454"/>
                  <a:pt x="1913273" y="579634"/>
                  <a:pt x="1740892" y="711989"/>
                </a:cubicBezTo>
                <a:cubicBezTo>
                  <a:pt x="1511050" y="888462"/>
                  <a:pt x="1204713" y="976698"/>
                  <a:pt x="821880" y="976698"/>
                </a:cubicBezTo>
                <a:cubicBezTo>
                  <a:pt x="481743" y="976698"/>
                  <a:pt x="207783" y="920483"/>
                  <a:pt x="0" y="808053"/>
                </a:cubicBezTo>
                <a:lnTo>
                  <a:pt x="0" y="199648"/>
                </a:lnTo>
                <a:cubicBezTo>
                  <a:pt x="220592" y="364736"/>
                  <a:pt x="478185" y="447280"/>
                  <a:pt x="772781" y="447280"/>
                </a:cubicBezTo>
                <a:cubicBezTo>
                  <a:pt x="959216" y="447280"/>
                  <a:pt x="1107226" y="406008"/>
                  <a:pt x="1216810" y="323464"/>
                </a:cubicBezTo>
                <a:cubicBezTo>
                  <a:pt x="1298998" y="261556"/>
                  <a:pt x="1350365" y="180035"/>
                  <a:pt x="1370912" y="78901"/>
                </a:cubicBezTo>
                <a:lnTo>
                  <a:pt x="13784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Date Placeholder 1">
            <a:extLst>
              <a:ext uri="{FF2B5EF4-FFF2-40B4-BE49-F238E27FC236}">
                <a16:creationId xmlns:a16="http://schemas.microsoft.com/office/drawing/2014/main" id="{6B480FBD-AC68-9830-BF44-DC164C603B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22236E3-46D1-8441-A08A-99B04176B573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2297" name="Slide Number Placeholder 2">
            <a:extLst>
              <a:ext uri="{FF2B5EF4-FFF2-40B4-BE49-F238E27FC236}">
                <a16:creationId xmlns:a16="http://schemas.microsoft.com/office/drawing/2014/main" id="{E1952AB0-B432-1369-7DEB-490F20BD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727AAE6B-FC28-4340-936C-CBEA4FBF1088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643C31D-9234-3A5F-2C59-9B6B051FE9AB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4339" name="组合 17">
            <a:extLst>
              <a:ext uri="{FF2B5EF4-FFF2-40B4-BE49-F238E27FC236}">
                <a16:creationId xmlns:a16="http://schemas.microsoft.com/office/drawing/2014/main" id="{804123A7-6A57-D8F5-05B3-326A6F255435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14372" name="Picture 20">
              <a:extLst>
                <a:ext uri="{FF2B5EF4-FFF2-40B4-BE49-F238E27FC236}">
                  <a16:creationId xmlns:a16="http://schemas.microsoft.com/office/drawing/2014/main" id="{A3B2AD7C-380C-F49C-8771-D0721EE3E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3" name="图片 19">
              <a:extLst>
                <a:ext uri="{FF2B5EF4-FFF2-40B4-BE49-F238E27FC236}">
                  <a16:creationId xmlns:a16="http://schemas.microsoft.com/office/drawing/2014/main" id="{E08FF340-BB3D-C6AF-78EC-B4089744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0" name="矩形 1">
            <a:extLst>
              <a:ext uri="{FF2B5EF4-FFF2-40B4-BE49-F238E27FC236}">
                <a16:creationId xmlns:a16="http://schemas.microsoft.com/office/drawing/2014/main" id="{E991C90F-BE89-04A6-A8F9-AA8D3788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4341" name="矩形 23">
            <a:extLst>
              <a:ext uri="{FF2B5EF4-FFF2-40B4-BE49-F238E27FC236}">
                <a16:creationId xmlns:a16="http://schemas.microsoft.com/office/drawing/2014/main" id="{9C9F3E56-EFF3-25EF-DCE7-5AA979A04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561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Commonly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used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types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486890D2-5696-C4AD-643F-5133D95A2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343" name="Rectangle 1">
            <a:extLst>
              <a:ext uri="{FF2B5EF4-FFF2-40B4-BE49-F238E27FC236}">
                <a16:creationId xmlns:a16="http://schemas.microsoft.com/office/drawing/2014/main" id="{17CFDD94-19E2-2654-8991-1866CD05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3030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104742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en-US" altLang="zh-CN" sz="1800"/>
            </a:br>
            <a:endParaRPr lang="en-US" altLang="zh-CN" sz="18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sp>
        <p:nvSpPr>
          <p:cNvPr id="14344" name="Date Placeholder 1">
            <a:extLst>
              <a:ext uri="{FF2B5EF4-FFF2-40B4-BE49-F238E27FC236}">
                <a16:creationId xmlns:a16="http://schemas.microsoft.com/office/drawing/2014/main" id="{05CC3DEC-95B3-F253-CA17-C9AC25438F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32414E8-5450-D941-AFC7-C03FD29E1B3B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4345" name="Slide Number Placeholder 3">
            <a:extLst>
              <a:ext uri="{FF2B5EF4-FFF2-40B4-BE49-F238E27FC236}">
                <a16:creationId xmlns:a16="http://schemas.microsoft.com/office/drawing/2014/main" id="{CBB2B760-F7FC-387F-7CF0-70F79EB4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774481E-AD25-444A-989B-9D1372AD8CFF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441A19-6829-93A5-3A2F-1E70D86AF83C}"/>
              </a:ext>
            </a:extLst>
          </p:cNvPr>
          <p:cNvGraphicFramePr>
            <a:graphicFrameLocks noGrp="1"/>
          </p:cNvGraphicFramePr>
          <p:nvPr/>
        </p:nvGraphicFramePr>
        <p:xfrm>
          <a:off x="1971675" y="2235200"/>
          <a:ext cx="8128000" cy="259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r>
                        <a:rPr lang="en-US" sz="1800" dirty="0"/>
                        <a:t>Data Type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Declaration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800" dirty="0"/>
                        <a:t>Numbers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= 5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800" dirty="0"/>
                        <a:t>String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Single = 'Welcome‘</a:t>
                      </a:r>
                      <a:r>
                        <a:rPr lang="en-US" sz="1800" baseline="0" dirty="0"/>
                        <a:t> or Multi = "Welcome"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800" dirty="0"/>
                        <a:t>List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List = [2,4,5.5,"Hi"]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800" dirty="0"/>
                        <a:t>Tuple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Tuple = (50,15,25.6,"Python")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800" dirty="0"/>
                        <a:t>Set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= {5,1,2.6,"python"}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r>
                        <a:rPr lang="en-US" sz="1800" dirty="0"/>
                        <a:t>Dictionary</a:t>
                      </a:r>
                    </a:p>
                  </a:txBody>
                  <a:tcPr marT="45742" marB="45742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Dict</a:t>
                      </a:r>
                      <a:r>
                        <a:rPr lang="en-US" sz="1800" dirty="0"/>
                        <a:t> = {1:'Hi',2:7.5, 3:'Class'}</a:t>
                      </a:r>
                    </a:p>
                  </a:txBody>
                  <a:tcPr marT="45742" marB="4574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519D418-9289-71EC-C463-6FE061B9EA64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16387" name="组合 17">
            <a:extLst>
              <a:ext uri="{FF2B5EF4-FFF2-40B4-BE49-F238E27FC236}">
                <a16:creationId xmlns:a16="http://schemas.microsoft.com/office/drawing/2014/main" id="{364849FE-D5BC-4C98-A11E-D8816B08EDBE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16407" name="Picture 20">
              <a:extLst>
                <a:ext uri="{FF2B5EF4-FFF2-40B4-BE49-F238E27FC236}">
                  <a16:creationId xmlns:a16="http://schemas.microsoft.com/office/drawing/2014/main" id="{F65896F2-E46B-3ECE-FEAD-A4BA06FF7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8" name="图片 19">
              <a:extLst>
                <a:ext uri="{FF2B5EF4-FFF2-40B4-BE49-F238E27FC236}">
                  <a16:creationId xmlns:a16="http://schemas.microsoft.com/office/drawing/2014/main" id="{28077206-0FBE-643D-1DE2-F75CDEFED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矩形 1">
            <a:extLst>
              <a:ext uri="{FF2B5EF4-FFF2-40B4-BE49-F238E27FC236}">
                <a16:creationId xmlns:a16="http://schemas.microsoft.com/office/drawing/2014/main" id="{94D69FD2-F634-A2F3-C829-A75F315D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6389" name="矩形 23">
            <a:extLst>
              <a:ext uri="{FF2B5EF4-FFF2-40B4-BE49-F238E27FC236}">
                <a16:creationId xmlns:a16="http://schemas.microsoft.com/office/drawing/2014/main" id="{ACFF6D28-9BC2-391E-6B04-972CBC83A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2814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Numbers</a:t>
            </a:r>
          </a:p>
        </p:txBody>
      </p:sp>
      <p:sp>
        <p:nvSpPr>
          <p:cNvPr id="16390" name="Date Placeholder 1">
            <a:extLst>
              <a:ext uri="{FF2B5EF4-FFF2-40B4-BE49-F238E27FC236}">
                <a16:creationId xmlns:a16="http://schemas.microsoft.com/office/drawing/2014/main" id="{805D7AE5-E9F4-5CFE-0C4B-8FFD4E10BC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9FC35492-90A7-7544-8897-482711F3C894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6391" name="Slide Number Placeholder 2">
            <a:extLst>
              <a:ext uri="{FF2B5EF4-FFF2-40B4-BE49-F238E27FC236}">
                <a16:creationId xmlns:a16="http://schemas.microsoft.com/office/drawing/2014/main" id="{ECBA1BBF-D83C-9F29-DCDA-7401D3C8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1D786CC-533D-7F46-B5AB-AE87C199A022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16392" name="组合 8">
            <a:extLst>
              <a:ext uri="{FF2B5EF4-FFF2-40B4-BE49-F238E27FC236}">
                <a16:creationId xmlns:a16="http://schemas.microsoft.com/office/drawing/2014/main" id="{865B2609-7EA6-1686-3D96-DB8460F44CA7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16405" name="Freeform 620">
              <a:extLst>
                <a:ext uri="{FF2B5EF4-FFF2-40B4-BE49-F238E27FC236}">
                  <a16:creationId xmlns:a16="http://schemas.microsoft.com/office/drawing/2014/main" id="{86EB3CD5-F9B3-CEE7-C592-7FA443C47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2BC2426C-4941-DC10-37B3-794BE7FCF2C6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6393" name="TextBox 13">
            <a:extLst>
              <a:ext uri="{FF2B5EF4-FFF2-40B4-BE49-F238E27FC236}">
                <a16:creationId xmlns:a16="http://schemas.microsoft.com/office/drawing/2014/main" id="{2DB33A9E-FDBF-4343-7665-60BEEB37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int</a:t>
            </a:r>
          </a:p>
        </p:txBody>
      </p:sp>
      <p:grpSp>
        <p:nvGrpSpPr>
          <p:cNvPr id="16394" name="组合 8">
            <a:extLst>
              <a:ext uri="{FF2B5EF4-FFF2-40B4-BE49-F238E27FC236}">
                <a16:creationId xmlns:a16="http://schemas.microsoft.com/office/drawing/2014/main" id="{A0F43005-E415-3022-DC99-B62441636480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2587625"/>
            <a:ext cx="546100" cy="541338"/>
            <a:chOff x="6912864" y="3136392"/>
            <a:chExt cx="649224" cy="649224"/>
          </a:xfrm>
        </p:grpSpPr>
        <p:sp>
          <p:nvSpPr>
            <p:cNvPr id="16403" name="Freeform 620">
              <a:extLst>
                <a:ext uri="{FF2B5EF4-FFF2-40B4-BE49-F238E27FC236}">
                  <a16:creationId xmlns:a16="http://schemas.microsoft.com/office/drawing/2014/main" id="{D74CA06F-65D2-5292-9D7B-82A9A3166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椭圆 10">
              <a:extLst>
                <a:ext uri="{FF2B5EF4-FFF2-40B4-BE49-F238E27FC236}">
                  <a16:creationId xmlns:a16="http://schemas.microsoft.com/office/drawing/2014/main" id="{4A82D35E-AB60-B5CE-9C71-91938AE3430D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6395" name="TextBox 17">
            <a:extLst>
              <a:ext uri="{FF2B5EF4-FFF2-40B4-BE49-F238E27FC236}">
                <a16:creationId xmlns:a16="http://schemas.microsoft.com/office/drawing/2014/main" id="{B4748BE6-11AA-1B70-B6F5-834ABCA1D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689225"/>
            <a:ext cx="8440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float</a:t>
            </a:r>
          </a:p>
        </p:txBody>
      </p:sp>
      <p:grpSp>
        <p:nvGrpSpPr>
          <p:cNvPr id="16396" name="组合 8">
            <a:extLst>
              <a:ext uri="{FF2B5EF4-FFF2-40B4-BE49-F238E27FC236}">
                <a16:creationId xmlns:a16="http://schemas.microsoft.com/office/drawing/2014/main" id="{DD07ABA9-4FAC-9E43-4205-32E626EAF0AB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3708400"/>
            <a:ext cx="546100" cy="541338"/>
            <a:chOff x="6912864" y="3136392"/>
            <a:chExt cx="649224" cy="649224"/>
          </a:xfrm>
        </p:grpSpPr>
        <p:sp>
          <p:nvSpPr>
            <p:cNvPr id="16401" name="Freeform 620">
              <a:extLst>
                <a:ext uri="{FF2B5EF4-FFF2-40B4-BE49-F238E27FC236}">
                  <a16:creationId xmlns:a16="http://schemas.microsoft.com/office/drawing/2014/main" id="{8B80202B-EAC2-FACD-BA9F-9BF170E3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椭圆 10">
              <a:extLst>
                <a:ext uri="{FF2B5EF4-FFF2-40B4-BE49-F238E27FC236}">
                  <a16:creationId xmlns:a16="http://schemas.microsoft.com/office/drawing/2014/main" id="{23214E03-9DE2-0482-A795-1577CB00C96A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6397" name="TextBox 23">
            <a:extLst>
              <a:ext uri="{FF2B5EF4-FFF2-40B4-BE49-F238E27FC236}">
                <a16:creationId xmlns:a16="http://schemas.microsoft.com/office/drawing/2014/main" id="{A7B017AA-5F19-A9F8-A5FC-975B2E949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3810000"/>
            <a:ext cx="84407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complex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0C293-5C05-733D-CAF6-EEF00FE39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3" y="2443163"/>
            <a:ext cx="26574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BEC216-A552-CCAC-42F7-334083E54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2466975"/>
            <a:ext cx="21431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486DB-4239-96C0-E0F9-B9F180A58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0" y="2466975"/>
            <a:ext cx="30099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C6A9DFD-C148-56FA-E978-CC5E02D3DFB9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17411" name="组合 17">
            <a:extLst>
              <a:ext uri="{FF2B5EF4-FFF2-40B4-BE49-F238E27FC236}">
                <a16:creationId xmlns:a16="http://schemas.microsoft.com/office/drawing/2014/main" id="{BC8A60A8-1AB1-9D34-4141-17E0644703C4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17421" name="Picture 20">
              <a:extLst>
                <a:ext uri="{FF2B5EF4-FFF2-40B4-BE49-F238E27FC236}">
                  <a16:creationId xmlns:a16="http://schemas.microsoft.com/office/drawing/2014/main" id="{46A22105-AB17-B08B-28D9-A0AB14F1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2" name="图片 19">
              <a:extLst>
                <a:ext uri="{FF2B5EF4-FFF2-40B4-BE49-F238E27FC236}">
                  <a16:creationId xmlns:a16="http://schemas.microsoft.com/office/drawing/2014/main" id="{86136D58-99B3-E44F-2553-7594E7CB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2" name="矩形 1">
            <a:extLst>
              <a:ext uri="{FF2B5EF4-FFF2-40B4-BE49-F238E27FC236}">
                <a16:creationId xmlns:a16="http://schemas.microsoft.com/office/drawing/2014/main" id="{E837AFB2-4DFC-8B51-3123-8166ABFA2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7413" name="矩形 23">
            <a:extLst>
              <a:ext uri="{FF2B5EF4-FFF2-40B4-BE49-F238E27FC236}">
                <a16:creationId xmlns:a16="http://schemas.microsoft.com/office/drawing/2014/main" id="{F275EEBF-ABDE-3814-90E7-6E5F71432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579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Numbers - Type Conversion</a:t>
            </a:r>
          </a:p>
        </p:txBody>
      </p:sp>
      <p:sp>
        <p:nvSpPr>
          <p:cNvPr id="17414" name="Date Placeholder 1">
            <a:extLst>
              <a:ext uri="{FF2B5EF4-FFF2-40B4-BE49-F238E27FC236}">
                <a16:creationId xmlns:a16="http://schemas.microsoft.com/office/drawing/2014/main" id="{6D5891E9-DB1B-1632-79A0-499AE99652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C1EF415-2808-B344-ADB6-1EEBBCF22F2E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7415" name="Slide Number Placeholder 2">
            <a:extLst>
              <a:ext uri="{FF2B5EF4-FFF2-40B4-BE49-F238E27FC236}">
                <a16:creationId xmlns:a16="http://schemas.microsoft.com/office/drawing/2014/main" id="{15E9E2D2-89A7-CC70-5E7E-4F012C5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7B4F500-DD78-BA49-A06D-65CDB6CD41AB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17416" name="组合 8">
            <a:extLst>
              <a:ext uri="{FF2B5EF4-FFF2-40B4-BE49-F238E27FC236}">
                <a16:creationId xmlns:a16="http://schemas.microsoft.com/office/drawing/2014/main" id="{3A5EB085-72CA-5F95-1511-5EDDFFCFE3A4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17419" name="Freeform 620">
              <a:extLst>
                <a:ext uri="{FF2B5EF4-FFF2-40B4-BE49-F238E27FC236}">
                  <a16:creationId xmlns:a16="http://schemas.microsoft.com/office/drawing/2014/main" id="{16A121FB-ED38-EEE4-46BF-8B1F6BC1D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CC9090C0-05CF-B5EE-229B-93E769F9CB84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7417" name="TextBox 13">
            <a:extLst>
              <a:ext uri="{FF2B5EF4-FFF2-40B4-BE49-F238E27FC236}">
                <a16:creationId xmlns:a16="http://schemas.microsoft.com/office/drawing/2014/main" id="{49B5D32D-9795-5685-405E-72A174A3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6600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You can convert from one type to another with the int(), float(), and complex() methods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05DDC-5157-7BE2-0754-6E5D125B2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8" y="2171700"/>
            <a:ext cx="2924175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D8C78BF-B5F4-C38F-4EFB-4E961F52CD81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18435" name="组合 17">
            <a:extLst>
              <a:ext uri="{FF2B5EF4-FFF2-40B4-BE49-F238E27FC236}">
                <a16:creationId xmlns:a16="http://schemas.microsoft.com/office/drawing/2014/main" id="{9E9BF3C3-CEA6-11A3-81B3-6C0CB065541B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18445" name="Picture 20">
              <a:extLst>
                <a:ext uri="{FF2B5EF4-FFF2-40B4-BE49-F238E27FC236}">
                  <a16:creationId xmlns:a16="http://schemas.microsoft.com/office/drawing/2014/main" id="{3DD9ADB0-2A81-C5DE-3248-4E6ACBD97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6" name="图片 19">
              <a:extLst>
                <a:ext uri="{FF2B5EF4-FFF2-40B4-BE49-F238E27FC236}">
                  <a16:creationId xmlns:a16="http://schemas.microsoft.com/office/drawing/2014/main" id="{24774D48-626A-BFD2-FDB0-E181059F2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6" name="矩形 1">
            <a:extLst>
              <a:ext uri="{FF2B5EF4-FFF2-40B4-BE49-F238E27FC236}">
                <a16:creationId xmlns:a16="http://schemas.microsoft.com/office/drawing/2014/main" id="{046A8BDF-7630-A154-8ECC-3505B91E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8437" name="矩形 23">
            <a:extLst>
              <a:ext uri="{FF2B5EF4-FFF2-40B4-BE49-F238E27FC236}">
                <a16:creationId xmlns:a16="http://schemas.microsoft.com/office/drawing/2014/main" id="{2A267765-FE01-C255-0F64-6F0DECC94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579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Numbers - Random Number</a:t>
            </a:r>
          </a:p>
        </p:txBody>
      </p:sp>
      <p:sp>
        <p:nvSpPr>
          <p:cNvPr id="18438" name="Date Placeholder 1">
            <a:extLst>
              <a:ext uri="{FF2B5EF4-FFF2-40B4-BE49-F238E27FC236}">
                <a16:creationId xmlns:a16="http://schemas.microsoft.com/office/drawing/2014/main" id="{9B1F500A-50B6-18B9-52C2-115A419A5C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963DD18-997E-4F4C-B4C3-9B56AB8B2AB9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8439" name="Slide Number Placeholder 2">
            <a:extLst>
              <a:ext uri="{FF2B5EF4-FFF2-40B4-BE49-F238E27FC236}">
                <a16:creationId xmlns:a16="http://schemas.microsoft.com/office/drawing/2014/main" id="{6A3D6734-1464-EDA9-BABC-8AEA1112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6349191-8DAD-7644-AD47-EF2E73C4AC03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18440" name="组合 8">
            <a:extLst>
              <a:ext uri="{FF2B5EF4-FFF2-40B4-BE49-F238E27FC236}">
                <a16:creationId xmlns:a16="http://schemas.microsoft.com/office/drawing/2014/main" id="{965D1E9C-BEDE-F433-1B5C-054EC0944231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18443" name="Freeform 620">
              <a:extLst>
                <a:ext uri="{FF2B5EF4-FFF2-40B4-BE49-F238E27FC236}">
                  <a16:creationId xmlns:a16="http://schemas.microsoft.com/office/drawing/2014/main" id="{293E928D-1A54-7B95-F40B-F03707D35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71BA2A2D-1E5C-4DE4-1D3C-FB3A892F3EC9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8441" name="TextBox 13">
            <a:extLst>
              <a:ext uri="{FF2B5EF4-FFF2-40B4-BE49-F238E27FC236}">
                <a16:creationId xmlns:a16="http://schemas.microsoft.com/office/drawing/2014/main" id="{5859863F-05C2-8411-5BFA-3B9216A34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Python has a built-in module called random that can be used to make random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4F489-C920-0013-3D45-5E3101B75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814638"/>
            <a:ext cx="60007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A55B5EA-DEE3-6B7C-7C71-905A16D3AEE1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19459" name="组合 17">
            <a:extLst>
              <a:ext uri="{FF2B5EF4-FFF2-40B4-BE49-F238E27FC236}">
                <a16:creationId xmlns:a16="http://schemas.microsoft.com/office/drawing/2014/main" id="{F20C5932-7678-FC3A-4D79-B98DFCDB34EC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19482" name="Picture 20">
              <a:extLst>
                <a:ext uri="{FF2B5EF4-FFF2-40B4-BE49-F238E27FC236}">
                  <a16:creationId xmlns:a16="http://schemas.microsoft.com/office/drawing/2014/main" id="{9C7DF076-3FD7-919C-6862-C477A6A2A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图片 19">
              <a:extLst>
                <a:ext uri="{FF2B5EF4-FFF2-40B4-BE49-F238E27FC236}">
                  <a16:creationId xmlns:a16="http://schemas.microsoft.com/office/drawing/2014/main" id="{79F2AB78-02EB-4B16-7945-F0A213804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60" name="矩形 1">
            <a:extLst>
              <a:ext uri="{FF2B5EF4-FFF2-40B4-BE49-F238E27FC236}">
                <a16:creationId xmlns:a16="http://schemas.microsoft.com/office/drawing/2014/main" id="{4B8647E9-2263-E8A1-10B1-0833C5E4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9461" name="矩形 23">
            <a:extLst>
              <a:ext uri="{FF2B5EF4-FFF2-40B4-BE49-F238E27FC236}">
                <a16:creationId xmlns:a16="http://schemas.microsoft.com/office/drawing/2014/main" id="{681A41C5-A571-20D8-98AF-65F67CDB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2314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String</a:t>
            </a:r>
          </a:p>
        </p:txBody>
      </p:sp>
      <p:sp>
        <p:nvSpPr>
          <p:cNvPr id="19462" name="Date Placeholder 1">
            <a:extLst>
              <a:ext uri="{FF2B5EF4-FFF2-40B4-BE49-F238E27FC236}">
                <a16:creationId xmlns:a16="http://schemas.microsoft.com/office/drawing/2014/main" id="{FC01F021-80C9-5A05-BE3D-AE02C0704D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92547B33-EFC1-9A41-99ED-B94CDB32BDF6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9463" name="Slide Number Placeholder 2">
            <a:extLst>
              <a:ext uri="{FF2B5EF4-FFF2-40B4-BE49-F238E27FC236}">
                <a16:creationId xmlns:a16="http://schemas.microsoft.com/office/drawing/2014/main" id="{4776F67E-8A2F-144E-3DFA-9C356490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08C4548-B248-A246-BD79-BAD80F8EB8F3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19464" name="组合 8">
            <a:extLst>
              <a:ext uri="{FF2B5EF4-FFF2-40B4-BE49-F238E27FC236}">
                <a16:creationId xmlns:a16="http://schemas.microsoft.com/office/drawing/2014/main" id="{6869D906-37C2-38C8-45FB-7B1B4F4BB6AA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19480" name="Freeform 620">
              <a:extLst>
                <a:ext uri="{FF2B5EF4-FFF2-40B4-BE49-F238E27FC236}">
                  <a16:creationId xmlns:a16="http://schemas.microsoft.com/office/drawing/2014/main" id="{0BAAD45C-1B73-D045-3BBF-C947779DA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DF57168A-4F9C-6420-C1B3-88F4F76CE0E6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9465" name="TextBox 13">
            <a:extLst>
              <a:ext uri="{FF2B5EF4-FFF2-40B4-BE49-F238E27FC236}">
                <a16:creationId xmlns:a16="http://schemas.microsoft.com/office/drawing/2014/main" id="{8C30451E-A377-4E31-6E3E-3517ECEB6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Either single quotation marks, or double quotation marks</a:t>
            </a:r>
          </a:p>
        </p:txBody>
      </p:sp>
      <p:grpSp>
        <p:nvGrpSpPr>
          <p:cNvPr id="19466" name="组合 8">
            <a:extLst>
              <a:ext uri="{FF2B5EF4-FFF2-40B4-BE49-F238E27FC236}">
                <a16:creationId xmlns:a16="http://schemas.microsoft.com/office/drawing/2014/main" id="{7FB1ADA2-BA88-6692-1EEB-8D96181614C5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2905125"/>
            <a:ext cx="546100" cy="541338"/>
            <a:chOff x="6912864" y="3136392"/>
            <a:chExt cx="649224" cy="649224"/>
          </a:xfrm>
        </p:grpSpPr>
        <p:sp>
          <p:nvSpPr>
            <p:cNvPr id="19478" name="Freeform 620">
              <a:extLst>
                <a:ext uri="{FF2B5EF4-FFF2-40B4-BE49-F238E27FC236}">
                  <a16:creationId xmlns:a16="http://schemas.microsoft.com/office/drawing/2014/main" id="{892C646E-8B6C-A44F-AD8E-7999D361D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椭圆 10">
              <a:extLst>
                <a:ext uri="{FF2B5EF4-FFF2-40B4-BE49-F238E27FC236}">
                  <a16:creationId xmlns:a16="http://schemas.microsoft.com/office/drawing/2014/main" id="{B4589D1A-A9CC-8B14-A855-BA843D7E0F2A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9467" name="TextBox 17">
            <a:extLst>
              <a:ext uri="{FF2B5EF4-FFF2-40B4-BE49-F238E27FC236}">
                <a16:creationId xmlns:a16="http://schemas.microsoft.com/office/drawing/2014/main" id="{D82342C0-1E5B-CF6E-4F2F-E1283CDF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024188"/>
            <a:ext cx="8440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Multiline Strings</a:t>
            </a:r>
          </a:p>
        </p:txBody>
      </p:sp>
      <p:grpSp>
        <p:nvGrpSpPr>
          <p:cNvPr id="19468" name="组合 8">
            <a:extLst>
              <a:ext uri="{FF2B5EF4-FFF2-40B4-BE49-F238E27FC236}">
                <a16:creationId xmlns:a16="http://schemas.microsoft.com/office/drawing/2014/main" id="{C33496B6-2659-6C64-B1E9-CEF86DE25B49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4217988"/>
            <a:ext cx="546100" cy="541337"/>
            <a:chOff x="6912864" y="3136392"/>
            <a:chExt cx="649224" cy="649224"/>
          </a:xfrm>
        </p:grpSpPr>
        <p:sp>
          <p:nvSpPr>
            <p:cNvPr id="19476" name="Freeform 620">
              <a:extLst>
                <a:ext uri="{FF2B5EF4-FFF2-40B4-BE49-F238E27FC236}">
                  <a16:creationId xmlns:a16="http://schemas.microsoft.com/office/drawing/2014/main" id="{A1EB6C02-D794-421A-F3E0-0EF48639B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椭圆 10">
              <a:extLst>
                <a:ext uri="{FF2B5EF4-FFF2-40B4-BE49-F238E27FC236}">
                  <a16:creationId xmlns:a16="http://schemas.microsoft.com/office/drawing/2014/main" id="{44C170A6-2F6D-FD2D-340D-6161CFF7EAD5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9469" name="TextBox 23">
            <a:extLst>
              <a:ext uri="{FF2B5EF4-FFF2-40B4-BE49-F238E27FC236}">
                <a16:creationId xmlns:a16="http://schemas.microsoft.com/office/drawing/2014/main" id="{1C274659-99B6-1D24-7DB8-6CE6B9DB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4327525"/>
            <a:ext cx="9475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Strings are Arrays: len(), strip(), lower(), upper(), replace(), split(), format()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ECAB3-870A-71CD-C0A7-46150D2ADC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25" y="1520825"/>
            <a:ext cx="2590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C5CB3-4BDE-3A97-78D5-FA19728CB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2154238"/>
            <a:ext cx="32480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B11052-E17D-114A-D8F6-179956422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5041900"/>
            <a:ext cx="2076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502D97-D0CA-58CB-4DCB-75CCB8350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5040313"/>
            <a:ext cx="20955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4518B6-5F88-89D8-F27F-E1C7069D5A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5022850"/>
            <a:ext cx="23431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13B021-D3EA-BE8C-47FA-7A84BA8611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4921250"/>
            <a:ext cx="32861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FB4CF9E-036F-F6D5-FAA7-5F5626B1A5C9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21507" name="组合 17">
            <a:extLst>
              <a:ext uri="{FF2B5EF4-FFF2-40B4-BE49-F238E27FC236}">
                <a16:creationId xmlns:a16="http://schemas.microsoft.com/office/drawing/2014/main" id="{541A88BB-FDB0-88AB-B996-314B7F34FFEA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21527" name="Picture 20">
              <a:extLst>
                <a:ext uri="{FF2B5EF4-FFF2-40B4-BE49-F238E27FC236}">
                  <a16:creationId xmlns:a16="http://schemas.microsoft.com/office/drawing/2014/main" id="{0EDE9D84-83E8-13DA-A5B0-92303056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8" name="图片 19">
              <a:extLst>
                <a:ext uri="{FF2B5EF4-FFF2-40B4-BE49-F238E27FC236}">
                  <a16:creationId xmlns:a16="http://schemas.microsoft.com/office/drawing/2014/main" id="{CD1ADB3C-D5E1-09BE-2D02-15DDD6F64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08" name="矩形 1">
            <a:extLst>
              <a:ext uri="{FF2B5EF4-FFF2-40B4-BE49-F238E27FC236}">
                <a16:creationId xmlns:a16="http://schemas.microsoft.com/office/drawing/2014/main" id="{BC79D437-706F-6D24-B040-5F0E3B33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1509" name="矩形 23">
            <a:extLst>
              <a:ext uri="{FF2B5EF4-FFF2-40B4-BE49-F238E27FC236}">
                <a16:creationId xmlns:a16="http://schemas.microsoft.com/office/drawing/2014/main" id="{6891264C-A9A6-821E-A6AD-CFADD251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2543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Casting</a:t>
            </a:r>
          </a:p>
        </p:txBody>
      </p:sp>
      <p:sp>
        <p:nvSpPr>
          <p:cNvPr id="21510" name="Date Placeholder 1">
            <a:extLst>
              <a:ext uri="{FF2B5EF4-FFF2-40B4-BE49-F238E27FC236}">
                <a16:creationId xmlns:a16="http://schemas.microsoft.com/office/drawing/2014/main" id="{A12CB6D7-E06B-FEDF-34A5-A616868798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517FB08-5278-124D-A5BE-B1FAAAC93540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1511" name="Slide Number Placeholder 2">
            <a:extLst>
              <a:ext uri="{FF2B5EF4-FFF2-40B4-BE49-F238E27FC236}">
                <a16:creationId xmlns:a16="http://schemas.microsoft.com/office/drawing/2014/main" id="{AF21D092-FCCE-D03A-E123-D79E077F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C6F60B0-CAB4-E245-81CD-1CA4EDA6472C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21512" name="组合 8">
            <a:extLst>
              <a:ext uri="{FF2B5EF4-FFF2-40B4-BE49-F238E27FC236}">
                <a16:creationId xmlns:a16="http://schemas.microsoft.com/office/drawing/2014/main" id="{F2B78228-6A37-B264-3A19-10A2ED15AB27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21525" name="Freeform 620">
              <a:extLst>
                <a:ext uri="{FF2B5EF4-FFF2-40B4-BE49-F238E27FC236}">
                  <a16:creationId xmlns:a16="http://schemas.microsoft.com/office/drawing/2014/main" id="{6D3701B5-6DD7-DB67-E5A7-79E75B248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5312674A-8BE3-FA82-4DA4-3823A26B05E4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1513" name="TextBox 13">
            <a:extLst>
              <a:ext uri="{FF2B5EF4-FFF2-40B4-BE49-F238E27FC236}">
                <a16:creationId xmlns:a16="http://schemas.microsoft.com/office/drawing/2014/main" id="{12112E43-B702-27EF-66D9-10DCFF1F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1180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int() - constructs an integer number from an integer literal, a float literal, or a string literal</a:t>
            </a:r>
          </a:p>
        </p:txBody>
      </p:sp>
      <p:grpSp>
        <p:nvGrpSpPr>
          <p:cNvPr id="21514" name="组合 8">
            <a:extLst>
              <a:ext uri="{FF2B5EF4-FFF2-40B4-BE49-F238E27FC236}">
                <a16:creationId xmlns:a16="http://schemas.microsoft.com/office/drawing/2014/main" id="{0F23F276-5AB3-0364-5054-B44A2976E6DC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2482850"/>
            <a:ext cx="546100" cy="541338"/>
            <a:chOff x="6912864" y="3136392"/>
            <a:chExt cx="649224" cy="649224"/>
          </a:xfrm>
        </p:grpSpPr>
        <p:sp>
          <p:nvSpPr>
            <p:cNvPr id="21523" name="Freeform 620">
              <a:extLst>
                <a:ext uri="{FF2B5EF4-FFF2-40B4-BE49-F238E27FC236}">
                  <a16:creationId xmlns:a16="http://schemas.microsoft.com/office/drawing/2014/main" id="{5E993214-8874-A573-F059-E92AA2254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椭圆 10">
              <a:extLst>
                <a:ext uri="{FF2B5EF4-FFF2-40B4-BE49-F238E27FC236}">
                  <a16:creationId xmlns:a16="http://schemas.microsoft.com/office/drawing/2014/main" id="{03B64697-FEA5-5EAB-F69F-9B0D4BE22F20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1515" name="TextBox 17">
            <a:extLst>
              <a:ext uri="{FF2B5EF4-FFF2-40B4-BE49-F238E27FC236}">
                <a16:creationId xmlns:a16="http://schemas.microsoft.com/office/drawing/2014/main" id="{3400D3E2-199C-6290-2FCE-40CAD2E2F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584450"/>
            <a:ext cx="1080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float() - constructs a float number from an integer literal, a float literal or a string literal</a:t>
            </a:r>
          </a:p>
        </p:txBody>
      </p:sp>
      <p:grpSp>
        <p:nvGrpSpPr>
          <p:cNvPr id="21516" name="组合 8">
            <a:extLst>
              <a:ext uri="{FF2B5EF4-FFF2-40B4-BE49-F238E27FC236}">
                <a16:creationId xmlns:a16="http://schemas.microsoft.com/office/drawing/2014/main" id="{F00960ED-0AED-DA92-4C95-8B65F401198C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3497263"/>
            <a:ext cx="546100" cy="541337"/>
            <a:chOff x="6912864" y="3136392"/>
            <a:chExt cx="649224" cy="649224"/>
          </a:xfrm>
        </p:grpSpPr>
        <p:sp>
          <p:nvSpPr>
            <p:cNvPr id="21521" name="Freeform 620">
              <a:extLst>
                <a:ext uri="{FF2B5EF4-FFF2-40B4-BE49-F238E27FC236}">
                  <a16:creationId xmlns:a16="http://schemas.microsoft.com/office/drawing/2014/main" id="{79EC0070-5B56-8DAA-63C0-DE40686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椭圆 10">
              <a:extLst>
                <a:ext uri="{FF2B5EF4-FFF2-40B4-BE49-F238E27FC236}">
                  <a16:creationId xmlns:a16="http://schemas.microsoft.com/office/drawing/2014/main" id="{1828394A-1804-F998-0999-B3161A3DFF01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1517" name="TextBox 23">
            <a:extLst>
              <a:ext uri="{FF2B5EF4-FFF2-40B4-BE49-F238E27FC236}">
                <a16:creationId xmlns:a16="http://schemas.microsoft.com/office/drawing/2014/main" id="{25BF63C7-6DF5-B80E-9158-7F69CC661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3598863"/>
            <a:ext cx="107061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str() - constructs a string from a wide variety of data types, including strings, integer literals and float literals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6BB52-C867-CFAC-409E-E3A603E27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4772025"/>
            <a:ext cx="26003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051F2-1212-38A5-03E4-A0EBC1DC5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49788"/>
            <a:ext cx="30003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9A9B68-AB2A-3E2C-2B61-2E5ACD77F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21225"/>
            <a:ext cx="2895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76198F6-23DA-BE31-ACB3-690780D8FB75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22531" name="组合 17">
            <a:extLst>
              <a:ext uri="{FF2B5EF4-FFF2-40B4-BE49-F238E27FC236}">
                <a16:creationId xmlns:a16="http://schemas.microsoft.com/office/drawing/2014/main" id="{7C7870EB-4D68-E679-FFC9-B54CA6BE2A03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22542" name="Picture 20">
              <a:extLst>
                <a:ext uri="{FF2B5EF4-FFF2-40B4-BE49-F238E27FC236}">
                  <a16:creationId xmlns:a16="http://schemas.microsoft.com/office/drawing/2014/main" id="{B0050B7E-F9B0-8F0C-9948-9BD97D55F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3" name="图片 19">
              <a:extLst>
                <a:ext uri="{FF2B5EF4-FFF2-40B4-BE49-F238E27FC236}">
                  <a16:creationId xmlns:a16="http://schemas.microsoft.com/office/drawing/2014/main" id="{D3E8EF24-7720-E5F6-4EDB-3EE53573D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2" name="矩形 1">
            <a:extLst>
              <a:ext uri="{FF2B5EF4-FFF2-40B4-BE49-F238E27FC236}">
                <a16:creationId xmlns:a16="http://schemas.microsoft.com/office/drawing/2014/main" id="{2E56BE05-4324-22B6-0501-8C4F7C4E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2533" name="矩形 23">
            <a:extLst>
              <a:ext uri="{FF2B5EF4-FFF2-40B4-BE49-F238E27FC236}">
                <a16:creationId xmlns:a16="http://schemas.microsoft.com/office/drawing/2014/main" id="{474E3F75-3D21-AABF-F19E-4081E49A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2797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Booleans</a:t>
            </a:r>
          </a:p>
        </p:txBody>
      </p:sp>
      <p:sp>
        <p:nvSpPr>
          <p:cNvPr id="22534" name="Date Placeholder 1">
            <a:extLst>
              <a:ext uri="{FF2B5EF4-FFF2-40B4-BE49-F238E27FC236}">
                <a16:creationId xmlns:a16="http://schemas.microsoft.com/office/drawing/2014/main" id="{A3EA1FB2-43C7-6746-4013-97D20F367A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4E017714-7B2A-1140-8B46-2DD491B9FD78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2535" name="Slide Number Placeholder 2">
            <a:extLst>
              <a:ext uri="{FF2B5EF4-FFF2-40B4-BE49-F238E27FC236}">
                <a16:creationId xmlns:a16="http://schemas.microsoft.com/office/drawing/2014/main" id="{7A0E0F85-671E-CC1B-38FE-FA1F3C9F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D4AA300-7872-5F47-99CE-3D511140D66A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22536" name="组合 8">
            <a:extLst>
              <a:ext uri="{FF2B5EF4-FFF2-40B4-BE49-F238E27FC236}">
                <a16:creationId xmlns:a16="http://schemas.microsoft.com/office/drawing/2014/main" id="{4A4D5A13-C86F-E234-83BC-33DC5E7BFFB3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22540" name="Freeform 620">
              <a:extLst>
                <a:ext uri="{FF2B5EF4-FFF2-40B4-BE49-F238E27FC236}">
                  <a16:creationId xmlns:a16="http://schemas.microsoft.com/office/drawing/2014/main" id="{162ED408-2FCF-1F8A-280E-42C5C57C4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59BC5F7B-80D3-70C9-B3B1-9FA1F9CED147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2537" name="TextBox 13">
            <a:extLst>
              <a:ext uri="{FF2B5EF4-FFF2-40B4-BE49-F238E27FC236}">
                <a16:creationId xmlns:a16="http://schemas.microsoft.com/office/drawing/2014/main" id="{31BF3F68-58DF-AA9C-0DAB-53A508936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Booleans represent one of two values: True or False.</a:t>
            </a:r>
          </a:p>
        </p:txBody>
      </p:sp>
      <p:pic>
        <p:nvPicPr>
          <p:cNvPr id="22538" name="Picture 3">
            <a:extLst>
              <a:ext uri="{FF2B5EF4-FFF2-40B4-BE49-F238E27FC236}">
                <a16:creationId xmlns:a16="http://schemas.microsoft.com/office/drawing/2014/main" id="{235AC662-5356-053D-7D0E-6CE20D24D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019425"/>
            <a:ext cx="16954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4">
            <a:extLst>
              <a:ext uri="{FF2B5EF4-FFF2-40B4-BE49-F238E27FC236}">
                <a16:creationId xmlns:a16="http://schemas.microsoft.com/office/drawing/2014/main" id="{EB17A887-C043-229C-FC65-FBDEA754A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27325"/>
            <a:ext cx="3228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570950E-2B4F-3CD7-9EF0-6E47CC711135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23555" name="组合 17">
            <a:extLst>
              <a:ext uri="{FF2B5EF4-FFF2-40B4-BE49-F238E27FC236}">
                <a16:creationId xmlns:a16="http://schemas.microsoft.com/office/drawing/2014/main" id="{B33CAABD-755F-7610-9CBA-5B248486CD77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23582" name="Picture 20">
              <a:extLst>
                <a:ext uri="{FF2B5EF4-FFF2-40B4-BE49-F238E27FC236}">
                  <a16:creationId xmlns:a16="http://schemas.microsoft.com/office/drawing/2014/main" id="{888C5E21-CC74-31A7-A2A7-15589AFC2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图片 19">
              <a:extLst>
                <a:ext uri="{FF2B5EF4-FFF2-40B4-BE49-F238E27FC236}">
                  <a16:creationId xmlns:a16="http://schemas.microsoft.com/office/drawing/2014/main" id="{6D7DC211-52D9-CAE6-1A09-00ED53F68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6" name="矩形 1">
            <a:extLst>
              <a:ext uri="{FF2B5EF4-FFF2-40B4-BE49-F238E27FC236}">
                <a16:creationId xmlns:a16="http://schemas.microsoft.com/office/drawing/2014/main" id="{D95FAB3D-29BB-6E37-2BD5-D0C9A503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3557" name="矩形 23">
            <a:extLst>
              <a:ext uri="{FF2B5EF4-FFF2-40B4-BE49-F238E27FC236}">
                <a16:creationId xmlns:a16="http://schemas.microsoft.com/office/drawing/2014/main" id="{7CEB226E-3A97-DADC-D82A-A0E7FF5C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7667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Booleans - Evaluate Values and Variables</a:t>
            </a:r>
          </a:p>
        </p:txBody>
      </p:sp>
      <p:sp>
        <p:nvSpPr>
          <p:cNvPr id="23558" name="Date Placeholder 1">
            <a:extLst>
              <a:ext uri="{FF2B5EF4-FFF2-40B4-BE49-F238E27FC236}">
                <a16:creationId xmlns:a16="http://schemas.microsoft.com/office/drawing/2014/main" id="{C480F8C6-FBBE-8091-1906-865605724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5619F96-F5E9-7D41-8A67-C091A08593D8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3559" name="Slide Number Placeholder 2">
            <a:extLst>
              <a:ext uri="{FF2B5EF4-FFF2-40B4-BE49-F238E27FC236}">
                <a16:creationId xmlns:a16="http://schemas.microsoft.com/office/drawing/2014/main" id="{617F6C20-2B81-8794-6628-8E536774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ACE33973-F11E-4D44-A3B3-052720C9072F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18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23560" name="组合 8">
            <a:extLst>
              <a:ext uri="{FF2B5EF4-FFF2-40B4-BE49-F238E27FC236}">
                <a16:creationId xmlns:a16="http://schemas.microsoft.com/office/drawing/2014/main" id="{A29BCFF0-D803-ACBF-FFA9-63904F6B42CC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23580" name="Freeform 620">
              <a:extLst>
                <a:ext uri="{FF2B5EF4-FFF2-40B4-BE49-F238E27FC236}">
                  <a16:creationId xmlns:a16="http://schemas.microsoft.com/office/drawing/2014/main" id="{59486337-410B-037C-06D5-2D09C976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37FB8837-6864-F16B-D267-1F3BA6002060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3561" name="TextBox 13">
            <a:extLst>
              <a:ext uri="{FF2B5EF4-FFF2-40B4-BE49-F238E27FC236}">
                <a16:creationId xmlns:a16="http://schemas.microsoft.com/office/drawing/2014/main" id="{6EACB3D2-E5BF-F64E-5BDB-2B88FD72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Almost any value is evaluated to True if it has some sort of content.</a:t>
            </a:r>
          </a:p>
        </p:txBody>
      </p:sp>
      <p:grpSp>
        <p:nvGrpSpPr>
          <p:cNvPr id="23562" name="组合 8">
            <a:extLst>
              <a:ext uri="{FF2B5EF4-FFF2-40B4-BE49-F238E27FC236}">
                <a16:creationId xmlns:a16="http://schemas.microsoft.com/office/drawing/2014/main" id="{0402264D-7B57-55DC-2F6A-149ED001A3FB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2236788"/>
            <a:ext cx="546100" cy="541337"/>
            <a:chOff x="6912864" y="3136392"/>
            <a:chExt cx="649224" cy="649224"/>
          </a:xfrm>
        </p:grpSpPr>
        <p:sp>
          <p:nvSpPr>
            <p:cNvPr id="23578" name="Freeform 620">
              <a:extLst>
                <a:ext uri="{FF2B5EF4-FFF2-40B4-BE49-F238E27FC236}">
                  <a16:creationId xmlns:a16="http://schemas.microsoft.com/office/drawing/2014/main" id="{004A906B-1524-BB89-088E-573EA34C2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椭圆 10">
              <a:extLst>
                <a:ext uri="{FF2B5EF4-FFF2-40B4-BE49-F238E27FC236}">
                  <a16:creationId xmlns:a16="http://schemas.microsoft.com/office/drawing/2014/main" id="{47C0E5DD-61B4-550D-0DD1-E2C46F7480EB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3563" name="TextBox 19">
            <a:extLst>
              <a:ext uri="{FF2B5EF4-FFF2-40B4-BE49-F238E27FC236}">
                <a16:creationId xmlns:a16="http://schemas.microsoft.com/office/drawing/2014/main" id="{D6AA0373-4045-7E99-BF56-BC4E6D5CD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2338388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Any string is True, except empty strings.</a:t>
            </a:r>
          </a:p>
        </p:txBody>
      </p:sp>
      <p:grpSp>
        <p:nvGrpSpPr>
          <p:cNvPr id="23564" name="组合 8">
            <a:extLst>
              <a:ext uri="{FF2B5EF4-FFF2-40B4-BE49-F238E27FC236}">
                <a16:creationId xmlns:a16="http://schemas.microsoft.com/office/drawing/2014/main" id="{2123DD8B-DCA4-35F7-14A3-F7D8131F1740}"/>
              </a:ext>
            </a:extLst>
          </p:cNvPr>
          <p:cNvGrpSpPr>
            <a:grpSpLocks/>
          </p:cNvGrpSpPr>
          <p:nvPr/>
        </p:nvGrpSpPr>
        <p:grpSpPr bwMode="auto">
          <a:xfrm>
            <a:off x="268288" y="2930525"/>
            <a:ext cx="546100" cy="541338"/>
            <a:chOff x="6912864" y="3136392"/>
            <a:chExt cx="649224" cy="649224"/>
          </a:xfrm>
        </p:grpSpPr>
        <p:sp>
          <p:nvSpPr>
            <p:cNvPr id="23576" name="Freeform 620">
              <a:extLst>
                <a:ext uri="{FF2B5EF4-FFF2-40B4-BE49-F238E27FC236}">
                  <a16:creationId xmlns:a16="http://schemas.microsoft.com/office/drawing/2014/main" id="{E94DFE13-D6E3-67E6-D7F8-F875F5162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椭圆 10">
              <a:extLst>
                <a:ext uri="{FF2B5EF4-FFF2-40B4-BE49-F238E27FC236}">
                  <a16:creationId xmlns:a16="http://schemas.microsoft.com/office/drawing/2014/main" id="{CBB243B3-7399-9196-EFB4-90264426EEBF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3565" name="TextBox 23">
            <a:extLst>
              <a:ext uri="{FF2B5EF4-FFF2-40B4-BE49-F238E27FC236}">
                <a16:creationId xmlns:a16="http://schemas.microsoft.com/office/drawing/2014/main" id="{F979C38C-6F15-D5D3-8172-08FD57CBF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3032125"/>
            <a:ext cx="1066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Any number is True, except 0.</a:t>
            </a:r>
          </a:p>
        </p:txBody>
      </p:sp>
      <p:grpSp>
        <p:nvGrpSpPr>
          <p:cNvPr id="23566" name="组合 8">
            <a:extLst>
              <a:ext uri="{FF2B5EF4-FFF2-40B4-BE49-F238E27FC236}">
                <a16:creationId xmlns:a16="http://schemas.microsoft.com/office/drawing/2014/main" id="{953BC83B-080A-F5E6-C118-A1A86E438CAA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3660775"/>
            <a:ext cx="546100" cy="541338"/>
            <a:chOff x="6912864" y="3136392"/>
            <a:chExt cx="649224" cy="649224"/>
          </a:xfrm>
        </p:grpSpPr>
        <p:sp>
          <p:nvSpPr>
            <p:cNvPr id="23574" name="Freeform 620">
              <a:extLst>
                <a:ext uri="{FF2B5EF4-FFF2-40B4-BE49-F238E27FC236}">
                  <a16:creationId xmlns:a16="http://schemas.microsoft.com/office/drawing/2014/main" id="{02996E61-7AFE-DA71-5E74-C78C57034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椭圆 10">
              <a:extLst>
                <a:ext uri="{FF2B5EF4-FFF2-40B4-BE49-F238E27FC236}">
                  <a16:creationId xmlns:a16="http://schemas.microsoft.com/office/drawing/2014/main" id="{8947A5F2-5F3C-0DF7-693C-E9245603E82E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3567" name="TextBox 27">
            <a:extLst>
              <a:ext uri="{FF2B5EF4-FFF2-40B4-BE49-F238E27FC236}">
                <a16:creationId xmlns:a16="http://schemas.microsoft.com/office/drawing/2014/main" id="{2808A3A9-F3DD-EEA0-9232-B2F356DB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3762375"/>
            <a:ext cx="10658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Any list, tuple, set, and dictionary are True, except empty ones.</a:t>
            </a:r>
          </a:p>
        </p:txBody>
      </p:sp>
      <p:grpSp>
        <p:nvGrpSpPr>
          <p:cNvPr id="23568" name="组合 8">
            <a:extLst>
              <a:ext uri="{FF2B5EF4-FFF2-40B4-BE49-F238E27FC236}">
                <a16:creationId xmlns:a16="http://schemas.microsoft.com/office/drawing/2014/main" id="{64D06CD3-6815-6A6C-8320-7508FC8F3D04}"/>
              </a:ext>
            </a:extLst>
          </p:cNvPr>
          <p:cNvGrpSpPr>
            <a:grpSpLocks/>
          </p:cNvGrpSpPr>
          <p:nvPr/>
        </p:nvGrpSpPr>
        <p:grpSpPr bwMode="auto">
          <a:xfrm>
            <a:off x="320675" y="4408488"/>
            <a:ext cx="546100" cy="541337"/>
            <a:chOff x="6912864" y="3136392"/>
            <a:chExt cx="649224" cy="649224"/>
          </a:xfrm>
        </p:grpSpPr>
        <p:sp>
          <p:nvSpPr>
            <p:cNvPr id="23572" name="Freeform 620">
              <a:extLst>
                <a:ext uri="{FF2B5EF4-FFF2-40B4-BE49-F238E27FC236}">
                  <a16:creationId xmlns:a16="http://schemas.microsoft.com/office/drawing/2014/main" id="{133F480F-9928-8A08-ADEC-E517DA8C8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椭圆 10">
              <a:extLst>
                <a:ext uri="{FF2B5EF4-FFF2-40B4-BE49-F238E27FC236}">
                  <a16:creationId xmlns:a16="http://schemas.microsoft.com/office/drawing/2014/main" id="{0922ACC2-8C0F-64A7-26AD-B5F6E91E80C8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3569" name="TextBox 31">
            <a:extLst>
              <a:ext uri="{FF2B5EF4-FFF2-40B4-BE49-F238E27FC236}">
                <a16:creationId xmlns:a16="http://schemas.microsoft.com/office/drawing/2014/main" id="{B5ED17A8-F2C0-7454-E230-754F204C2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4510088"/>
            <a:ext cx="106600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There are not many values that evaluates to False, except empty values, such as (), [], {}, "", the number 0, and the value None.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F0AC7-253F-8CE1-56E2-E086685D8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5033963"/>
            <a:ext cx="3267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AC3FA2-BF2D-8A66-2642-7E6BDC105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388" y="2244725"/>
            <a:ext cx="2276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2BAFCF-8AE7-03F0-E951-9DD2A59D909D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24579" name="组合 17">
            <a:extLst>
              <a:ext uri="{FF2B5EF4-FFF2-40B4-BE49-F238E27FC236}">
                <a16:creationId xmlns:a16="http://schemas.microsoft.com/office/drawing/2014/main" id="{9FB295A3-F5B0-6FAE-641A-BEF7BCD84F92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24590" name="Picture 20">
              <a:extLst>
                <a:ext uri="{FF2B5EF4-FFF2-40B4-BE49-F238E27FC236}">
                  <a16:creationId xmlns:a16="http://schemas.microsoft.com/office/drawing/2014/main" id="{B22F278C-777F-066A-F184-0D8E115CD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1" name="图片 19">
              <a:extLst>
                <a:ext uri="{FF2B5EF4-FFF2-40B4-BE49-F238E27FC236}">
                  <a16:creationId xmlns:a16="http://schemas.microsoft.com/office/drawing/2014/main" id="{FBB56B7B-4C0A-D970-5BD5-70029506A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0" name="矩形 1">
            <a:extLst>
              <a:ext uri="{FF2B5EF4-FFF2-40B4-BE49-F238E27FC236}">
                <a16:creationId xmlns:a16="http://schemas.microsoft.com/office/drawing/2014/main" id="{E3E75D30-DF15-E308-8337-9E5205640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4581" name="矩形 23">
            <a:extLst>
              <a:ext uri="{FF2B5EF4-FFF2-40B4-BE49-F238E27FC236}">
                <a16:creationId xmlns:a16="http://schemas.microsoft.com/office/drawing/2014/main" id="{E7D3CCE9-1CE3-1120-7359-3CFB07E3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1922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List</a:t>
            </a:r>
          </a:p>
        </p:txBody>
      </p:sp>
      <p:sp>
        <p:nvSpPr>
          <p:cNvPr id="24582" name="Date Placeholder 1">
            <a:extLst>
              <a:ext uri="{FF2B5EF4-FFF2-40B4-BE49-F238E27FC236}">
                <a16:creationId xmlns:a16="http://schemas.microsoft.com/office/drawing/2014/main" id="{FC8CF8A3-0AB3-0BE6-2A84-BC95754A73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B6D709C-1335-4644-84F4-7AB6A02242E6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4583" name="Slide Number Placeholder 2">
            <a:extLst>
              <a:ext uri="{FF2B5EF4-FFF2-40B4-BE49-F238E27FC236}">
                <a16:creationId xmlns:a16="http://schemas.microsoft.com/office/drawing/2014/main" id="{EEFCE5F6-A1B5-81AB-3369-EFE43642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BD8D0EA-8606-9543-AC6E-5CC941827923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19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24584" name="组合 8">
            <a:extLst>
              <a:ext uri="{FF2B5EF4-FFF2-40B4-BE49-F238E27FC236}">
                <a16:creationId xmlns:a16="http://schemas.microsoft.com/office/drawing/2014/main" id="{B38398E1-FB3B-59DC-B986-851D2445A8BD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24588" name="Freeform 620">
              <a:extLst>
                <a:ext uri="{FF2B5EF4-FFF2-40B4-BE49-F238E27FC236}">
                  <a16:creationId xmlns:a16="http://schemas.microsoft.com/office/drawing/2014/main" id="{5BF2BD5E-EED9-884B-90F9-7EA824ED0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ADC7B52A-B298-894D-21B5-EC08AAA1AF0F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4585" name="TextBox 13">
            <a:extLst>
              <a:ext uri="{FF2B5EF4-FFF2-40B4-BE49-F238E27FC236}">
                <a16:creationId xmlns:a16="http://schemas.microsoft.com/office/drawing/2014/main" id="{1F6A0ECB-F0BD-B7CE-2F33-1975050EC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List is a collection which is ordered and changeable. Allows duplicate members.</a:t>
            </a:r>
          </a:p>
        </p:txBody>
      </p:sp>
      <p:pic>
        <p:nvPicPr>
          <p:cNvPr id="24586" name="Picture 5">
            <a:extLst>
              <a:ext uri="{FF2B5EF4-FFF2-40B4-BE49-F238E27FC236}">
                <a16:creationId xmlns:a16="http://schemas.microsoft.com/office/drawing/2014/main" id="{8CDA2B80-A12B-95CD-44E2-C6A343FF4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2624138"/>
            <a:ext cx="36671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TextBox 16">
            <a:extLst>
              <a:ext uri="{FF2B5EF4-FFF2-40B4-BE49-F238E27FC236}">
                <a16:creationId xmlns:a16="http://schemas.microsoft.com/office/drawing/2014/main" id="{0077D3E9-A78B-2AFD-843E-665E96803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516438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W3schools_list: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  <a:hlinkClick r:id="rId5"/>
              </a:rPr>
              <a:t>https://www.w3schools.com/python/python_lists.asp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>
            <a:extLst>
              <a:ext uri="{FF2B5EF4-FFF2-40B4-BE49-F238E27FC236}">
                <a16:creationId xmlns:a16="http://schemas.microsoft.com/office/drawing/2014/main" id="{239EBEE1-EECD-7763-4899-3CA238404AF6}"/>
              </a:ext>
            </a:extLst>
          </p:cNvPr>
          <p:cNvSpPr>
            <a:spLocks/>
          </p:cNvSpPr>
          <p:nvPr/>
        </p:nvSpPr>
        <p:spPr bwMode="auto">
          <a:xfrm>
            <a:off x="5614988" y="0"/>
            <a:ext cx="6423025" cy="6858000"/>
          </a:xfrm>
          <a:custGeom>
            <a:avLst/>
            <a:gdLst>
              <a:gd name="T0" fmla="*/ 38059495 w 5769204"/>
              <a:gd name="T1" fmla="*/ 9427 h 6858000"/>
              <a:gd name="T2" fmla="*/ 116568154 w 5769204"/>
              <a:gd name="T3" fmla="*/ 0 h 6858000"/>
              <a:gd name="T4" fmla="*/ 116568154 w 5769204"/>
              <a:gd name="T5" fmla="*/ 6858000 h 6858000"/>
              <a:gd name="T6" fmla="*/ 0 w 5769204"/>
              <a:gd name="T7" fmla="*/ 6858000 h 6858000"/>
              <a:gd name="T8" fmla="*/ 3805949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099" name="矩形 1">
            <a:extLst>
              <a:ext uri="{FF2B5EF4-FFF2-40B4-BE49-F238E27FC236}">
                <a16:creationId xmlns:a16="http://schemas.microsoft.com/office/drawing/2014/main" id="{A71B4958-B225-AF64-FC1C-5D339357B58F}"/>
              </a:ext>
            </a:extLst>
          </p:cNvPr>
          <p:cNvSpPr>
            <a:spLocks/>
          </p:cNvSpPr>
          <p:nvPr/>
        </p:nvSpPr>
        <p:spPr bwMode="auto">
          <a:xfrm>
            <a:off x="5768975" y="0"/>
            <a:ext cx="6423025" cy="6858000"/>
          </a:xfrm>
          <a:custGeom>
            <a:avLst/>
            <a:gdLst>
              <a:gd name="T0" fmla="*/ 38059495 w 5769204"/>
              <a:gd name="T1" fmla="*/ 9427 h 6858000"/>
              <a:gd name="T2" fmla="*/ 116568154 w 5769204"/>
              <a:gd name="T3" fmla="*/ 0 h 6858000"/>
              <a:gd name="T4" fmla="*/ 116568154 w 5769204"/>
              <a:gd name="T5" fmla="*/ 6858000 h 6858000"/>
              <a:gd name="T6" fmla="*/ 0 w 5769204"/>
              <a:gd name="T7" fmla="*/ 6858000 h 6858000"/>
              <a:gd name="T8" fmla="*/ 3805949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0" name="等腰三角形 4">
            <a:extLst>
              <a:ext uri="{FF2B5EF4-FFF2-40B4-BE49-F238E27FC236}">
                <a16:creationId xmlns:a16="http://schemas.microsoft.com/office/drawing/2014/main" id="{EAAFF8CF-A6C2-66B5-8408-DCD653525C6A}"/>
              </a:ext>
            </a:extLst>
          </p:cNvPr>
          <p:cNvSpPr>
            <a:spLocks/>
          </p:cNvSpPr>
          <p:nvPr/>
        </p:nvSpPr>
        <p:spPr bwMode="auto">
          <a:xfrm rot="-344388">
            <a:off x="9923463" y="-147638"/>
            <a:ext cx="2436812" cy="3543301"/>
          </a:xfrm>
          <a:custGeom>
            <a:avLst/>
            <a:gdLst>
              <a:gd name="T0" fmla="*/ 0 w 2436495"/>
              <a:gd name="T1" fmla="*/ 0 h 3543376"/>
              <a:gd name="T2" fmla="*/ 2445386 w 2436495"/>
              <a:gd name="T3" fmla="*/ 249534 h 3543376"/>
              <a:gd name="T4" fmla="*/ 2100853 w 2436495"/>
              <a:gd name="T5" fmla="*/ 3541276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1" name="等腰三角形 4">
            <a:extLst>
              <a:ext uri="{FF2B5EF4-FFF2-40B4-BE49-F238E27FC236}">
                <a16:creationId xmlns:a16="http://schemas.microsoft.com/office/drawing/2014/main" id="{A7F8AA51-7C8F-5D02-CAE7-A0BC659374CB}"/>
              </a:ext>
            </a:extLst>
          </p:cNvPr>
          <p:cNvSpPr>
            <a:spLocks/>
          </p:cNvSpPr>
          <p:nvPr/>
        </p:nvSpPr>
        <p:spPr bwMode="auto">
          <a:xfrm rot="10452885">
            <a:off x="9837738" y="146050"/>
            <a:ext cx="1068387" cy="1552575"/>
          </a:xfrm>
          <a:custGeom>
            <a:avLst/>
            <a:gdLst>
              <a:gd name="T0" fmla="*/ 0 w 2436495"/>
              <a:gd name="T1" fmla="*/ 0 h 3543376"/>
              <a:gd name="T2" fmla="*/ 0 w 2436495"/>
              <a:gd name="T3" fmla="*/ 0 h 3543376"/>
              <a:gd name="T4" fmla="*/ 0 w 2436495"/>
              <a:gd name="T5" fmla="*/ 0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4102" name="矩形 31">
            <a:extLst>
              <a:ext uri="{FF2B5EF4-FFF2-40B4-BE49-F238E27FC236}">
                <a16:creationId xmlns:a16="http://schemas.microsoft.com/office/drawing/2014/main" id="{823D399F-C221-6E73-01F0-50607330E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1128713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矩形 29">
            <a:extLst>
              <a:ext uri="{FF2B5EF4-FFF2-40B4-BE49-F238E27FC236}">
                <a16:creationId xmlns:a16="http://schemas.microsoft.com/office/drawing/2014/main" id="{F24D8F69-0FA1-E00F-F776-46B4C71CA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128713"/>
            <a:ext cx="81438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04" name="文本框 30">
            <a:extLst>
              <a:ext uri="{FF2B5EF4-FFF2-40B4-BE49-F238E27FC236}">
                <a16:creationId xmlns:a16="http://schemas.microsoft.com/office/drawing/2014/main" id="{0E6E25B4-0A87-AC7A-34F9-B1895EB4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1165225"/>
            <a:ext cx="51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2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5" name="矩形 38">
            <a:extLst>
              <a:ext uri="{FF2B5EF4-FFF2-40B4-BE49-F238E27FC236}">
                <a16:creationId xmlns:a16="http://schemas.microsoft.com/office/drawing/2014/main" id="{C600A21F-EBB6-DEE5-2260-3B08D2B4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1789113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6" name="矩形 36">
            <a:extLst>
              <a:ext uri="{FF2B5EF4-FFF2-40B4-BE49-F238E27FC236}">
                <a16:creationId xmlns:a16="http://schemas.microsoft.com/office/drawing/2014/main" id="{3A1C502E-74C6-07EE-9C02-3C66EFE55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789113"/>
            <a:ext cx="81438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07" name="文本框 37">
            <a:extLst>
              <a:ext uri="{FF2B5EF4-FFF2-40B4-BE49-F238E27FC236}">
                <a16:creationId xmlns:a16="http://schemas.microsoft.com/office/drawing/2014/main" id="{BC653C58-DA90-11D8-E765-153520448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1825625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2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8" name="矩形 45">
            <a:extLst>
              <a:ext uri="{FF2B5EF4-FFF2-40B4-BE49-F238E27FC236}">
                <a16:creationId xmlns:a16="http://schemas.microsoft.com/office/drawing/2014/main" id="{DC1F9210-D020-5532-B520-1EC6F2BB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2449513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9" name="矩形 43">
            <a:extLst>
              <a:ext uri="{FF2B5EF4-FFF2-40B4-BE49-F238E27FC236}">
                <a16:creationId xmlns:a16="http://schemas.microsoft.com/office/drawing/2014/main" id="{A328374C-A5C2-035C-5659-8E7F4438A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2449513"/>
            <a:ext cx="81438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10" name="文本框 44">
            <a:extLst>
              <a:ext uri="{FF2B5EF4-FFF2-40B4-BE49-F238E27FC236}">
                <a16:creationId xmlns:a16="http://schemas.microsoft.com/office/drawing/2014/main" id="{F20FC776-83E5-389F-B263-1092B2FA0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2486025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lang="zh-CN" altLang="en-US" sz="2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11" name="矩形 52">
            <a:extLst>
              <a:ext uri="{FF2B5EF4-FFF2-40B4-BE49-F238E27FC236}">
                <a16:creationId xmlns:a16="http://schemas.microsoft.com/office/drawing/2014/main" id="{1F14C5A1-310C-016A-998A-654FD67D7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3109913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12" name="矩形 50">
            <a:extLst>
              <a:ext uri="{FF2B5EF4-FFF2-40B4-BE49-F238E27FC236}">
                <a16:creationId xmlns:a16="http://schemas.microsoft.com/office/drawing/2014/main" id="{43983B12-6020-DC87-998D-4ACAD694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3109913"/>
            <a:ext cx="81438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13" name="文本框 51">
            <a:extLst>
              <a:ext uri="{FF2B5EF4-FFF2-40B4-BE49-F238E27FC236}">
                <a16:creationId xmlns:a16="http://schemas.microsoft.com/office/drawing/2014/main" id="{A7801BF5-1E64-CA06-F6F6-B03AD7A53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3146425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CN" altLang="en-US" sz="2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114" name="组合 55">
            <a:extLst>
              <a:ext uri="{FF2B5EF4-FFF2-40B4-BE49-F238E27FC236}">
                <a16:creationId xmlns:a16="http://schemas.microsoft.com/office/drawing/2014/main" id="{1D89478B-98D5-49CE-F60A-071D9624BB60}"/>
              </a:ext>
            </a:extLst>
          </p:cNvPr>
          <p:cNvGrpSpPr>
            <a:grpSpLocks/>
          </p:cNvGrpSpPr>
          <p:nvPr/>
        </p:nvGrpSpPr>
        <p:grpSpPr bwMode="auto">
          <a:xfrm>
            <a:off x="530225" y="236538"/>
            <a:ext cx="2701925" cy="712787"/>
            <a:chOff x="-19051" y="-196107"/>
            <a:chExt cx="2702007" cy="711214"/>
          </a:xfrm>
        </p:grpSpPr>
        <p:sp>
          <p:nvSpPr>
            <p:cNvPr id="4138" name="文本框 57">
              <a:extLst>
                <a:ext uri="{FF2B5EF4-FFF2-40B4-BE49-F238E27FC236}">
                  <a16:creationId xmlns:a16="http://schemas.microsoft.com/office/drawing/2014/main" id="{919D31B7-8F14-7365-76EF-EFF23E0EA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051" y="-196107"/>
              <a:ext cx="2702007" cy="645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600" b="1">
                  <a:solidFill>
                    <a:srgbClr val="1C488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Agenda</a:t>
              </a:r>
              <a:endParaRPr lang="zh-CN" altLang="en-US" sz="36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4139" name="直接连接符 58">
              <a:extLst>
                <a:ext uri="{FF2B5EF4-FFF2-40B4-BE49-F238E27FC236}">
                  <a16:creationId xmlns:a16="http://schemas.microsoft.com/office/drawing/2014/main" id="{ED6F59D4-00C0-BC50-3BC6-88BD82A775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800" y="515107"/>
              <a:ext cx="2550676" cy="0"/>
            </a:xfrm>
            <a:prstGeom prst="line">
              <a:avLst/>
            </a:prstGeom>
            <a:noFill/>
            <a:ln w="635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15" name="图片 5">
            <a:extLst>
              <a:ext uri="{FF2B5EF4-FFF2-40B4-BE49-F238E27FC236}">
                <a16:creationId xmlns:a16="http://schemas.microsoft.com/office/drawing/2014/main" id="{E95E7C98-BE77-EA7C-E2ED-492A4955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4013200"/>
            <a:ext cx="6326187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6" name="Rectangle 1">
            <a:extLst>
              <a:ext uri="{FF2B5EF4-FFF2-40B4-BE49-F238E27FC236}">
                <a16:creationId xmlns:a16="http://schemas.microsoft.com/office/drawing/2014/main" id="{8C9A3DCD-BDA2-C7A5-1913-EC9D69134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1176338"/>
            <a:ext cx="1624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Basic</a:t>
            </a:r>
            <a:r>
              <a:rPr lang="zh-CN" altLang="en-US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Syntax</a:t>
            </a:r>
            <a:endParaRPr lang="zh-CN" altLang="en-US" sz="18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17" name="Rectangle 2">
            <a:extLst>
              <a:ext uri="{FF2B5EF4-FFF2-40B4-BE49-F238E27FC236}">
                <a16:creationId xmlns:a16="http://schemas.microsoft.com/office/drawing/2014/main" id="{EBC7EBBD-C4D6-1B29-05F4-15064D1C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1844675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Variables</a:t>
            </a:r>
            <a:endParaRPr lang="zh-CN" altLang="en-US" sz="18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18" name="Rectangle 6">
            <a:extLst>
              <a:ext uri="{FF2B5EF4-FFF2-40B4-BE49-F238E27FC236}">
                <a16:creationId xmlns:a16="http://schemas.microsoft.com/office/drawing/2014/main" id="{8E4D9E32-0A14-A021-F87D-743CC9BDF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3182938"/>
            <a:ext cx="2622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Operators</a:t>
            </a:r>
            <a:endParaRPr lang="zh-CN" altLang="en-US" sz="18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19" name="Rectangle 2">
            <a:extLst>
              <a:ext uri="{FF2B5EF4-FFF2-40B4-BE49-F238E27FC236}">
                <a16:creationId xmlns:a16="http://schemas.microsoft.com/office/drawing/2014/main" id="{6B00CAD0-B71E-3EA9-CC2F-124EF1A1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2509838"/>
            <a:ext cx="236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Data Types</a:t>
            </a:r>
          </a:p>
        </p:txBody>
      </p:sp>
      <p:sp>
        <p:nvSpPr>
          <p:cNvPr id="4120" name="Date Placeholder 1">
            <a:extLst>
              <a:ext uri="{FF2B5EF4-FFF2-40B4-BE49-F238E27FC236}">
                <a16:creationId xmlns:a16="http://schemas.microsoft.com/office/drawing/2014/main" id="{DDF93112-3699-743F-6077-87B3C0A475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9A0ED62-A15F-A84D-B7C0-61D5B1336659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121" name="Slide Number Placeholder 2">
            <a:extLst>
              <a:ext uri="{FF2B5EF4-FFF2-40B4-BE49-F238E27FC236}">
                <a16:creationId xmlns:a16="http://schemas.microsoft.com/office/drawing/2014/main" id="{22028A63-F794-C4BD-CF4A-1BFD4D1C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6567DFC-05C6-0F4C-82D7-D2F4F6EAC0C7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122" name="矩形 52">
            <a:extLst>
              <a:ext uri="{FF2B5EF4-FFF2-40B4-BE49-F238E27FC236}">
                <a16:creationId xmlns:a16="http://schemas.microsoft.com/office/drawing/2014/main" id="{6FC6A621-D6F8-AA5A-0027-34A1D1798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3781425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23" name="矩形 50">
            <a:extLst>
              <a:ext uri="{FF2B5EF4-FFF2-40B4-BE49-F238E27FC236}">
                <a16:creationId xmlns:a16="http://schemas.microsoft.com/office/drawing/2014/main" id="{A5666600-23D4-1FF1-4244-6D41014ED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781425"/>
            <a:ext cx="81438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24" name="文本框 51">
            <a:extLst>
              <a:ext uri="{FF2B5EF4-FFF2-40B4-BE49-F238E27FC236}">
                <a16:creationId xmlns:a16="http://schemas.microsoft.com/office/drawing/2014/main" id="{762791F8-81F9-E513-2CAD-E82DD94A7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817938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zh-CN" altLang="en-US" sz="2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25" name="Rectangle 6">
            <a:extLst>
              <a:ext uri="{FF2B5EF4-FFF2-40B4-BE49-F238E27FC236}">
                <a16:creationId xmlns:a16="http://schemas.microsoft.com/office/drawing/2014/main" id="{0E9D5B1D-A18F-C82D-6914-11763C7BA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3854450"/>
            <a:ext cx="26225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Files</a:t>
            </a:r>
            <a:endParaRPr lang="zh-CN" altLang="en-US" sz="18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26" name="矩形 52">
            <a:extLst>
              <a:ext uri="{FF2B5EF4-FFF2-40B4-BE49-F238E27FC236}">
                <a16:creationId xmlns:a16="http://schemas.microsoft.com/office/drawing/2014/main" id="{5CC15B0D-412F-7FF7-CEC8-4AD52AA8F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49763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27" name="矩形 50">
            <a:extLst>
              <a:ext uri="{FF2B5EF4-FFF2-40B4-BE49-F238E27FC236}">
                <a16:creationId xmlns:a16="http://schemas.microsoft.com/office/drawing/2014/main" id="{F9084B49-9F63-A3F9-ECE9-A823CF60A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4449763"/>
            <a:ext cx="814387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28" name="文本框 51">
            <a:extLst>
              <a:ext uri="{FF2B5EF4-FFF2-40B4-BE49-F238E27FC236}">
                <a16:creationId xmlns:a16="http://schemas.microsoft.com/office/drawing/2014/main" id="{5BFAE259-366D-8F22-4673-BD4EB1A4B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4486275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lang="zh-CN" altLang="en-US" sz="2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29" name="Rectangle 6">
            <a:extLst>
              <a:ext uri="{FF2B5EF4-FFF2-40B4-BE49-F238E27FC236}">
                <a16:creationId xmlns:a16="http://schemas.microsoft.com/office/drawing/2014/main" id="{3567273A-EBCC-9D97-6908-9ED5121AA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4522788"/>
            <a:ext cx="26225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</a:p>
        </p:txBody>
      </p:sp>
      <p:sp>
        <p:nvSpPr>
          <p:cNvPr id="4130" name="矩形 52">
            <a:extLst>
              <a:ext uri="{FF2B5EF4-FFF2-40B4-BE49-F238E27FC236}">
                <a16:creationId xmlns:a16="http://schemas.microsoft.com/office/drawing/2014/main" id="{C09FB2D2-2427-928A-B8EA-010877F6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5129213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31" name="矩形 50">
            <a:extLst>
              <a:ext uri="{FF2B5EF4-FFF2-40B4-BE49-F238E27FC236}">
                <a16:creationId xmlns:a16="http://schemas.microsoft.com/office/drawing/2014/main" id="{BA9C207C-0AA8-EBA2-5AAB-6F7D4674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5129213"/>
            <a:ext cx="814387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32" name="文本框 51">
            <a:extLst>
              <a:ext uri="{FF2B5EF4-FFF2-40B4-BE49-F238E27FC236}">
                <a16:creationId xmlns:a16="http://schemas.microsoft.com/office/drawing/2014/main" id="{300F689B-FE8F-B1F1-03D2-41B301CA7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5165725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zh-CN" altLang="en-US" sz="2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33" name="Rectangle 6">
            <a:extLst>
              <a:ext uri="{FF2B5EF4-FFF2-40B4-BE49-F238E27FC236}">
                <a16:creationId xmlns:a16="http://schemas.microsoft.com/office/drawing/2014/main" id="{071BA3ED-0803-ECDA-F85B-FF4B8299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5202238"/>
            <a:ext cx="26225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Conditionals</a:t>
            </a:r>
          </a:p>
        </p:txBody>
      </p:sp>
      <p:sp>
        <p:nvSpPr>
          <p:cNvPr id="4134" name="矩形 52">
            <a:extLst>
              <a:ext uri="{FF2B5EF4-FFF2-40B4-BE49-F238E27FC236}">
                <a16:creationId xmlns:a16="http://schemas.microsoft.com/office/drawing/2014/main" id="{4B3C245F-20E8-56A4-2181-5B03D960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5808663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35" name="矩形 50">
            <a:extLst>
              <a:ext uri="{FF2B5EF4-FFF2-40B4-BE49-F238E27FC236}">
                <a16:creationId xmlns:a16="http://schemas.microsoft.com/office/drawing/2014/main" id="{2C910C36-ABB5-66A9-DC2B-EA1175F2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5808663"/>
            <a:ext cx="814387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36" name="文本框 51">
            <a:extLst>
              <a:ext uri="{FF2B5EF4-FFF2-40B4-BE49-F238E27FC236}">
                <a16:creationId xmlns:a16="http://schemas.microsoft.com/office/drawing/2014/main" id="{16413C1F-A92C-B7C5-A7EE-1EC586AA9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5845175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lang="zh-CN" altLang="en-US" sz="2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37" name="Rectangle 6">
            <a:extLst>
              <a:ext uri="{FF2B5EF4-FFF2-40B4-BE49-F238E27FC236}">
                <a16:creationId xmlns:a16="http://schemas.microsoft.com/office/drawing/2014/main" id="{79E2DEDC-F314-BB65-4D32-704EC1C2D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5881688"/>
            <a:ext cx="26225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In-class Quiz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89111CF-39FE-1935-C2A2-A5178ABC648D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25603" name="组合 17">
            <a:extLst>
              <a:ext uri="{FF2B5EF4-FFF2-40B4-BE49-F238E27FC236}">
                <a16:creationId xmlns:a16="http://schemas.microsoft.com/office/drawing/2014/main" id="{94D2AB63-06E9-D50E-961E-0D860D2EB566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25614" name="Picture 20">
              <a:extLst>
                <a:ext uri="{FF2B5EF4-FFF2-40B4-BE49-F238E27FC236}">
                  <a16:creationId xmlns:a16="http://schemas.microsoft.com/office/drawing/2014/main" id="{31CE993A-D4AE-B3E5-89C8-DABA605E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5" name="图片 19">
              <a:extLst>
                <a:ext uri="{FF2B5EF4-FFF2-40B4-BE49-F238E27FC236}">
                  <a16:creationId xmlns:a16="http://schemas.microsoft.com/office/drawing/2014/main" id="{EC26213C-DEE0-3601-E1BA-493B40F1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4" name="矩形 1">
            <a:extLst>
              <a:ext uri="{FF2B5EF4-FFF2-40B4-BE49-F238E27FC236}">
                <a16:creationId xmlns:a16="http://schemas.microsoft.com/office/drawing/2014/main" id="{841A50EA-005B-A9A9-F4CF-ABAE61664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5605" name="矩形 23">
            <a:extLst>
              <a:ext uri="{FF2B5EF4-FFF2-40B4-BE49-F238E27FC236}">
                <a16:creationId xmlns:a16="http://schemas.microsoft.com/office/drawing/2014/main" id="{53AD4D64-E244-0EAF-CCF9-D619EEE91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2225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Tuple</a:t>
            </a:r>
          </a:p>
        </p:txBody>
      </p:sp>
      <p:sp>
        <p:nvSpPr>
          <p:cNvPr id="25606" name="Date Placeholder 1">
            <a:extLst>
              <a:ext uri="{FF2B5EF4-FFF2-40B4-BE49-F238E27FC236}">
                <a16:creationId xmlns:a16="http://schemas.microsoft.com/office/drawing/2014/main" id="{1C07B00A-B4F3-7E88-D7D4-8D9EDAC95A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A8955BA-F5B7-3C44-9FF9-AD5C34645F56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5607" name="Slide Number Placeholder 2">
            <a:extLst>
              <a:ext uri="{FF2B5EF4-FFF2-40B4-BE49-F238E27FC236}">
                <a16:creationId xmlns:a16="http://schemas.microsoft.com/office/drawing/2014/main" id="{0A62C4F4-BACE-CA93-67CA-E9D7518F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032CFFD-29F3-604B-BD33-9F89C80F3E2A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25608" name="组合 8">
            <a:extLst>
              <a:ext uri="{FF2B5EF4-FFF2-40B4-BE49-F238E27FC236}">
                <a16:creationId xmlns:a16="http://schemas.microsoft.com/office/drawing/2014/main" id="{40DFB3D7-7CE7-1562-9A0F-B7D00AA1A217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25612" name="Freeform 620">
              <a:extLst>
                <a:ext uri="{FF2B5EF4-FFF2-40B4-BE49-F238E27FC236}">
                  <a16:creationId xmlns:a16="http://schemas.microsoft.com/office/drawing/2014/main" id="{35F4ADE1-557A-8837-044F-284E8047C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99D63D31-E20A-5E76-E837-1ED7B6DBEFCE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5609" name="TextBox 13">
            <a:extLst>
              <a:ext uri="{FF2B5EF4-FFF2-40B4-BE49-F238E27FC236}">
                <a16:creationId xmlns:a16="http://schemas.microsoft.com/office/drawing/2014/main" id="{13D9DD5E-7029-1BE9-CFC8-CC539B8F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Tuple is a collection which is ordered and unchangeable. Allows duplicate members.</a:t>
            </a:r>
          </a:p>
        </p:txBody>
      </p:sp>
      <p:sp>
        <p:nvSpPr>
          <p:cNvPr id="25610" name="TextBox 16">
            <a:extLst>
              <a:ext uri="{FF2B5EF4-FFF2-40B4-BE49-F238E27FC236}">
                <a16:creationId xmlns:a16="http://schemas.microsoft.com/office/drawing/2014/main" id="{F1D1D710-B666-5B39-CD4C-E4D20698B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516438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W3schools_tuple: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  <a:hlinkClick r:id="rId4"/>
              </a:rPr>
              <a:t>https://www.w3schools.com/python/python_tuples.asp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25611" name="Picture 3">
            <a:extLst>
              <a:ext uri="{FF2B5EF4-FFF2-40B4-BE49-F238E27FC236}">
                <a16:creationId xmlns:a16="http://schemas.microsoft.com/office/drawing/2014/main" id="{20A43123-A0EE-06B5-3429-554F474E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2813050"/>
            <a:ext cx="37338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82679C2-5AEF-D8CE-57FE-26DBF3E08F41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26627" name="组合 17">
            <a:extLst>
              <a:ext uri="{FF2B5EF4-FFF2-40B4-BE49-F238E27FC236}">
                <a16:creationId xmlns:a16="http://schemas.microsoft.com/office/drawing/2014/main" id="{D2412028-9384-B71E-B635-6A874FB93958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26638" name="Picture 20">
              <a:extLst>
                <a:ext uri="{FF2B5EF4-FFF2-40B4-BE49-F238E27FC236}">
                  <a16:creationId xmlns:a16="http://schemas.microsoft.com/office/drawing/2014/main" id="{2D27226B-A8EA-86EE-13C8-8997CA8A2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9" name="图片 19">
              <a:extLst>
                <a:ext uri="{FF2B5EF4-FFF2-40B4-BE49-F238E27FC236}">
                  <a16:creationId xmlns:a16="http://schemas.microsoft.com/office/drawing/2014/main" id="{CDDE3564-3846-50D4-47B5-4598680E4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8" name="矩形 1">
            <a:extLst>
              <a:ext uri="{FF2B5EF4-FFF2-40B4-BE49-F238E27FC236}">
                <a16:creationId xmlns:a16="http://schemas.microsoft.com/office/drawing/2014/main" id="{CAB7AB79-04A6-9298-6CD7-B3EF1824C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6629" name="矩形 23">
            <a:extLst>
              <a:ext uri="{FF2B5EF4-FFF2-40B4-BE49-F238E27FC236}">
                <a16:creationId xmlns:a16="http://schemas.microsoft.com/office/drawing/2014/main" id="{CC33B204-5CE4-07B5-73A5-9017BA0F6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196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Set </a:t>
            </a:r>
          </a:p>
        </p:txBody>
      </p:sp>
      <p:sp>
        <p:nvSpPr>
          <p:cNvPr id="26630" name="Date Placeholder 1">
            <a:extLst>
              <a:ext uri="{FF2B5EF4-FFF2-40B4-BE49-F238E27FC236}">
                <a16:creationId xmlns:a16="http://schemas.microsoft.com/office/drawing/2014/main" id="{C92F32BC-DA7B-3451-8C88-E33DEEA989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18C6EE6-AD14-0646-A84F-D5228C6585DA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6631" name="Slide Number Placeholder 2">
            <a:extLst>
              <a:ext uri="{FF2B5EF4-FFF2-40B4-BE49-F238E27FC236}">
                <a16:creationId xmlns:a16="http://schemas.microsoft.com/office/drawing/2014/main" id="{36DD75A0-4FFD-CAC0-3D4A-1C812A34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F3AB231-916B-6740-A090-7302F56C7F6C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26632" name="组合 8">
            <a:extLst>
              <a:ext uri="{FF2B5EF4-FFF2-40B4-BE49-F238E27FC236}">
                <a16:creationId xmlns:a16="http://schemas.microsoft.com/office/drawing/2014/main" id="{4CC23E6D-C07E-B50A-6BB0-D9E667D1E4E4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26636" name="Freeform 620">
              <a:extLst>
                <a:ext uri="{FF2B5EF4-FFF2-40B4-BE49-F238E27FC236}">
                  <a16:creationId xmlns:a16="http://schemas.microsoft.com/office/drawing/2014/main" id="{CF9D5390-53B1-B734-090F-6496D2700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EDBDF0BE-FAB5-D07C-22D7-C003740B9EB8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6633" name="TextBox 13">
            <a:extLst>
              <a:ext uri="{FF2B5EF4-FFF2-40B4-BE49-F238E27FC236}">
                <a16:creationId xmlns:a16="http://schemas.microsoft.com/office/drawing/2014/main" id="{67F0BACE-8B5A-FB5F-4227-AA2B824B5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Set is a collection which is unordered and unindexed. No duplicate members.</a:t>
            </a:r>
          </a:p>
        </p:txBody>
      </p:sp>
      <p:sp>
        <p:nvSpPr>
          <p:cNvPr id="26634" name="TextBox 16">
            <a:extLst>
              <a:ext uri="{FF2B5EF4-FFF2-40B4-BE49-F238E27FC236}">
                <a16:creationId xmlns:a16="http://schemas.microsoft.com/office/drawing/2014/main" id="{1DF7A278-400F-9A7D-B40F-334ECF6DF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516438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W3schools_set: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  <a:hlinkClick r:id="rId4"/>
              </a:rPr>
              <a:t>https://www.w3schools.com/python/python_dictionaries.asp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pic>
        <p:nvPicPr>
          <p:cNvPr id="26635" name="Picture 8">
            <a:extLst>
              <a:ext uri="{FF2B5EF4-FFF2-40B4-BE49-F238E27FC236}">
                <a16:creationId xmlns:a16="http://schemas.microsoft.com/office/drawing/2014/main" id="{3BF094C4-0CF0-2FC5-FFBF-98C8F3B23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2782888"/>
            <a:ext cx="35337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96664EE-2960-D4D8-060C-3BD10D4197EE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27651" name="组合 17">
            <a:extLst>
              <a:ext uri="{FF2B5EF4-FFF2-40B4-BE49-F238E27FC236}">
                <a16:creationId xmlns:a16="http://schemas.microsoft.com/office/drawing/2014/main" id="{E9D1232E-3D36-50D7-F85C-FFB72C9ECB48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27662" name="Picture 20">
              <a:extLst>
                <a:ext uri="{FF2B5EF4-FFF2-40B4-BE49-F238E27FC236}">
                  <a16:creationId xmlns:a16="http://schemas.microsoft.com/office/drawing/2014/main" id="{EE405E0C-25A7-522F-A3A2-18BD29312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3" name="图片 19">
              <a:extLst>
                <a:ext uri="{FF2B5EF4-FFF2-40B4-BE49-F238E27FC236}">
                  <a16:creationId xmlns:a16="http://schemas.microsoft.com/office/drawing/2014/main" id="{45938111-C3AC-856B-0936-6BBE309B9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2" name="矩形 1">
            <a:extLst>
              <a:ext uri="{FF2B5EF4-FFF2-40B4-BE49-F238E27FC236}">
                <a16:creationId xmlns:a16="http://schemas.microsoft.com/office/drawing/2014/main" id="{34B1532B-7A5F-3FDA-C922-410F660F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7653" name="矩形 23">
            <a:extLst>
              <a:ext uri="{FF2B5EF4-FFF2-40B4-BE49-F238E27FC236}">
                <a16:creationId xmlns:a16="http://schemas.microsoft.com/office/drawing/2014/main" id="{49E5A349-9FBE-F10B-50E5-33F1A2C63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17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Dictionary  </a:t>
            </a:r>
          </a:p>
        </p:txBody>
      </p:sp>
      <p:sp>
        <p:nvSpPr>
          <p:cNvPr id="27654" name="Date Placeholder 1">
            <a:extLst>
              <a:ext uri="{FF2B5EF4-FFF2-40B4-BE49-F238E27FC236}">
                <a16:creationId xmlns:a16="http://schemas.microsoft.com/office/drawing/2014/main" id="{A60E320D-876B-1838-123D-1B695099AE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B99EF92-6E8B-2F4F-A7C4-77FBF473BB2E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7655" name="Slide Number Placeholder 2">
            <a:extLst>
              <a:ext uri="{FF2B5EF4-FFF2-40B4-BE49-F238E27FC236}">
                <a16:creationId xmlns:a16="http://schemas.microsoft.com/office/drawing/2014/main" id="{BC1B0047-1A88-162D-FED4-02F9FB88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FCCF98A-D837-D14A-BE28-10E4E735864C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27656" name="组合 8">
            <a:extLst>
              <a:ext uri="{FF2B5EF4-FFF2-40B4-BE49-F238E27FC236}">
                <a16:creationId xmlns:a16="http://schemas.microsoft.com/office/drawing/2014/main" id="{519E3811-6D22-9626-4524-43549B7CE2E0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27660" name="Freeform 620">
              <a:extLst>
                <a:ext uri="{FF2B5EF4-FFF2-40B4-BE49-F238E27FC236}">
                  <a16:creationId xmlns:a16="http://schemas.microsoft.com/office/drawing/2014/main" id="{8C31620E-9FE4-4A88-39C0-9A63873D4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A8189C71-6BCB-6FB4-AE2A-1F4C6DB5AA8B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7657" name="TextBox 13">
            <a:extLst>
              <a:ext uri="{FF2B5EF4-FFF2-40B4-BE49-F238E27FC236}">
                <a16:creationId xmlns:a16="http://schemas.microsoft.com/office/drawing/2014/main" id="{131A3E95-4E1E-3FEE-487C-DCF37A60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6600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Dictionary is a collection which is unordered, changeable and indexed. No duplicate members.</a:t>
            </a:r>
          </a:p>
        </p:txBody>
      </p:sp>
      <p:sp>
        <p:nvSpPr>
          <p:cNvPr id="27658" name="TextBox 16">
            <a:extLst>
              <a:ext uri="{FF2B5EF4-FFF2-40B4-BE49-F238E27FC236}">
                <a16:creationId xmlns:a16="http://schemas.microsoft.com/office/drawing/2014/main" id="{888826C6-486E-4C6D-6FCB-4CB447E85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4516438"/>
            <a:ext cx="1066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W3schools_dictionary: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  <a:hlinkClick r:id="rId4"/>
              </a:rPr>
              <a:t>https://www.w3schools.com/python/python_lists.asp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</a:t>
            </a:r>
          </a:p>
        </p:txBody>
      </p:sp>
      <p:pic>
        <p:nvPicPr>
          <p:cNvPr id="27659" name="Picture 15">
            <a:extLst>
              <a:ext uri="{FF2B5EF4-FFF2-40B4-BE49-F238E27FC236}">
                <a16:creationId xmlns:a16="http://schemas.microsoft.com/office/drawing/2014/main" id="{AEBFC494-6EC8-F966-A5FD-4D9032CF8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335213"/>
            <a:ext cx="43529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13">
            <a:extLst>
              <a:ext uri="{FF2B5EF4-FFF2-40B4-BE49-F238E27FC236}">
                <a16:creationId xmlns:a16="http://schemas.microsoft.com/office/drawing/2014/main" id="{3BD1A57A-F566-C2A1-1707-62563C5C20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28682" name="图片 14">
              <a:extLst>
                <a:ext uri="{FF2B5EF4-FFF2-40B4-BE49-F238E27FC236}">
                  <a16:creationId xmlns:a16="http://schemas.microsoft.com/office/drawing/2014/main" id="{CB5F8C5E-A10B-DE6E-93B1-8DA1B0767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3" name="图片 15">
              <a:extLst>
                <a:ext uri="{FF2B5EF4-FFF2-40B4-BE49-F238E27FC236}">
                  <a16:creationId xmlns:a16="http://schemas.microsoft.com/office/drawing/2014/main" id="{EFD08A37-7B73-3E4E-6D59-7D3361FCA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675" name="图片 20">
            <a:extLst>
              <a:ext uri="{FF2B5EF4-FFF2-40B4-BE49-F238E27FC236}">
                <a16:creationId xmlns:a16="http://schemas.microsoft.com/office/drawing/2014/main" id="{8210530B-B6F2-D873-F823-3F41A1CC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矩形 6">
            <a:extLst>
              <a:ext uri="{FF2B5EF4-FFF2-40B4-BE49-F238E27FC236}">
                <a16:creationId xmlns:a16="http://schemas.microsoft.com/office/drawing/2014/main" id="{6703A094-D580-4BB0-A4D8-803504930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8677" name="文本框 8">
            <a:extLst>
              <a:ext uri="{FF2B5EF4-FFF2-40B4-BE49-F238E27FC236}">
                <a16:creationId xmlns:a16="http://schemas.microsoft.com/office/drawing/2014/main" id="{AE4DCF19-9843-027E-32B2-E48DBE7DC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lang="zh-CN" altLang="en-US" sz="344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678" name="文本框 12">
            <a:extLst>
              <a:ext uri="{FF2B5EF4-FFF2-40B4-BE49-F238E27FC236}">
                <a16:creationId xmlns:a16="http://schemas.microsoft.com/office/drawing/2014/main" id="{0BC1E76C-2D67-1602-82F5-A8B346615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3975100"/>
            <a:ext cx="7258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Operators</a:t>
            </a:r>
          </a:p>
        </p:txBody>
      </p:sp>
      <p:sp>
        <p:nvSpPr>
          <p:cNvPr id="28679" name="文本框 17">
            <a:extLst>
              <a:ext uri="{FF2B5EF4-FFF2-40B4-BE49-F238E27FC236}">
                <a16:creationId xmlns:a16="http://schemas.microsoft.com/office/drawing/2014/main" id="{45380AF4-DD09-DE05-D001-2429EE98D634}"/>
              </a:ext>
            </a:extLst>
          </p:cNvPr>
          <p:cNvSpPr>
            <a:spLocks/>
          </p:cNvSpPr>
          <p:nvPr/>
        </p:nvSpPr>
        <p:spPr bwMode="auto">
          <a:xfrm>
            <a:off x="168275" y="4889500"/>
            <a:ext cx="2484438" cy="928688"/>
          </a:xfrm>
          <a:custGeom>
            <a:avLst/>
            <a:gdLst>
              <a:gd name="T0" fmla="*/ 0 w 2484854"/>
              <a:gd name="T1" fmla="*/ 0 h 929514"/>
              <a:gd name="T2" fmla="*/ 2473232 w 2484854"/>
              <a:gd name="T3" fmla="*/ 0 h 929514"/>
              <a:gd name="T4" fmla="*/ 2473232 w 2484854"/>
              <a:gd name="T5" fmla="*/ 202854 h 929514"/>
              <a:gd name="T6" fmla="*/ 2073775 w 2484854"/>
              <a:gd name="T7" fmla="*/ 202854 h 929514"/>
              <a:gd name="T8" fmla="*/ 2073775 w 2484854"/>
              <a:gd name="T9" fmla="*/ 906661 h 929514"/>
              <a:gd name="T10" fmla="*/ 1446969 w 2484854"/>
              <a:gd name="T11" fmla="*/ 906661 h 929514"/>
              <a:gd name="T12" fmla="*/ 1446969 w 2484854"/>
              <a:gd name="T13" fmla="*/ 202854 h 929514"/>
              <a:gd name="T14" fmla="*/ 0 w 2484854"/>
              <a:gd name="T15" fmla="*/ 202854 h 929514"/>
              <a:gd name="T16" fmla="*/ 0 w 2484854"/>
              <a:gd name="T17" fmla="*/ 0 h 9295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84854" h="929514">
                <a:moveTo>
                  <a:pt x="0" y="0"/>
                </a:moveTo>
                <a:lnTo>
                  <a:pt x="2484854" y="0"/>
                </a:lnTo>
                <a:lnTo>
                  <a:pt x="2484854" y="207967"/>
                </a:lnTo>
                <a:lnTo>
                  <a:pt x="2083520" y="207967"/>
                </a:lnTo>
                <a:lnTo>
                  <a:pt x="2083520" y="929514"/>
                </a:lnTo>
                <a:lnTo>
                  <a:pt x="1453767" y="929514"/>
                </a:lnTo>
                <a:lnTo>
                  <a:pt x="1453767" y="207967"/>
                </a:lnTo>
                <a:lnTo>
                  <a:pt x="0" y="20796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Date Placeholder 1">
            <a:extLst>
              <a:ext uri="{FF2B5EF4-FFF2-40B4-BE49-F238E27FC236}">
                <a16:creationId xmlns:a16="http://schemas.microsoft.com/office/drawing/2014/main" id="{673920F8-67BA-4177-A66E-C0BEBBAA7F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9EB49052-8A97-6647-9371-9E8ED9ACEB83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8681" name="Slide Number Placeholder 2">
            <a:extLst>
              <a:ext uri="{FF2B5EF4-FFF2-40B4-BE49-F238E27FC236}">
                <a16:creationId xmlns:a16="http://schemas.microsoft.com/office/drawing/2014/main" id="{1EFDFD63-4263-ED42-D315-93C11B24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7A29BF5F-A928-6845-85B4-DF5E9F4BB27F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AEBD304-BBF7-80C8-3DA8-99008585210D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699" name="组合 17">
            <a:extLst>
              <a:ext uri="{FF2B5EF4-FFF2-40B4-BE49-F238E27FC236}">
                <a16:creationId xmlns:a16="http://schemas.microsoft.com/office/drawing/2014/main" id="{C271AB53-1DD9-FF83-DB5B-7EF1FD90BF1F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29710" name="Picture 20">
              <a:extLst>
                <a:ext uri="{FF2B5EF4-FFF2-40B4-BE49-F238E27FC236}">
                  <a16:creationId xmlns:a16="http://schemas.microsoft.com/office/drawing/2014/main" id="{22317A2A-B657-75D1-A85D-5828100D5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11" name="图片 19">
              <a:extLst>
                <a:ext uri="{FF2B5EF4-FFF2-40B4-BE49-F238E27FC236}">
                  <a16:creationId xmlns:a16="http://schemas.microsoft.com/office/drawing/2014/main" id="{C53D8256-8307-E90B-2AD4-3507EB12C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700" name="矩形 1">
            <a:extLst>
              <a:ext uri="{FF2B5EF4-FFF2-40B4-BE49-F238E27FC236}">
                <a16:creationId xmlns:a16="http://schemas.microsoft.com/office/drawing/2014/main" id="{82826773-93B1-EA15-D0AC-C6D20B30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9701" name="矩形 23">
            <a:extLst>
              <a:ext uri="{FF2B5EF4-FFF2-40B4-BE49-F238E27FC236}">
                <a16:creationId xmlns:a16="http://schemas.microsoft.com/office/drawing/2014/main" id="{166BDE8C-4C04-F901-0424-7EDFB5ECB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654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Operators - Arithmetic Operators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C9D4F595-4FEA-5D0D-9A99-B5A91311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703" name="组合 8">
            <a:extLst>
              <a:ext uri="{FF2B5EF4-FFF2-40B4-BE49-F238E27FC236}">
                <a16:creationId xmlns:a16="http://schemas.microsoft.com/office/drawing/2014/main" id="{56A5921B-1184-2E90-7187-603E88C4D1BB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29708" name="Freeform 620">
              <a:extLst>
                <a:ext uri="{FF2B5EF4-FFF2-40B4-BE49-F238E27FC236}">
                  <a16:creationId xmlns:a16="http://schemas.microsoft.com/office/drawing/2014/main" id="{3B374045-0E36-B5BD-98A7-187C304A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D7100BAF-D266-822C-A8D1-94A1926DA0EB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9704" name="TextBox 13">
            <a:extLst>
              <a:ext uri="{FF2B5EF4-FFF2-40B4-BE49-F238E27FC236}">
                <a16:creationId xmlns:a16="http://schemas.microsoft.com/office/drawing/2014/main" id="{AC57F245-101D-F82F-71D9-3C8B475EA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95851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Arithmetic operators are used with numeric values to perform common mathematical operations</a:t>
            </a:r>
          </a:p>
        </p:txBody>
      </p:sp>
      <p:sp>
        <p:nvSpPr>
          <p:cNvPr id="29705" name="Date Placeholder 1">
            <a:extLst>
              <a:ext uri="{FF2B5EF4-FFF2-40B4-BE49-F238E27FC236}">
                <a16:creationId xmlns:a16="http://schemas.microsoft.com/office/drawing/2014/main" id="{25771AB0-0C7F-3C4E-20F7-09377EFAD9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79DC002-414C-954F-BB30-21CB2EE7CFE3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9706" name="Slide Number Placeholder 2">
            <a:extLst>
              <a:ext uri="{FF2B5EF4-FFF2-40B4-BE49-F238E27FC236}">
                <a16:creationId xmlns:a16="http://schemas.microsoft.com/office/drawing/2014/main" id="{B0B0A8E9-49D5-ACFB-2C79-AB9E73C9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EC46D0F-57B8-7B48-8326-6459EE110F27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29707" name="Picture 4">
            <a:extLst>
              <a:ext uri="{FF2B5EF4-FFF2-40B4-BE49-F238E27FC236}">
                <a16:creationId xmlns:a16="http://schemas.microsoft.com/office/drawing/2014/main" id="{ECE17B2C-3A76-9ED5-0EE2-B9449BA8F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519363"/>
            <a:ext cx="82486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41D1592-40E5-7075-B83A-780DF0D70FF9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747" name="组合 17">
            <a:extLst>
              <a:ext uri="{FF2B5EF4-FFF2-40B4-BE49-F238E27FC236}">
                <a16:creationId xmlns:a16="http://schemas.microsoft.com/office/drawing/2014/main" id="{A607EFC5-A3DA-B17C-6192-39DC2DD03005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31758" name="Picture 20">
              <a:extLst>
                <a:ext uri="{FF2B5EF4-FFF2-40B4-BE49-F238E27FC236}">
                  <a16:creationId xmlns:a16="http://schemas.microsoft.com/office/drawing/2014/main" id="{41874EF6-7D2F-AD6E-8268-1D15D4681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9" name="图片 19">
              <a:extLst>
                <a:ext uri="{FF2B5EF4-FFF2-40B4-BE49-F238E27FC236}">
                  <a16:creationId xmlns:a16="http://schemas.microsoft.com/office/drawing/2014/main" id="{B5316C3B-04C1-FF73-E4D8-DD6E38256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8" name="矩形 1">
            <a:extLst>
              <a:ext uri="{FF2B5EF4-FFF2-40B4-BE49-F238E27FC236}">
                <a16:creationId xmlns:a16="http://schemas.microsoft.com/office/drawing/2014/main" id="{A2BDE400-AB2C-8936-D12B-A9D6E428D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1749" name="矩形 23">
            <a:extLst>
              <a:ext uri="{FF2B5EF4-FFF2-40B4-BE49-F238E27FC236}">
                <a16:creationId xmlns:a16="http://schemas.microsoft.com/office/drawing/2014/main" id="{CBE77080-C169-9336-B941-2C6599F0C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6745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Operators - Assignment Operators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77759D36-02EE-8CEF-D39C-11E2D9E89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1751" name="组合 8">
            <a:extLst>
              <a:ext uri="{FF2B5EF4-FFF2-40B4-BE49-F238E27FC236}">
                <a16:creationId xmlns:a16="http://schemas.microsoft.com/office/drawing/2014/main" id="{CF954AA9-5A7B-5077-C5BF-5E82A5820D4E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31756" name="Freeform 620">
              <a:extLst>
                <a:ext uri="{FF2B5EF4-FFF2-40B4-BE49-F238E27FC236}">
                  <a16:creationId xmlns:a16="http://schemas.microsoft.com/office/drawing/2014/main" id="{CBED7597-3C57-FF1A-7732-D389C79D2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0C8AE00B-2EC4-8445-C064-4D20593BA438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1752" name="TextBox 13">
            <a:extLst>
              <a:ext uri="{FF2B5EF4-FFF2-40B4-BE49-F238E27FC236}">
                <a16:creationId xmlns:a16="http://schemas.microsoft.com/office/drawing/2014/main" id="{1B8C5A0A-C45C-020A-3CC8-32C1AACE5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0958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Assignment operators are used to assign values to variables</a:t>
            </a:r>
          </a:p>
        </p:txBody>
      </p:sp>
      <p:sp>
        <p:nvSpPr>
          <p:cNvPr id="31753" name="Date Placeholder 1">
            <a:extLst>
              <a:ext uri="{FF2B5EF4-FFF2-40B4-BE49-F238E27FC236}">
                <a16:creationId xmlns:a16="http://schemas.microsoft.com/office/drawing/2014/main" id="{855BDF15-35B0-D09C-1A7C-F8BC93CD74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C895DA3-9135-C944-85D0-89DD7C2C79CB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1754" name="Slide Number Placeholder 2">
            <a:extLst>
              <a:ext uri="{FF2B5EF4-FFF2-40B4-BE49-F238E27FC236}">
                <a16:creationId xmlns:a16="http://schemas.microsoft.com/office/drawing/2014/main" id="{02063D92-FFF6-C79A-E4B6-1F302514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9DA18E1-0739-F24D-92F7-C064B4C3D527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1755" name="Picture 3">
            <a:extLst>
              <a:ext uri="{FF2B5EF4-FFF2-40B4-BE49-F238E27FC236}">
                <a16:creationId xmlns:a16="http://schemas.microsoft.com/office/drawing/2014/main" id="{FF423AD4-38CE-594E-73EA-844C4F89D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2106613"/>
            <a:ext cx="6294437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7A076-F70E-A46F-0D42-9AE549BB0ABB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3795" name="组合 17">
            <a:extLst>
              <a:ext uri="{FF2B5EF4-FFF2-40B4-BE49-F238E27FC236}">
                <a16:creationId xmlns:a16="http://schemas.microsoft.com/office/drawing/2014/main" id="{F8B5F514-5765-C9F0-F2E0-81037D0DF90E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33806" name="Picture 20">
              <a:extLst>
                <a:ext uri="{FF2B5EF4-FFF2-40B4-BE49-F238E27FC236}">
                  <a16:creationId xmlns:a16="http://schemas.microsoft.com/office/drawing/2014/main" id="{00E0F03A-5CE6-003F-E696-294A30F6F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7" name="图片 19">
              <a:extLst>
                <a:ext uri="{FF2B5EF4-FFF2-40B4-BE49-F238E27FC236}">
                  <a16:creationId xmlns:a16="http://schemas.microsoft.com/office/drawing/2014/main" id="{CD300EDF-7E80-319E-4F55-1AB131C17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6" name="矩形 1">
            <a:extLst>
              <a:ext uri="{FF2B5EF4-FFF2-40B4-BE49-F238E27FC236}">
                <a16:creationId xmlns:a16="http://schemas.microsoft.com/office/drawing/2014/main" id="{668D7260-F3DF-BB0B-E415-0A57C8519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3797" name="矩形 23">
            <a:extLst>
              <a:ext uri="{FF2B5EF4-FFF2-40B4-BE49-F238E27FC236}">
                <a16:creationId xmlns:a16="http://schemas.microsoft.com/office/drawing/2014/main" id="{F8C2FEED-2E14-0FE2-4D5A-1D90906D8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6745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Operators - Comparison Operators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233DF33-7C04-15DD-F41A-76ACCDBA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3799" name="组合 8">
            <a:extLst>
              <a:ext uri="{FF2B5EF4-FFF2-40B4-BE49-F238E27FC236}">
                <a16:creationId xmlns:a16="http://schemas.microsoft.com/office/drawing/2014/main" id="{0982CEAB-D341-D83E-2052-0DB110C11878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33804" name="Freeform 620">
              <a:extLst>
                <a:ext uri="{FF2B5EF4-FFF2-40B4-BE49-F238E27FC236}">
                  <a16:creationId xmlns:a16="http://schemas.microsoft.com/office/drawing/2014/main" id="{90DD5BB5-B15E-B595-0F67-715D17763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7EF343CD-AF48-CB24-9823-FCE9BAB88BBF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3800" name="TextBox 13">
            <a:extLst>
              <a:ext uri="{FF2B5EF4-FFF2-40B4-BE49-F238E27FC236}">
                <a16:creationId xmlns:a16="http://schemas.microsoft.com/office/drawing/2014/main" id="{0B6F54A2-AB80-3730-E9D7-619DA8759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624013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Comparison operators are used to compare two values</a:t>
            </a:r>
          </a:p>
        </p:txBody>
      </p:sp>
      <p:sp>
        <p:nvSpPr>
          <p:cNvPr id="33801" name="Date Placeholder 1">
            <a:extLst>
              <a:ext uri="{FF2B5EF4-FFF2-40B4-BE49-F238E27FC236}">
                <a16:creationId xmlns:a16="http://schemas.microsoft.com/office/drawing/2014/main" id="{8E0002E9-881A-5D93-6CD5-1993CA4969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7FE583E-05A3-1D43-B45D-281337DF7406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3802" name="Slide Number Placeholder 2">
            <a:extLst>
              <a:ext uri="{FF2B5EF4-FFF2-40B4-BE49-F238E27FC236}">
                <a16:creationId xmlns:a16="http://schemas.microsoft.com/office/drawing/2014/main" id="{D3DB4EA5-7227-C736-87CC-CCD3894A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48F646E-9E8E-284B-AC13-A273E8E7401D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3803" name="Picture 4">
            <a:extLst>
              <a:ext uri="{FF2B5EF4-FFF2-40B4-BE49-F238E27FC236}">
                <a16:creationId xmlns:a16="http://schemas.microsoft.com/office/drawing/2014/main" id="{D5E9480C-8B8F-C340-0E55-66BE2AEDF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405063"/>
            <a:ext cx="82010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7E83642-588C-F07B-CAA3-3623BE8CB917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5843" name="组合 17">
            <a:extLst>
              <a:ext uri="{FF2B5EF4-FFF2-40B4-BE49-F238E27FC236}">
                <a16:creationId xmlns:a16="http://schemas.microsoft.com/office/drawing/2014/main" id="{460CCE90-26CB-81D0-49F1-DD2949D91BF8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35854" name="Picture 20">
              <a:extLst>
                <a:ext uri="{FF2B5EF4-FFF2-40B4-BE49-F238E27FC236}">
                  <a16:creationId xmlns:a16="http://schemas.microsoft.com/office/drawing/2014/main" id="{744EFFBB-99D4-84FE-0167-41633DC26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5" name="图片 19">
              <a:extLst>
                <a:ext uri="{FF2B5EF4-FFF2-40B4-BE49-F238E27FC236}">
                  <a16:creationId xmlns:a16="http://schemas.microsoft.com/office/drawing/2014/main" id="{D2A88A5E-23AB-20D7-527F-3F5348791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4" name="矩形 1">
            <a:extLst>
              <a:ext uri="{FF2B5EF4-FFF2-40B4-BE49-F238E27FC236}">
                <a16:creationId xmlns:a16="http://schemas.microsoft.com/office/drawing/2014/main" id="{B444CBC8-4E11-FB35-7538-BE449121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5845" name="矩形 23">
            <a:extLst>
              <a:ext uri="{FF2B5EF4-FFF2-40B4-BE49-F238E27FC236}">
                <a16:creationId xmlns:a16="http://schemas.microsoft.com/office/drawing/2014/main" id="{41DD199B-1AB7-D5BD-D5D8-5349AE79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6000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Operators - Logical Operators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FBFED6A-A47B-3F54-FC61-244131005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5847" name="组合 8">
            <a:extLst>
              <a:ext uri="{FF2B5EF4-FFF2-40B4-BE49-F238E27FC236}">
                <a16:creationId xmlns:a16="http://schemas.microsoft.com/office/drawing/2014/main" id="{7DFF0C1A-428B-F4CB-38A2-57FD26A7E4D5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35852" name="Freeform 620">
              <a:extLst>
                <a:ext uri="{FF2B5EF4-FFF2-40B4-BE49-F238E27FC236}">
                  <a16:creationId xmlns:a16="http://schemas.microsoft.com/office/drawing/2014/main" id="{C94C7306-FB3A-920A-2566-B4E64B7A4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E10F7EDA-7685-5DFF-BAA1-8186813F21BD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5848" name="TextBox 13">
            <a:extLst>
              <a:ext uri="{FF2B5EF4-FFF2-40B4-BE49-F238E27FC236}">
                <a16:creationId xmlns:a16="http://schemas.microsoft.com/office/drawing/2014/main" id="{3431CA46-EB43-0D83-652E-5B3F4026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624013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Logical operators are used to combine conditional statements</a:t>
            </a:r>
          </a:p>
        </p:txBody>
      </p:sp>
      <p:sp>
        <p:nvSpPr>
          <p:cNvPr id="35849" name="Date Placeholder 1">
            <a:extLst>
              <a:ext uri="{FF2B5EF4-FFF2-40B4-BE49-F238E27FC236}">
                <a16:creationId xmlns:a16="http://schemas.microsoft.com/office/drawing/2014/main" id="{A298154F-1D84-2E56-581C-44B14F21DF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60B97E9D-227C-E144-A4E8-1AF1E28C9FD0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5850" name="Slide Number Placeholder 2">
            <a:extLst>
              <a:ext uri="{FF2B5EF4-FFF2-40B4-BE49-F238E27FC236}">
                <a16:creationId xmlns:a16="http://schemas.microsoft.com/office/drawing/2014/main" id="{D41B0D9A-1632-02AA-A196-D740B703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972EA97C-F92C-2345-99AA-05E280A4AE3F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27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5851" name="Picture 3">
            <a:extLst>
              <a:ext uri="{FF2B5EF4-FFF2-40B4-BE49-F238E27FC236}">
                <a16:creationId xmlns:a16="http://schemas.microsoft.com/office/drawing/2014/main" id="{08F6718B-B798-B11D-4BCA-D76F44E97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47950"/>
            <a:ext cx="9067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D746585-66AA-FB84-3CCC-C6C048DD8938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891" name="组合 17">
            <a:extLst>
              <a:ext uri="{FF2B5EF4-FFF2-40B4-BE49-F238E27FC236}">
                <a16:creationId xmlns:a16="http://schemas.microsoft.com/office/drawing/2014/main" id="{E3FD4AD2-1FBB-BDAE-681F-D0A8D87B50DF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37902" name="Picture 20">
              <a:extLst>
                <a:ext uri="{FF2B5EF4-FFF2-40B4-BE49-F238E27FC236}">
                  <a16:creationId xmlns:a16="http://schemas.microsoft.com/office/drawing/2014/main" id="{6F7DDCD5-FCA6-7199-D8F5-171438E83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3" name="图片 19">
              <a:extLst>
                <a:ext uri="{FF2B5EF4-FFF2-40B4-BE49-F238E27FC236}">
                  <a16:creationId xmlns:a16="http://schemas.microsoft.com/office/drawing/2014/main" id="{34834D8B-4E27-B39E-E5C4-83C84838A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2" name="矩形 1">
            <a:extLst>
              <a:ext uri="{FF2B5EF4-FFF2-40B4-BE49-F238E27FC236}">
                <a16:creationId xmlns:a16="http://schemas.microsoft.com/office/drawing/2014/main" id="{61ED0355-9921-8E8B-05E6-54C0DE094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7893" name="矩形 23">
            <a:extLst>
              <a:ext uri="{FF2B5EF4-FFF2-40B4-BE49-F238E27FC236}">
                <a16:creationId xmlns:a16="http://schemas.microsoft.com/office/drawing/2014/main" id="{AE283B66-48A4-A3B9-9861-87B87C8E4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6115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Operators - Identity Operators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BC9F06A-985E-0590-2486-4EFB40A99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895" name="组合 8">
            <a:extLst>
              <a:ext uri="{FF2B5EF4-FFF2-40B4-BE49-F238E27FC236}">
                <a16:creationId xmlns:a16="http://schemas.microsoft.com/office/drawing/2014/main" id="{3BC77603-4D77-AB1A-B668-2F4C03A3C796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37900" name="Freeform 620">
              <a:extLst>
                <a:ext uri="{FF2B5EF4-FFF2-40B4-BE49-F238E27FC236}">
                  <a16:creationId xmlns:a16="http://schemas.microsoft.com/office/drawing/2014/main" id="{D1CA0924-E964-F935-C2D9-562C75484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8C926142-470C-72D6-9CAD-81FAA83327BA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7896" name="TextBox 13">
            <a:extLst>
              <a:ext uri="{FF2B5EF4-FFF2-40B4-BE49-F238E27FC236}">
                <a16:creationId xmlns:a16="http://schemas.microsoft.com/office/drawing/2014/main" id="{BD3E790E-9D62-6CE7-BEC0-255884271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624013"/>
            <a:ext cx="96583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Identity operators are used to compare the objects, not if they are equal, but if they are actually the same object, with the same memory location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897" name="Date Placeholder 1">
            <a:extLst>
              <a:ext uri="{FF2B5EF4-FFF2-40B4-BE49-F238E27FC236}">
                <a16:creationId xmlns:a16="http://schemas.microsoft.com/office/drawing/2014/main" id="{CD630171-781A-FD58-320F-3189F734D1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99C17EF7-2B94-AA42-9BC5-3B5CA06398EA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7898" name="Slide Number Placeholder 2">
            <a:extLst>
              <a:ext uri="{FF2B5EF4-FFF2-40B4-BE49-F238E27FC236}">
                <a16:creationId xmlns:a16="http://schemas.microsoft.com/office/drawing/2014/main" id="{4642FFC8-BBCE-ABB0-D6FE-4DA2AA50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E38B342-81B8-654A-9579-050B0CE68C27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28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7899" name="Picture 4">
            <a:extLst>
              <a:ext uri="{FF2B5EF4-FFF2-40B4-BE49-F238E27FC236}">
                <a16:creationId xmlns:a16="http://schemas.microsoft.com/office/drawing/2014/main" id="{AAAB94B1-493E-5A7C-26F1-AC64288C4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05113"/>
            <a:ext cx="82296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CE7388-34E4-A0A9-C325-BCE1BBC6F6B1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939" name="组合 17">
            <a:extLst>
              <a:ext uri="{FF2B5EF4-FFF2-40B4-BE49-F238E27FC236}">
                <a16:creationId xmlns:a16="http://schemas.microsoft.com/office/drawing/2014/main" id="{700DFFF5-B05D-2968-3077-26D0D811230D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39950" name="Picture 20">
              <a:extLst>
                <a:ext uri="{FF2B5EF4-FFF2-40B4-BE49-F238E27FC236}">
                  <a16:creationId xmlns:a16="http://schemas.microsoft.com/office/drawing/2014/main" id="{F3A68CFA-A3A0-469F-023A-9655F1022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1" name="图片 19">
              <a:extLst>
                <a:ext uri="{FF2B5EF4-FFF2-40B4-BE49-F238E27FC236}">
                  <a16:creationId xmlns:a16="http://schemas.microsoft.com/office/drawing/2014/main" id="{521DFAC0-4329-771C-2351-F5DDF48A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0" name="矩形 1">
            <a:extLst>
              <a:ext uri="{FF2B5EF4-FFF2-40B4-BE49-F238E27FC236}">
                <a16:creationId xmlns:a16="http://schemas.microsoft.com/office/drawing/2014/main" id="{97125383-B734-BDA3-C01C-F962390D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9941" name="矩形 23">
            <a:extLst>
              <a:ext uri="{FF2B5EF4-FFF2-40B4-BE49-F238E27FC236}">
                <a16:creationId xmlns:a16="http://schemas.microsoft.com/office/drawing/2014/main" id="{D1C2785C-CBFB-2869-DD24-ABB9B791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6867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Operators - Membership Operators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7298BFBA-2866-08F2-92E2-5228E4B60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9943" name="组合 8">
            <a:extLst>
              <a:ext uri="{FF2B5EF4-FFF2-40B4-BE49-F238E27FC236}">
                <a16:creationId xmlns:a16="http://schemas.microsoft.com/office/drawing/2014/main" id="{CEEC0DCC-A672-E6A9-EC29-82A6B629AB86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39948" name="Freeform 620">
              <a:extLst>
                <a:ext uri="{FF2B5EF4-FFF2-40B4-BE49-F238E27FC236}">
                  <a16:creationId xmlns:a16="http://schemas.microsoft.com/office/drawing/2014/main" id="{6C083D16-CF5A-DC29-AAC3-DDA57AD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631A9074-74C5-6584-F663-8D7F0734B578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9944" name="TextBox 13">
            <a:extLst>
              <a:ext uri="{FF2B5EF4-FFF2-40B4-BE49-F238E27FC236}">
                <a16:creationId xmlns:a16="http://schemas.microsoft.com/office/drawing/2014/main" id="{5BEBE3AE-0E06-656C-3362-DB68C91D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624013"/>
            <a:ext cx="96583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Membership operators are used to test if a sequence is presented in an object: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945" name="Date Placeholder 1">
            <a:extLst>
              <a:ext uri="{FF2B5EF4-FFF2-40B4-BE49-F238E27FC236}">
                <a16:creationId xmlns:a16="http://schemas.microsoft.com/office/drawing/2014/main" id="{A3064ED8-559C-B406-6BBF-92ED808966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BE114CE-57BB-A84A-A7B5-8837A62E01C4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9946" name="Slide Number Placeholder 2">
            <a:extLst>
              <a:ext uri="{FF2B5EF4-FFF2-40B4-BE49-F238E27FC236}">
                <a16:creationId xmlns:a16="http://schemas.microsoft.com/office/drawing/2014/main" id="{95F33CBF-0A7A-C549-F06F-88D79D43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6636D77-0D6E-904B-9D6A-1650890E78A7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29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39947" name="Picture 3">
            <a:extLst>
              <a:ext uri="{FF2B5EF4-FFF2-40B4-BE49-F238E27FC236}">
                <a16:creationId xmlns:a16="http://schemas.microsoft.com/office/drawing/2014/main" id="{C0013ABB-9EC0-C9E8-0731-D2B6813A7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2600325"/>
            <a:ext cx="81819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20">
            <a:extLst>
              <a:ext uri="{FF2B5EF4-FFF2-40B4-BE49-F238E27FC236}">
                <a16:creationId xmlns:a16="http://schemas.microsoft.com/office/drawing/2014/main" id="{BCFA0E59-43B7-09F0-3FE6-5E183109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6">
            <a:extLst>
              <a:ext uri="{FF2B5EF4-FFF2-40B4-BE49-F238E27FC236}">
                <a16:creationId xmlns:a16="http://schemas.microsoft.com/office/drawing/2014/main" id="{E1A9F134-300F-4398-B7FC-C6CCFFFA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4" name="文本框 8">
            <a:extLst>
              <a:ext uri="{FF2B5EF4-FFF2-40B4-BE49-F238E27FC236}">
                <a16:creationId xmlns:a16="http://schemas.microsoft.com/office/drawing/2014/main" id="{5938DB1F-E402-A6D9-2263-5A24A3D5E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lang="zh-CN" altLang="en-US" sz="344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5" name="文本框 12">
            <a:extLst>
              <a:ext uri="{FF2B5EF4-FFF2-40B4-BE49-F238E27FC236}">
                <a16:creationId xmlns:a16="http://schemas.microsoft.com/office/drawing/2014/main" id="{02BF2C25-F379-3853-5F22-A2BF3439E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792538"/>
            <a:ext cx="8139113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Basic</a:t>
            </a:r>
            <a:r>
              <a:rPr lang="zh-CN" altLang="en-US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Syntax</a:t>
            </a:r>
          </a:p>
        </p:txBody>
      </p:sp>
      <p:grpSp>
        <p:nvGrpSpPr>
          <p:cNvPr id="5126" name="组合 13">
            <a:extLst>
              <a:ext uri="{FF2B5EF4-FFF2-40B4-BE49-F238E27FC236}">
                <a16:creationId xmlns:a16="http://schemas.microsoft.com/office/drawing/2014/main" id="{1CC2BBD5-5758-E4F2-2B86-5AE152D314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5130" name="图片 14">
              <a:extLst>
                <a:ext uri="{FF2B5EF4-FFF2-40B4-BE49-F238E27FC236}">
                  <a16:creationId xmlns:a16="http://schemas.microsoft.com/office/drawing/2014/main" id="{B86307FA-DF1A-CE3A-E062-F37E51D96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图片 15">
              <a:extLst>
                <a:ext uri="{FF2B5EF4-FFF2-40B4-BE49-F238E27FC236}">
                  <a16:creationId xmlns:a16="http://schemas.microsoft.com/office/drawing/2014/main" id="{BF7C50CE-6B3B-7BF4-0584-843909762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7" name="文本框 19">
            <a:extLst>
              <a:ext uri="{FF2B5EF4-FFF2-40B4-BE49-F238E27FC236}">
                <a16:creationId xmlns:a16="http://schemas.microsoft.com/office/drawing/2014/main" id="{095894DF-909D-724D-80AA-1617BBF0798B}"/>
              </a:ext>
            </a:extLst>
          </p:cNvPr>
          <p:cNvSpPr>
            <a:spLocks/>
          </p:cNvSpPr>
          <p:nvPr/>
        </p:nvSpPr>
        <p:spPr bwMode="auto">
          <a:xfrm>
            <a:off x="490538" y="4902200"/>
            <a:ext cx="2063750" cy="915988"/>
          </a:xfrm>
          <a:custGeom>
            <a:avLst/>
            <a:gdLst>
              <a:gd name="T0" fmla="*/ 684334 w 2064307"/>
              <a:gd name="T1" fmla="*/ 0 h 916126"/>
              <a:gd name="T2" fmla="*/ 1368671 w 2064307"/>
              <a:gd name="T3" fmla="*/ 0 h 916126"/>
              <a:gd name="T4" fmla="*/ 1368671 w 2064307"/>
              <a:gd name="T5" fmla="*/ 365954 h 916126"/>
              <a:gd name="T6" fmla="*/ 2048768 w 2064307"/>
              <a:gd name="T7" fmla="*/ 365954 h 916126"/>
              <a:gd name="T8" fmla="*/ 2048768 w 2064307"/>
              <a:gd name="T9" fmla="*/ 912265 h 916126"/>
              <a:gd name="T10" fmla="*/ 0 w 2064307"/>
              <a:gd name="T11" fmla="*/ 912265 h 916126"/>
              <a:gd name="T12" fmla="*/ 0 w 2064307"/>
              <a:gd name="T13" fmla="*/ 365954 h 916126"/>
              <a:gd name="T14" fmla="*/ 684334 w 2064307"/>
              <a:gd name="T15" fmla="*/ 365954 h 916126"/>
              <a:gd name="T16" fmla="*/ 684334 w 2064307"/>
              <a:gd name="T17" fmla="*/ 0 h 916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64307" h="916126">
                <a:moveTo>
                  <a:pt x="689525" y="0"/>
                </a:moveTo>
                <a:lnTo>
                  <a:pt x="1379051" y="0"/>
                </a:lnTo>
                <a:lnTo>
                  <a:pt x="1379051" y="367494"/>
                </a:lnTo>
                <a:lnTo>
                  <a:pt x="2064307" y="367494"/>
                </a:lnTo>
                <a:lnTo>
                  <a:pt x="2064307" y="916126"/>
                </a:lnTo>
                <a:lnTo>
                  <a:pt x="0" y="916126"/>
                </a:lnTo>
                <a:lnTo>
                  <a:pt x="0" y="367494"/>
                </a:lnTo>
                <a:lnTo>
                  <a:pt x="689525" y="367494"/>
                </a:lnTo>
                <a:lnTo>
                  <a:pt x="6895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Date Placeholder 1">
            <a:extLst>
              <a:ext uri="{FF2B5EF4-FFF2-40B4-BE49-F238E27FC236}">
                <a16:creationId xmlns:a16="http://schemas.microsoft.com/office/drawing/2014/main" id="{CD2F0879-6EF8-BE27-69C4-105036B081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5414911-18D0-EF4F-AF63-772744B837A3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5129" name="Slide Number Placeholder 2">
            <a:extLst>
              <a:ext uri="{FF2B5EF4-FFF2-40B4-BE49-F238E27FC236}">
                <a16:creationId xmlns:a16="http://schemas.microsoft.com/office/drawing/2014/main" id="{403B3B2D-7227-3713-0617-8E6893E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83BE2153-29AD-7546-BC33-3C7F995D912C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A812E7-2F17-C81C-BD6C-0E689F7EEF02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987" name="组合 17">
            <a:extLst>
              <a:ext uri="{FF2B5EF4-FFF2-40B4-BE49-F238E27FC236}">
                <a16:creationId xmlns:a16="http://schemas.microsoft.com/office/drawing/2014/main" id="{7EFB58EB-6A68-6F38-B704-E792CF8EAFF5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41998" name="Picture 20">
              <a:extLst>
                <a:ext uri="{FF2B5EF4-FFF2-40B4-BE49-F238E27FC236}">
                  <a16:creationId xmlns:a16="http://schemas.microsoft.com/office/drawing/2014/main" id="{D8CF33E0-0940-C61D-D492-FED8376F2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9" name="图片 19">
              <a:extLst>
                <a:ext uri="{FF2B5EF4-FFF2-40B4-BE49-F238E27FC236}">
                  <a16:creationId xmlns:a16="http://schemas.microsoft.com/office/drawing/2014/main" id="{7D41C040-E73C-773A-78A0-C2A1282BF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8" name="矩形 1">
            <a:extLst>
              <a:ext uri="{FF2B5EF4-FFF2-40B4-BE49-F238E27FC236}">
                <a16:creationId xmlns:a16="http://schemas.microsoft.com/office/drawing/2014/main" id="{B12F0AAB-F03C-4D7A-9630-234EE2F59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1989" name="矩形 23">
            <a:extLst>
              <a:ext uri="{FF2B5EF4-FFF2-40B4-BE49-F238E27FC236}">
                <a16:creationId xmlns:a16="http://schemas.microsoft.com/office/drawing/2014/main" id="{B4169CB8-1B4B-FA54-9CD8-300531D5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6021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Operators - Bitwise Operators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13569A9B-5BFD-43A4-5DE0-2A792BB49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1991" name="组合 8">
            <a:extLst>
              <a:ext uri="{FF2B5EF4-FFF2-40B4-BE49-F238E27FC236}">
                <a16:creationId xmlns:a16="http://schemas.microsoft.com/office/drawing/2014/main" id="{E92735A8-F28C-65F3-1F57-5F18FD7C7135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41996" name="Freeform 620">
              <a:extLst>
                <a:ext uri="{FF2B5EF4-FFF2-40B4-BE49-F238E27FC236}">
                  <a16:creationId xmlns:a16="http://schemas.microsoft.com/office/drawing/2014/main" id="{4E818BBC-58AE-BDE3-117A-5560C1BA2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6CD115B8-E972-8E2F-E82E-AB6AAECB9516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41992" name="TextBox 13">
            <a:extLst>
              <a:ext uri="{FF2B5EF4-FFF2-40B4-BE49-F238E27FC236}">
                <a16:creationId xmlns:a16="http://schemas.microsoft.com/office/drawing/2014/main" id="{C3A8DEBF-A992-5FF8-E893-F7395666F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1624013"/>
            <a:ext cx="9658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Bitwise operators are used to compare (binary) numbers</a:t>
            </a:r>
          </a:p>
        </p:txBody>
      </p:sp>
      <p:sp>
        <p:nvSpPr>
          <p:cNvPr id="41993" name="Date Placeholder 1">
            <a:extLst>
              <a:ext uri="{FF2B5EF4-FFF2-40B4-BE49-F238E27FC236}">
                <a16:creationId xmlns:a16="http://schemas.microsoft.com/office/drawing/2014/main" id="{E50BC4E1-1E3B-C551-A36A-3AB80BD1CB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CE8057F9-CDF0-5D4B-8053-CBE4118113C7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1994" name="Slide Number Placeholder 2">
            <a:extLst>
              <a:ext uri="{FF2B5EF4-FFF2-40B4-BE49-F238E27FC236}">
                <a16:creationId xmlns:a16="http://schemas.microsoft.com/office/drawing/2014/main" id="{BC4AE98A-79E9-E734-1BDE-CE6B1770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6E25B19F-8FB8-1247-91E9-12AE7CAFB740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30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41995" name="Picture 4">
            <a:extLst>
              <a:ext uri="{FF2B5EF4-FFF2-40B4-BE49-F238E27FC236}">
                <a16:creationId xmlns:a16="http://schemas.microsoft.com/office/drawing/2014/main" id="{77EECD7C-8428-8776-AE40-1394FB211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405063"/>
            <a:ext cx="101917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20">
            <a:extLst>
              <a:ext uri="{FF2B5EF4-FFF2-40B4-BE49-F238E27FC236}">
                <a16:creationId xmlns:a16="http://schemas.microsoft.com/office/drawing/2014/main" id="{4ED0209B-A5FA-81FF-B9E6-3264BED0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矩形 6">
            <a:extLst>
              <a:ext uri="{FF2B5EF4-FFF2-40B4-BE49-F238E27FC236}">
                <a16:creationId xmlns:a16="http://schemas.microsoft.com/office/drawing/2014/main" id="{482900DC-31C4-A5FC-E751-02ED6361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4036" name="文本框 8">
            <a:extLst>
              <a:ext uri="{FF2B5EF4-FFF2-40B4-BE49-F238E27FC236}">
                <a16:creationId xmlns:a16="http://schemas.microsoft.com/office/drawing/2014/main" id="{E71318CA-BA24-FBDE-3585-80FEE541C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zh-CN" altLang="en-US" sz="344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037" name="文本框 12">
            <a:extLst>
              <a:ext uri="{FF2B5EF4-FFF2-40B4-BE49-F238E27FC236}">
                <a16:creationId xmlns:a16="http://schemas.microsoft.com/office/drawing/2014/main" id="{2D673021-7899-E294-2023-BA2EE392B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832225"/>
            <a:ext cx="9461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Files</a:t>
            </a:r>
          </a:p>
        </p:txBody>
      </p:sp>
      <p:grpSp>
        <p:nvGrpSpPr>
          <p:cNvPr id="44038" name="组合 13">
            <a:extLst>
              <a:ext uri="{FF2B5EF4-FFF2-40B4-BE49-F238E27FC236}">
                <a16:creationId xmlns:a16="http://schemas.microsoft.com/office/drawing/2014/main" id="{05C7DF89-9DB7-5AC3-91B8-0198F83A5E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44042" name="图片 14">
              <a:extLst>
                <a:ext uri="{FF2B5EF4-FFF2-40B4-BE49-F238E27FC236}">
                  <a16:creationId xmlns:a16="http://schemas.microsoft.com/office/drawing/2014/main" id="{7ADC4FC4-0D0D-2792-EB15-0E277342B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3" name="图片 15">
              <a:extLst>
                <a:ext uri="{FF2B5EF4-FFF2-40B4-BE49-F238E27FC236}">
                  <a16:creationId xmlns:a16="http://schemas.microsoft.com/office/drawing/2014/main" id="{66137F03-0FFD-C52D-00CD-285AC6A2EC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39" name="文本框 18">
            <a:extLst>
              <a:ext uri="{FF2B5EF4-FFF2-40B4-BE49-F238E27FC236}">
                <a16:creationId xmlns:a16="http://schemas.microsoft.com/office/drawing/2014/main" id="{E2843481-842C-2035-0416-608506C0DA15}"/>
              </a:ext>
            </a:extLst>
          </p:cNvPr>
          <p:cNvSpPr>
            <a:spLocks/>
          </p:cNvSpPr>
          <p:nvPr/>
        </p:nvSpPr>
        <p:spPr bwMode="auto">
          <a:xfrm>
            <a:off x="428625" y="4899025"/>
            <a:ext cx="2082800" cy="976313"/>
          </a:xfrm>
          <a:custGeom>
            <a:avLst/>
            <a:gdLst>
              <a:gd name="T0" fmla="*/ 1369447 w 2083287"/>
              <a:gd name="T1" fmla="*/ 0 h 976698"/>
              <a:gd name="T2" fmla="*/ 2069693 w 2083287"/>
              <a:gd name="T3" fmla="*/ 0 h 976698"/>
              <a:gd name="T4" fmla="*/ 2050639 w 2083287"/>
              <a:gd name="T5" fmla="*/ 196267 h 976698"/>
              <a:gd name="T6" fmla="*/ 1729533 w 2083287"/>
              <a:gd name="T7" fmla="*/ 704172 h 976698"/>
              <a:gd name="T8" fmla="*/ 816518 w 2083287"/>
              <a:gd name="T9" fmla="*/ 965975 h 976698"/>
              <a:gd name="T10" fmla="*/ 0 w 2083287"/>
              <a:gd name="T11" fmla="*/ 799181 h 976698"/>
              <a:gd name="T12" fmla="*/ 0 w 2083287"/>
              <a:gd name="T13" fmla="*/ 197457 h 976698"/>
              <a:gd name="T14" fmla="*/ 767737 w 2083287"/>
              <a:gd name="T15" fmla="*/ 442369 h 976698"/>
              <a:gd name="T16" fmla="*/ 1208871 w 2083287"/>
              <a:gd name="T17" fmla="*/ 319914 h 976698"/>
              <a:gd name="T18" fmla="*/ 1361968 w 2083287"/>
              <a:gd name="T19" fmla="*/ 78033 h 976698"/>
              <a:gd name="T20" fmla="*/ 1369447 w 2083287"/>
              <a:gd name="T21" fmla="*/ 0 h 97669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83287" h="976698">
                <a:moveTo>
                  <a:pt x="1378441" y="0"/>
                </a:moveTo>
                <a:lnTo>
                  <a:pt x="2083287" y="0"/>
                </a:lnTo>
                <a:lnTo>
                  <a:pt x="2064107" y="198447"/>
                </a:lnTo>
                <a:cubicBezTo>
                  <a:pt x="2021012" y="408454"/>
                  <a:pt x="1913273" y="579634"/>
                  <a:pt x="1740892" y="711989"/>
                </a:cubicBezTo>
                <a:cubicBezTo>
                  <a:pt x="1511050" y="888462"/>
                  <a:pt x="1204713" y="976698"/>
                  <a:pt x="821880" y="976698"/>
                </a:cubicBezTo>
                <a:cubicBezTo>
                  <a:pt x="481743" y="976698"/>
                  <a:pt x="207783" y="920483"/>
                  <a:pt x="0" y="808053"/>
                </a:cubicBezTo>
                <a:lnTo>
                  <a:pt x="0" y="199648"/>
                </a:lnTo>
                <a:cubicBezTo>
                  <a:pt x="220592" y="364736"/>
                  <a:pt x="478185" y="447280"/>
                  <a:pt x="772781" y="447280"/>
                </a:cubicBezTo>
                <a:cubicBezTo>
                  <a:pt x="959216" y="447280"/>
                  <a:pt x="1107226" y="406008"/>
                  <a:pt x="1216810" y="323464"/>
                </a:cubicBezTo>
                <a:cubicBezTo>
                  <a:pt x="1298998" y="261556"/>
                  <a:pt x="1350365" y="180035"/>
                  <a:pt x="1370912" y="78901"/>
                </a:cubicBezTo>
                <a:lnTo>
                  <a:pt x="13784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Date Placeholder 1">
            <a:extLst>
              <a:ext uri="{FF2B5EF4-FFF2-40B4-BE49-F238E27FC236}">
                <a16:creationId xmlns:a16="http://schemas.microsoft.com/office/drawing/2014/main" id="{0F977B2B-985E-B223-F9A9-B9FCC8C7E8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EBE73C2-364E-BF45-9ACD-4258584A4CD9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4041" name="Slide Number Placeholder 2">
            <a:extLst>
              <a:ext uri="{FF2B5EF4-FFF2-40B4-BE49-F238E27FC236}">
                <a16:creationId xmlns:a16="http://schemas.microsoft.com/office/drawing/2014/main" id="{4DBD98E5-DADD-045F-7855-A67C5FAF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453379C-A26A-F648-9DBC-35555B5BFB56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759BB36-7F9A-0D97-F0A1-F55DA37CA42B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5059" name="组合 17">
            <a:extLst>
              <a:ext uri="{FF2B5EF4-FFF2-40B4-BE49-F238E27FC236}">
                <a16:creationId xmlns:a16="http://schemas.microsoft.com/office/drawing/2014/main" id="{89352698-5CFE-661F-6F32-1C7FB24BCB53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45074" name="Picture 20">
              <a:extLst>
                <a:ext uri="{FF2B5EF4-FFF2-40B4-BE49-F238E27FC236}">
                  <a16:creationId xmlns:a16="http://schemas.microsoft.com/office/drawing/2014/main" id="{F597166E-0058-6E72-8B11-79041990A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5" name="图片 19">
              <a:extLst>
                <a:ext uri="{FF2B5EF4-FFF2-40B4-BE49-F238E27FC236}">
                  <a16:creationId xmlns:a16="http://schemas.microsoft.com/office/drawing/2014/main" id="{721325A8-73AE-E590-8FCC-B8E12F30D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矩形 1">
            <a:extLst>
              <a:ext uri="{FF2B5EF4-FFF2-40B4-BE49-F238E27FC236}">
                <a16:creationId xmlns:a16="http://schemas.microsoft.com/office/drawing/2014/main" id="{D4D3791B-802F-5132-0293-B3A69DF7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5061" name="矩形 23">
            <a:extLst>
              <a:ext uri="{FF2B5EF4-FFF2-40B4-BE49-F238E27FC236}">
                <a16:creationId xmlns:a16="http://schemas.microsoft.com/office/drawing/2014/main" id="{683B0965-DDA7-B7D9-4399-16C30945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32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Reading and writing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062" name="TextBox 13">
            <a:extLst>
              <a:ext uri="{FF2B5EF4-FFF2-40B4-BE49-F238E27FC236}">
                <a16:creationId xmlns:a16="http://schemas.microsoft.com/office/drawing/2014/main" id="{23D6D28F-4071-3FCE-2385-CA00DF0E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5063" name="组合 8">
            <a:extLst>
              <a:ext uri="{FF2B5EF4-FFF2-40B4-BE49-F238E27FC236}">
                <a16:creationId xmlns:a16="http://schemas.microsoft.com/office/drawing/2014/main" id="{F8807CBA-87AC-9465-4B0E-12755C8E4DD0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45072" name="Freeform 620">
              <a:extLst>
                <a:ext uri="{FF2B5EF4-FFF2-40B4-BE49-F238E27FC236}">
                  <a16:creationId xmlns:a16="http://schemas.microsoft.com/office/drawing/2014/main" id="{FA118A2B-F88A-F74A-40EA-0087044F0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B531626F-4546-C357-F4D6-02D7960EAE28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45064" name="TextBox 13">
            <a:extLst>
              <a:ext uri="{FF2B5EF4-FFF2-40B4-BE49-F238E27FC236}">
                <a16:creationId xmlns:a16="http://schemas.microsoft.com/office/drawing/2014/main" id="{CA15A9CA-FE0F-A5DB-B068-E4FFCFF79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8866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 write a file, you have to open it with mode 'w' as a second parameter</a:t>
            </a:r>
          </a:p>
        </p:txBody>
      </p:sp>
      <p:sp>
        <p:nvSpPr>
          <p:cNvPr id="45065" name="Date Placeholder 1">
            <a:extLst>
              <a:ext uri="{FF2B5EF4-FFF2-40B4-BE49-F238E27FC236}">
                <a16:creationId xmlns:a16="http://schemas.microsoft.com/office/drawing/2014/main" id="{5239791D-8B1E-9820-49B2-B4A2BAE366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7FA2F4E-256D-B843-AD98-2E5C2C184159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5066" name="Slide Number Placeholder 2">
            <a:extLst>
              <a:ext uri="{FF2B5EF4-FFF2-40B4-BE49-F238E27FC236}">
                <a16:creationId xmlns:a16="http://schemas.microsoft.com/office/drawing/2014/main" id="{36D2BA7E-4867-DA87-7196-FA4AA6EF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E3BDE28-AF29-6447-A76A-785108C4808F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74B7A-6864-DC1E-BC10-5E66419EC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2322513"/>
            <a:ext cx="432593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D264A9-60BF-A76C-CFC8-350A7DBDF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170113"/>
            <a:ext cx="46767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292FF-49B6-2CBC-1180-27B5D2B6B8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3667125"/>
            <a:ext cx="3305175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3F7165-39B4-C60C-817D-953D32DD2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8" y="2133600"/>
            <a:ext cx="6297612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3F508A-C460-5823-1A62-D7111F50B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4827588"/>
            <a:ext cx="47339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FB4B79F-917E-616F-DCDA-5F1044EA1403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7107" name="组合 17">
            <a:extLst>
              <a:ext uri="{FF2B5EF4-FFF2-40B4-BE49-F238E27FC236}">
                <a16:creationId xmlns:a16="http://schemas.microsoft.com/office/drawing/2014/main" id="{B1DE2AB4-2D58-D198-635B-4A3CC3B1DE88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47122" name="Picture 20">
              <a:extLst>
                <a:ext uri="{FF2B5EF4-FFF2-40B4-BE49-F238E27FC236}">
                  <a16:creationId xmlns:a16="http://schemas.microsoft.com/office/drawing/2014/main" id="{E258A6B1-6FCE-2127-5C09-F5A9CB23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23" name="图片 19">
              <a:extLst>
                <a:ext uri="{FF2B5EF4-FFF2-40B4-BE49-F238E27FC236}">
                  <a16:creationId xmlns:a16="http://schemas.microsoft.com/office/drawing/2014/main" id="{B286B3E0-7876-CBEC-6055-4AC69D140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108" name="矩形 1">
            <a:extLst>
              <a:ext uri="{FF2B5EF4-FFF2-40B4-BE49-F238E27FC236}">
                <a16:creationId xmlns:a16="http://schemas.microsoft.com/office/drawing/2014/main" id="{C077EF8F-5B5A-76B2-E0E4-E6699DCC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7109" name="矩形 23">
            <a:extLst>
              <a:ext uri="{FF2B5EF4-FFF2-40B4-BE49-F238E27FC236}">
                <a16:creationId xmlns:a16="http://schemas.microsoft.com/office/drawing/2014/main" id="{0EA0D7B2-B903-B303-D8FB-EDE5CB6B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32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Filenames and paths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110" name="TextBox 13">
            <a:extLst>
              <a:ext uri="{FF2B5EF4-FFF2-40B4-BE49-F238E27FC236}">
                <a16:creationId xmlns:a16="http://schemas.microsoft.com/office/drawing/2014/main" id="{E606581E-1AEF-B768-9337-3D66E773B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7111" name="组合 8">
            <a:extLst>
              <a:ext uri="{FF2B5EF4-FFF2-40B4-BE49-F238E27FC236}">
                <a16:creationId xmlns:a16="http://schemas.microsoft.com/office/drawing/2014/main" id="{D8804A61-35BA-B334-D4A3-E1E251B418B5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47120" name="Freeform 620">
              <a:extLst>
                <a:ext uri="{FF2B5EF4-FFF2-40B4-BE49-F238E27FC236}">
                  <a16:creationId xmlns:a16="http://schemas.microsoft.com/office/drawing/2014/main" id="{3688A3A1-E930-A8B3-0597-B35889C19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8C66DBFF-1A94-7C93-61B3-9C47C4DC2569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47112" name="TextBox 13">
            <a:extLst>
              <a:ext uri="{FF2B5EF4-FFF2-40B4-BE49-F238E27FC236}">
                <a16:creationId xmlns:a16="http://schemas.microsoft.com/office/drawing/2014/main" id="{F61D09FB-DF1B-95B0-BD4A-1F2509281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8866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The os module provides functions for working with files and directories</a:t>
            </a:r>
          </a:p>
        </p:txBody>
      </p:sp>
      <p:sp>
        <p:nvSpPr>
          <p:cNvPr id="47113" name="Date Placeholder 1">
            <a:extLst>
              <a:ext uri="{FF2B5EF4-FFF2-40B4-BE49-F238E27FC236}">
                <a16:creationId xmlns:a16="http://schemas.microsoft.com/office/drawing/2014/main" id="{6A86548D-1081-646A-2953-7185CB1A44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79EB0AC-3DF3-9F41-94F5-E134DE368076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7114" name="Slide Number Placeholder 2">
            <a:extLst>
              <a:ext uri="{FF2B5EF4-FFF2-40B4-BE49-F238E27FC236}">
                <a16:creationId xmlns:a16="http://schemas.microsoft.com/office/drawing/2014/main" id="{FF3960CC-1AF6-BE74-DFC9-72835E53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9B3F9D0-E12B-424C-BE60-D2C3B4F2C210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33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47115" name="Picture 4">
            <a:extLst>
              <a:ext uri="{FF2B5EF4-FFF2-40B4-BE49-F238E27FC236}">
                <a16:creationId xmlns:a16="http://schemas.microsoft.com/office/drawing/2014/main" id="{984E07E4-9D1F-41D7-4F91-CA970A0B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2436813"/>
            <a:ext cx="22193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6" name="Picture 5">
            <a:extLst>
              <a:ext uri="{FF2B5EF4-FFF2-40B4-BE49-F238E27FC236}">
                <a16:creationId xmlns:a16="http://schemas.microsoft.com/office/drawing/2014/main" id="{71D8B1A9-D3CA-FDF8-EE05-F73D67C74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925" y="2389188"/>
            <a:ext cx="3743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13">
            <a:extLst>
              <a:ext uri="{FF2B5EF4-FFF2-40B4-BE49-F238E27FC236}">
                <a16:creationId xmlns:a16="http://schemas.microsoft.com/office/drawing/2014/main" id="{4A673CA0-8501-60FF-CAC2-61F4A1D0CE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4056063"/>
            <a:ext cx="3295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8" name="Picture 14">
            <a:extLst>
              <a:ext uri="{FF2B5EF4-FFF2-40B4-BE49-F238E27FC236}">
                <a16:creationId xmlns:a16="http://schemas.microsoft.com/office/drawing/2014/main" id="{71CC1600-61F1-B03C-034C-2917ABD105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3686175"/>
            <a:ext cx="30003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9" name="Picture 16">
            <a:extLst>
              <a:ext uri="{FF2B5EF4-FFF2-40B4-BE49-F238E27FC236}">
                <a16:creationId xmlns:a16="http://schemas.microsoft.com/office/drawing/2014/main" id="{808BF6A9-DB7D-E5EE-4B65-1D453FACA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13" y="4833938"/>
            <a:ext cx="54864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2A3C94A-B513-36DE-0C73-02A992F78775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9155" name="组合 17">
            <a:extLst>
              <a:ext uri="{FF2B5EF4-FFF2-40B4-BE49-F238E27FC236}">
                <a16:creationId xmlns:a16="http://schemas.microsoft.com/office/drawing/2014/main" id="{F252D74D-DDA1-D02A-7858-D116AF88499F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49168" name="Picture 20">
              <a:extLst>
                <a:ext uri="{FF2B5EF4-FFF2-40B4-BE49-F238E27FC236}">
                  <a16:creationId xmlns:a16="http://schemas.microsoft.com/office/drawing/2014/main" id="{CA095558-C5D8-B850-E344-F3398350B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9" name="图片 19">
              <a:extLst>
                <a:ext uri="{FF2B5EF4-FFF2-40B4-BE49-F238E27FC236}">
                  <a16:creationId xmlns:a16="http://schemas.microsoft.com/office/drawing/2014/main" id="{9F353B8A-2ADE-26B1-4EBA-A916A23B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156" name="矩形 1">
            <a:extLst>
              <a:ext uri="{FF2B5EF4-FFF2-40B4-BE49-F238E27FC236}">
                <a16:creationId xmlns:a16="http://schemas.microsoft.com/office/drawing/2014/main" id="{9B0D7A8B-6715-7B2D-D82F-AA390318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9157" name="矩形 23">
            <a:extLst>
              <a:ext uri="{FF2B5EF4-FFF2-40B4-BE49-F238E27FC236}">
                <a16:creationId xmlns:a16="http://schemas.microsoft.com/office/drawing/2014/main" id="{609F9354-12A8-3065-78E1-BC35CC65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1017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Input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B3CA424-FE6B-D087-93EF-EBBCF52B9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8">
            <a:extLst>
              <a:ext uri="{FF2B5EF4-FFF2-40B4-BE49-F238E27FC236}">
                <a16:creationId xmlns:a16="http://schemas.microsoft.com/office/drawing/2014/main" id="{68BF13FE-0196-9870-9920-446CED7D94B9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49166" name="Freeform 620">
              <a:extLst>
                <a:ext uri="{FF2B5EF4-FFF2-40B4-BE49-F238E27FC236}">
                  <a16:creationId xmlns:a16="http://schemas.microsoft.com/office/drawing/2014/main" id="{7638D048-2938-8576-F8DC-0B0C0A14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椭圆 10">
              <a:extLst>
                <a:ext uri="{FF2B5EF4-FFF2-40B4-BE49-F238E27FC236}">
                  <a16:creationId xmlns:a16="http://schemas.microsoft.com/office/drawing/2014/main" id="{CB8FFD10-326B-234D-D360-50A152950E97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6F3D5264-8174-8185-EF21-341DD1FB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114935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Input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built-in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function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getting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input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user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Name=input(“please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enter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your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name:”)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49346-231C-33C1-C055-8C4F3788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2416175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62" name="TextBox 1">
            <a:extLst>
              <a:ext uri="{FF2B5EF4-FFF2-40B4-BE49-F238E27FC236}">
                <a16:creationId xmlns:a16="http://schemas.microsoft.com/office/drawing/2014/main" id="{BE30B0A7-0A45-67C7-E74D-431E552AC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-111442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63" name="Date Placeholder 1">
            <a:extLst>
              <a:ext uri="{FF2B5EF4-FFF2-40B4-BE49-F238E27FC236}">
                <a16:creationId xmlns:a16="http://schemas.microsoft.com/office/drawing/2014/main" id="{B1A10B5C-ED98-FBF5-2687-09599F1F2C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7FB2A0A-C818-534B-88FB-AA57E2037030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9164" name="Slide Number Placeholder 2">
            <a:extLst>
              <a:ext uri="{FF2B5EF4-FFF2-40B4-BE49-F238E27FC236}">
                <a16:creationId xmlns:a16="http://schemas.microsoft.com/office/drawing/2014/main" id="{50D54E6E-C25B-8D66-00DE-3ED66126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A27313D-309E-1547-91E1-367CD4696A8E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49165" name="Picture 3">
            <a:extLst>
              <a:ext uri="{FF2B5EF4-FFF2-40B4-BE49-F238E27FC236}">
                <a16:creationId xmlns:a16="http://schemas.microsoft.com/office/drawing/2014/main" id="{B41CA140-22D1-3EAD-B320-49445CC28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060700"/>
            <a:ext cx="54292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20">
            <a:extLst>
              <a:ext uri="{FF2B5EF4-FFF2-40B4-BE49-F238E27FC236}">
                <a16:creationId xmlns:a16="http://schemas.microsoft.com/office/drawing/2014/main" id="{EACC49A4-DAD0-2605-592A-37073AE2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矩形 6">
            <a:extLst>
              <a:ext uri="{FF2B5EF4-FFF2-40B4-BE49-F238E27FC236}">
                <a16:creationId xmlns:a16="http://schemas.microsoft.com/office/drawing/2014/main" id="{3A0D790E-3C69-96E2-43E9-63E93C23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204" name="文本框 8">
            <a:extLst>
              <a:ext uri="{FF2B5EF4-FFF2-40B4-BE49-F238E27FC236}">
                <a16:creationId xmlns:a16="http://schemas.microsoft.com/office/drawing/2014/main" id="{4FEB1533-F432-C1DA-D4B0-7F62D842D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endParaRPr lang="zh-CN" altLang="en-US" sz="344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05" name="文本框 12">
            <a:extLst>
              <a:ext uri="{FF2B5EF4-FFF2-40B4-BE49-F238E27FC236}">
                <a16:creationId xmlns:a16="http://schemas.microsoft.com/office/drawing/2014/main" id="{7FE99C05-06B3-8563-7DDD-64E1ED82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832225"/>
            <a:ext cx="9461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</a:p>
        </p:txBody>
      </p:sp>
      <p:grpSp>
        <p:nvGrpSpPr>
          <p:cNvPr id="51206" name="组合 13">
            <a:extLst>
              <a:ext uri="{FF2B5EF4-FFF2-40B4-BE49-F238E27FC236}">
                <a16:creationId xmlns:a16="http://schemas.microsoft.com/office/drawing/2014/main" id="{31169CB8-DE97-44EF-AE60-58B1773F9B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51210" name="图片 14">
              <a:extLst>
                <a:ext uri="{FF2B5EF4-FFF2-40B4-BE49-F238E27FC236}">
                  <a16:creationId xmlns:a16="http://schemas.microsoft.com/office/drawing/2014/main" id="{6D8078C9-46DE-0E59-F528-8BCC541708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11" name="图片 15">
              <a:extLst>
                <a:ext uri="{FF2B5EF4-FFF2-40B4-BE49-F238E27FC236}">
                  <a16:creationId xmlns:a16="http://schemas.microsoft.com/office/drawing/2014/main" id="{C29BF0A8-6B07-A760-E1B4-A05C96415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7" name="文本框 18">
            <a:extLst>
              <a:ext uri="{FF2B5EF4-FFF2-40B4-BE49-F238E27FC236}">
                <a16:creationId xmlns:a16="http://schemas.microsoft.com/office/drawing/2014/main" id="{3699AA98-7F63-9330-1F55-18CAA192348A}"/>
              </a:ext>
            </a:extLst>
          </p:cNvPr>
          <p:cNvSpPr>
            <a:spLocks/>
          </p:cNvSpPr>
          <p:nvPr/>
        </p:nvSpPr>
        <p:spPr bwMode="auto">
          <a:xfrm>
            <a:off x="428625" y="4899025"/>
            <a:ext cx="2082800" cy="976313"/>
          </a:xfrm>
          <a:custGeom>
            <a:avLst/>
            <a:gdLst>
              <a:gd name="T0" fmla="*/ 1369447 w 2083287"/>
              <a:gd name="T1" fmla="*/ 0 h 976698"/>
              <a:gd name="T2" fmla="*/ 2069693 w 2083287"/>
              <a:gd name="T3" fmla="*/ 0 h 976698"/>
              <a:gd name="T4" fmla="*/ 2050639 w 2083287"/>
              <a:gd name="T5" fmla="*/ 196267 h 976698"/>
              <a:gd name="T6" fmla="*/ 1729533 w 2083287"/>
              <a:gd name="T7" fmla="*/ 704172 h 976698"/>
              <a:gd name="T8" fmla="*/ 816518 w 2083287"/>
              <a:gd name="T9" fmla="*/ 965975 h 976698"/>
              <a:gd name="T10" fmla="*/ 0 w 2083287"/>
              <a:gd name="T11" fmla="*/ 799181 h 976698"/>
              <a:gd name="T12" fmla="*/ 0 w 2083287"/>
              <a:gd name="T13" fmla="*/ 197457 h 976698"/>
              <a:gd name="T14" fmla="*/ 767737 w 2083287"/>
              <a:gd name="T15" fmla="*/ 442369 h 976698"/>
              <a:gd name="T16" fmla="*/ 1208871 w 2083287"/>
              <a:gd name="T17" fmla="*/ 319914 h 976698"/>
              <a:gd name="T18" fmla="*/ 1361968 w 2083287"/>
              <a:gd name="T19" fmla="*/ 78033 h 976698"/>
              <a:gd name="T20" fmla="*/ 1369447 w 2083287"/>
              <a:gd name="T21" fmla="*/ 0 h 97669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83287" h="976698">
                <a:moveTo>
                  <a:pt x="1378441" y="0"/>
                </a:moveTo>
                <a:lnTo>
                  <a:pt x="2083287" y="0"/>
                </a:lnTo>
                <a:lnTo>
                  <a:pt x="2064107" y="198447"/>
                </a:lnTo>
                <a:cubicBezTo>
                  <a:pt x="2021012" y="408454"/>
                  <a:pt x="1913273" y="579634"/>
                  <a:pt x="1740892" y="711989"/>
                </a:cubicBezTo>
                <a:cubicBezTo>
                  <a:pt x="1511050" y="888462"/>
                  <a:pt x="1204713" y="976698"/>
                  <a:pt x="821880" y="976698"/>
                </a:cubicBezTo>
                <a:cubicBezTo>
                  <a:pt x="481743" y="976698"/>
                  <a:pt x="207783" y="920483"/>
                  <a:pt x="0" y="808053"/>
                </a:cubicBezTo>
                <a:lnTo>
                  <a:pt x="0" y="199648"/>
                </a:lnTo>
                <a:cubicBezTo>
                  <a:pt x="220592" y="364736"/>
                  <a:pt x="478185" y="447280"/>
                  <a:pt x="772781" y="447280"/>
                </a:cubicBezTo>
                <a:cubicBezTo>
                  <a:pt x="959216" y="447280"/>
                  <a:pt x="1107226" y="406008"/>
                  <a:pt x="1216810" y="323464"/>
                </a:cubicBezTo>
                <a:cubicBezTo>
                  <a:pt x="1298998" y="261556"/>
                  <a:pt x="1350365" y="180035"/>
                  <a:pt x="1370912" y="78901"/>
                </a:cubicBezTo>
                <a:lnTo>
                  <a:pt x="13784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Date Placeholder 1">
            <a:extLst>
              <a:ext uri="{FF2B5EF4-FFF2-40B4-BE49-F238E27FC236}">
                <a16:creationId xmlns:a16="http://schemas.microsoft.com/office/drawing/2014/main" id="{2FB4AAB4-A794-41B7-6C97-B2B274F327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96900F9-2C0C-A242-8D2C-1988215D1895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51209" name="Slide Number Placeholder 2">
            <a:extLst>
              <a:ext uri="{FF2B5EF4-FFF2-40B4-BE49-F238E27FC236}">
                <a16:creationId xmlns:a16="http://schemas.microsoft.com/office/drawing/2014/main" id="{B670C4E0-C364-B579-C37D-EB13E4CF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912E265-0328-DF4B-A9DC-E4E9FBDBE160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BD2A48A-A2AB-062C-FB87-361B535344B4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53251" name="组合 17">
            <a:extLst>
              <a:ext uri="{FF2B5EF4-FFF2-40B4-BE49-F238E27FC236}">
                <a16:creationId xmlns:a16="http://schemas.microsoft.com/office/drawing/2014/main" id="{92A1B830-184E-5C44-DD85-802531A8BE7D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53257" name="Picture 20">
              <a:extLst>
                <a:ext uri="{FF2B5EF4-FFF2-40B4-BE49-F238E27FC236}">
                  <a16:creationId xmlns:a16="http://schemas.microsoft.com/office/drawing/2014/main" id="{A12F781F-686B-D4AC-21B2-D531A961D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8" name="图片 19">
              <a:extLst>
                <a:ext uri="{FF2B5EF4-FFF2-40B4-BE49-F238E27FC236}">
                  <a16:creationId xmlns:a16="http://schemas.microsoft.com/office/drawing/2014/main" id="{C13AB427-4BC8-5966-8271-45858BBE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52" name="矩形 1">
            <a:extLst>
              <a:ext uri="{FF2B5EF4-FFF2-40B4-BE49-F238E27FC236}">
                <a16:creationId xmlns:a16="http://schemas.microsoft.com/office/drawing/2014/main" id="{C9C86C76-F797-7BA2-60F2-C0EC2A62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3253" name="矩形 23">
            <a:extLst>
              <a:ext uri="{FF2B5EF4-FFF2-40B4-BE49-F238E27FC236}">
                <a16:creationId xmlns:a16="http://schemas.microsoft.com/office/drawing/2014/main" id="{197B634F-DD82-577A-348C-5182090D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18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Statement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3254" name="Picture 13">
            <a:extLst>
              <a:ext uri="{FF2B5EF4-FFF2-40B4-BE49-F238E27FC236}">
                <a16:creationId xmlns:a16="http://schemas.microsoft.com/office/drawing/2014/main" id="{66C1C631-CC6B-276E-6826-A6F7EDCBD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1441450"/>
            <a:ext cx="4200525" cy="4556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D168EB5A-A93B-6F5A-3621-907941AB4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471988"/>
            <a:ext cx="1125538" cy="1152525"/>
          </a:xfrm>
          <a:prstGeom prst="wedgeRoundRectCallout">
            <a:avLst>
              <a:gd name="adj1" fmla="val 339565"/>
              <a:gd name="adj2" fmla="val -71995"/>
              <a:gd name="adj3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AA236C90-F022-A71A-F006-4A3261911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4037013"/>
            <a:ext cx="845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It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really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bad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repeat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similar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codes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again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again.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BACE591-C128-0738-884B-69CDC59E72EB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54275" name="组合 8">
            <a:extLst>
              <a:ext uri="{FF2B5EF4-FFF2-40B4-BE49-F238E27FC236}">
                <a16:creationId xmlns:a16="http://schemas.microsoft.com/office/drawing/2014/main" id="{27086AEC-2162-965E-46F4-A55C508D9D3A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2036763"/>
            <a:ext cx="546100" cy="541337"/>
            <a:chOff x="6912864" y="3136392"/>
            <a:chExt cx="649224" cy="649224"/>
          </a:xfrm>
        </p:grpSpPr>
        <p:sp>
          <p:nvSpPr>
            <p:cNvPr id="54286" name="Freeform 620">
              <a:extLst>
                <a:ext uri="{FF2B5EF4-FFF2-40B4-BE49-F238E27FC236}">
                  <a16:creationId xmlns:a16="http://schemas.microsoft.com/office/drawing/2014/main" id="{4E784C6B-7C28-2B75-ED64-6CA50602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630E235-2503-23F2-1C8D-856D84B0C448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54276" name="组合 17">
            <a:extLst>
              <a:ext uri="{FF2B5EF4-FFF2-40B4-BE49-F238E27FC236}">
                <a16:creationId xmlns:a16="http://schemas.microsoft.com/office/drawing/2014/main" id="{B64E41E5-DEC1-8392-D0BF-61C977755DAF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54284" name="Picture 20">
              <a:extLst>
                <a:ext uri="{FF2B5EF4-FFF2-40B4-BE49-F238E27FC236}">
                  <a16:creationId xmlns:a16="http://schemas.microsoft.com/office/drawing/2014/main" id="{6F0E74CC-CC56-62F0-DE4B-B54E25B8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5" name="图片 19">
              <a:extLst>
                <a:ext uri="{FF2B5EF4-FFF2-40B4-BE49-F238E27FC236}">
                  <a16:creationId xmlns:a16="http://schemas.microsoft.com/office/drawing/2014/main" id="{53192EF2-56C3-1413-4482-B9C9CF475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277" name="TextBox 13">
            <a:extLst>
              <a:ext uri="{FF2B5EF4-FFF2-40B4-BE49-F238E27FC236}">
                <a16:creationId xmlns:a16="http://schemas.microsoft.com/office/drawing/2014/main" id="{A14629FC-B11E-FC69-D0FD-7A46494DE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138363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Python’s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loop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could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solve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this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kind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of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problems</a:t>
            </a:r>
          </a:p>
        </p:txBody>
      </p:sp>
      <p:sp>
        <p:nvSpPr>
          <p:cNvPr id="54278" name="矩形 1">
            <a:extLst>
              <a:ext uri="{FF2B5EF4-FFF2-40B4-BE49-F238E27FC236}">
                <a16:creationId xmlns:a16="http://schemas.microsoft.com/office/drawing/2014/main" id="{CC71BCDB-09BA-76D3-C4C3-4A28887C6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4279" name="矩形 23">
            <a:extLst>
              <a:ext uri="{FF2B5EF4-FFF2-40B4-BE49-F238E27FC236}">
                <a16:creationId xmlns:a16="http://schemas.microsoft.com/office/drawing/2014/main" id="{B05A346F-299B-1AB2-15D1-C085F01DC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1433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4280" name="组合 8">
            <a:extLst>
              <a:ext uri="{FF2B5EF4-FFF2-40B4-BE49-F238E27FC236}">
                <a16:creationId xmlns:a16="http://schemas.microsoft.com/office/drawing/2014/main" id="{20330D14-C428-D410-7F15-B74573A25DD1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3908425"/>
            <a:ext cx="546100" cy="541338"/>
            <a:chOff x="6912864" y="3136392"/>
            <a:chExt cx="649224" cy="649224"/>
          </a:xfrm>
        </p:grpSpPr>
        <p:sp>
          <p:nvSpPr>
            <p:cNvPr id="54282" name="Freeform 620">
              <a:extLst>
                <a:ext uri="{FF2B5EF4-FFF2-40B4-BE49-F238E27FC236}">
                  <a16:creationId xmlns:a16="http://schemas.microsoft.com/office/drawing/2014/main" id="{387B89A5-603D-9220-3994-ED60C227A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椭圆 10">
              <a:extLst>
                <a:ext uri="{FF2B5EF4-FFF2-40B4-BE49-F238E27FC236}">
                  <a16:creationId xmlns:a16="http://schemas.microsoft.com/office/drawing/2014/main" id="{30EE3242-DEB3-B822-7C9B-D7D004ED19E2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54281" name="TextBox 13">
            <a:extLst>
              <a:ext uri="{FF2B5EF4-FFF2-40B4-BE49-F238E27FC236}">
                <a16:creationId xmlns:a16="http://schemas.microsoft.com/office/drawing/2014/main" id="{25F69142-FF87-26BE-44AE-200C9D27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4010025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want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invite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several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friends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join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party.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C782103-9390-BFDC-0A25-A2A2DE7E5F74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55299" name="组合 17">
            <a:extLst>
              <a:ext uri="{FF2B5EF4-FFF2-40B4-BE49-F238E27FC236}">
                <a16:creationId xmlns:a16="http://schemas.microsoft.com/office/drawing/2014/main" id="{4825DEA9-B374-0483-BE12-3E9E109FD1ED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55313" name="Picture 20">
              <a:extLst>
                <a:ext uri="{FF2B5EF4-FFF2-40B4-BE49-F238E27FC236}">
                  <a16:creationId xmlns:a16="http://schemas.microsoft.com/office/drawing/2014/main" id="{F0646EF9-3058-7B05-5CDE-7AFAD968E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14" name="图片 19">
              <a:extLst>
                <a:ext uri="{FF2B5EF4-FFF2-40B4-BE49-F238E27FC236}">
                  <a16:creationId xmlns:a16="http://schemas.microsoft.com/office/drawing/2014/main" id="{8A3EAF29-122C-A94B-F7C6-0D633EE0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300" name="矩形 1">
            <a:extLst>
              <a:ext uri="{FF2B5EF4-FFF2-40B4-BE49-F238E27FC236}">
                <a16:creationId xmlns:a16="http://schemas.microsoft.com/office/drawing/2014/main" id="{ACE8F100-FB91-6D69-BDC6-773ABCDE3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5301" name="矩形 23">
            <a:extLst>
              <a:ext uri="{FF2B5EF4-FFF2-40B4-BE49-F238E27FC236}">
                <a16:creationId xmlns:a16="http://schemas.microsoft.com/office/drawing/2014/main" id="{5A8079C1-E0BF-3446-3F60-86B449B2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822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invite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friends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7C5C57-6B44-8F1F-43AA-C9A77D2F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3025775"/>
            <a:ext cx="68992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9AB15D-F059-D424-0AAF-E844097C9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76375"/>
            <a:ext cx="6899275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8">
            <a:extLst>
              <a:ext uri="{FF2B5EF4-FFF2-40B4-BE49-F238E27FC236}">
                <a16:creationId xmlns:a16="http://schemas.microsoft.com/office/drawing/2014/main" id="{A412F72A-23E6-73AA-8153-671AE980FF71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4530725"/>
            <a:ext cx="546100" cy="541338"/>
            <a:chOff x="6912864" y="3136392"/>
            <a:chExt cx="649224" cy="649224"/>
          </a:xfrm>
        </p:grpSpPr>
        <p:sp>
          <p:nvSpPr>
            <p:cNvPr id="55311" name="Freeform 620">
              <a:extLst>
                <a:ext uri="{FF2B5EF4-FFF2-40B4-BE49-F238E27FC236}">
                  <a16:creationId xmlns:a16="http://schemas.microsoft.com/office/drawing/2014/main" id="{EF3CD501-BCDC-B1F9-BD3A-1E7DB978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椭圆 10">
              <a:extLst>
                <a:ext uri="{FF2B5EF4-FFF2-40B4-BE49-F238E27FC236}">
                  <a16:creationId xmlns:a16="http://schemas.microsoft.com/office/drawing/2014/main" id="{6D427F1D-7DF5-D38A-7428-E7480F8E292B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9" name="TextBox 13">
            <a:extLst>
              <a:ext uri="{FF2B5EF4-FFF2-40B4-BE49-F238E27FC236}">
                <a16:creationId xmlns:a16="http://schemas.microsoft.com/office/drawing/2014/main" id="{B634D55A-C190-CB10-5CDB-E94133D65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4632325"/>
            <a:ext cx="4610100" cy="307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i="1" dirty="0">
                <a:solidFill>
                  <a:schemeClr val="accent3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friend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line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is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called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u="sng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loop</a:t>
            </a:r>
            <a:r>
              <a:rPr lang="zh-CN" altLang="en-US" sz="2000" b="1" u="sng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u="sng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variable</a:t>
            </a:r>
            <a:r>
              <a:rPr lang="zh-CN" altLang="en-US" sz="2000" b="1" u="sng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 u="sng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组合 8">
            <a:extLst>
              <a:ext uri="{FF2B5EF4-FFF2-40B4-BE49-F238E27FC236}">
                <a16:creationId xmlns:a16="http://schemas.microsoft.com/office/drawing/2014/main" id="{7D0B79C9-1A49-0675-5B84-697EB1941D87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5457825"/>
            <a:ext cx="546100" cy="541338"/>
            <a:chOff x="6912864" y="3136392"/>
            <a:chExt cx="649224" cy="649224"/>
          </a:xfrm>
        </p:grpSpPr>
        <p:sp>
          <p:nvSpPr>
            <p:cNvPr id="55309" name="Freeform 620">
              <a:extLst>
                <a:ext uri="{FF2B5EF4-FFF2-40B4-BE49-F238E27FC236}">
                  <a16:creationId xmlns:a16="http://schemas.microsoft.com/office/drawing/2014/main" id="{73A4603B-8824-F5B6-82CF-E2280D3D4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椭圆 10">
              <a:extLst>
                <a:ext uri="{FF2B5EF4-FFF2-40B4-BE49-F238E27FC236}">
                  <a16:creationId xmlns:a16="http://schemas.microsoft.com/office/drawing/2014/main" id="{8F56AA12-8788-35F3-C625-D9B1FDCB38C0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6856942B-41B1-2EB6-8512-54110A345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559425"/>
            <a:ext cx="4610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Line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are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u="sng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loop</a:t>
            </a:r>
            <a:r>
              <a:rPr lang="zh-CN" altLang="en-US" sz="2000" b="1" u="sng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u="sng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body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736B5-D9AA-03DF-5B64-6B3C0CD3C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1476375"/>
            <a:ext cx="32940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CDEDBFF-0A2A-4B79-7316-F1C78BF0B45D}"/>
              </a:ext>
            </a:extLst>
          </p:cNvPr>
          <p:cNvSpPr/>
          <p:nvPr/>
        </p:nvSpPr>
        <p:spPr>
          <a:xfrm>
            <a:off x="-7938" y="1374775"/>
            <a:ext cx="12192001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6323" name="组合 17">
            <a:extLst>
              <a:ext uri="{FF2B5EF4-FFF2-40B4-BE49-F238E27FC236}">
                <a16:creationId xmlns:a16="http://schemas.microsoft.com/office/drawing/2014/main" id="{887F6E4A-C8DC-D345-1D91-43C0E59DDF21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56345" name="Picture 20">
              <a:extLst>
                <a:ext uri="{FF2B5EF4-FFF2-40B4-BE49-F238E27FC236}">
                  <a16:creationId xmlns:a16="http://schemas.microsoft.com/office/drawing/2014/main" id="{52E8A689-DAA7-3B13-BA80-3EB4E3690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6" name="图片 19">
              <a:extLst>
                <a:ext uri="{FF2B5EF4-FFF2-40B4-BE49-F238E27FC236}">
                  <a16:creationId xmlns:a16="http://schemas.microsoft.com/office/drawing/2014/main" id="{EC5F1A4C-D640-C06A-37D8-3C690AFC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324" name="矩形 1">
            <a:extLst>
              <a:ext uri="{FF2B5EF4-FFF2-40B4-BE49-F238E27FC236}">
                <a16:creationId xmlns:a16="http://schemas.microsoft.com/office/drawing/2014/main" id="{36452942-70C3-F166-4FA2-F2466341E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6325" name="矩形 23">
            <a:extLst>
              <a:ext uri="{FF2B5EF4-FFF2-40B4-BE49-F238E27FC236}">
                <a16:creationId xmlns:a16="http://schemas.microsoft.com/office/drawing/2014/main" id="{7804FBFC-96C0-58BD-19F4-C70CFF53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4708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for--improved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herd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turtles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326" name="TextBox 13">
            <a:extLst>
              <a:ext uri="{FF2B5EF4-FFF2-40B4-BE49-F238E27FC236}">
                <a16:creationId xmlns:a16="http://schemas.microsoft.com/office/drawing/2014/main" id="{692B298F-301B-0D86-4B5A-0A6E21747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327" name="Rectangle 1">
            <a:extLst>
              <a:ext uri="{FF2B5EF4-FFF2-40B4-BE49-F238E27FC236}">
                <a16:creationId xmlns:a16="http://schemas.microsoft.com/office/drawing/2014/main" id="{D6AC59A5-0B23-1604-3976-63AB56720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3030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104742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en-US" altLang="zh-CN" sz="1800"/>
            </a:br>
            <a:endParaRPr lang="en-US" altLang="zh-CN" sz="18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pic>
        <p:nvPicPr>
          <p:cNvPr id="56328" name="Picture 1">
            <a:extLst>
              <a:ext uri="{FF2B5EF4-FFF2-40B4-BE49-F238E27FC236}">
                <a16:creationId xmlns:a16="http://schemas.microsoft.com/office/drawing/2014/main" id="{8CAA1BCE-7DFB-E86E-7FFA-677B6D3F9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423988"/>
            <a:ext cx="5567362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3">
            <a:extLst>
              <a:ext uri="{FF2B5EF4-FFF2-40B4-BE49-F238E27FC236}">
                <a16:creationId xmlns:a16="http://schemas.microsoft.com/office/drawing/2014/main" id="{B2516E35-F713-C627-8539-09113BE3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8" y="1811338"/>
            <a:ext cx="263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range(8)</a:t>
            </a:r>
          </a:p>
        </p:txBody>
      </p:sp>
      <p:grpSp>
        <p:nvGrpSpPr>
          <p:cNvPr id="13" name="组合 8">
            <a:extLst>
              <a:ext uri="{FF2B5EF4-FFF2-40B4-BE49-F238E27FC236}">
                <a16:creationId xmlns:a16="http://schemas.microsoft.com/office/drawing/2014/main" id="{D9B3BEDB-EC4E-D932-FCC0-08DFA888259A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1736725"/>
            <a:ext cx="546100" cy="541338"/>
            <a:chOff x="6912864" y="3136392"/>
            <a:chExt cx="649224" cy="649224"/>
          </a:xfrm>
        </p:grpSpPr>
        <p:sp>
          <p:nvSpPr>
            <p:cNvPr id="56343" name="Freeform 620">
              <a:extLst>
                <a:ext uri="{FF2B5EF4-FFF2-40B4-BE49-F238E27FC236}">
                  <a16:creationId xmlns:a16="http://schemas.microsoft.com/office/drawing/2014/main" id="{2C99F1BE-3A82-A9FA-86DC-0276E710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椭圆 10">
              <a:extLst>
                <a:ext uri="{FF2B5EF4-FFF2-40B4-BE49-F238E27FC236}">
                  <a16:creationId xmlns:a16="http://schemas.microsoft.com/office/drawing/2014/main" id="{8FA62B19-E887-D2CF-977A-E687F3CA9EE0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7" name="TextBox 13">
            <a:extLst>
              <a:ext uri="{FF2B5EF4-FFF2-40B4-BE49-F238E27FC236}">
                <a16:creationId xmlns:a16="http://schemas.microsoft.com/office/drawing/2014/main" id="{61331D89-53F9-DE0F-917E-2DB6E4BB0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932113"/>
            <a:ext cx="2640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_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range(8)</a:t>
            </a:r>
          </a:p>
        </p:txBody>
      </p:sp>
      <p:grpSp>
        <p:nvGrpSpPr>
          <p:cNvPr id="18" name="组合 8">
            <a:extLst>
              <a:ext uri="{FF2B5EF4-FFF2-40B4-BE49-F238E27FC236}">
                <a16:creationId xmlns:a16="http://schemas.microsoft.com/office/drawing/2014/main" id="{5F3CDE54-C61B-A149-9AAC-EF5BEDADF5B3}"/>
              </a:ext>
            </a:extLst>
          </p:cNvPr>
          <p:cNvGrpSpPr>
            <a:grpSpLocks/>
          </p:cNvGrpSpPr>
          <p:nvPr/>
        </p:nvGrpSpPr>
        <p:grpSpPr bwMode="auto">
          <a:xfrm>
            <a:off x="6030913" y="2843213"/>
            <a:ext cx="546100" cy="541337"/>
            <a:chOff x="6912864" y="3136392"/>
            <a:chExt cx="649224" cy="649224"/>
          </a:xfrm>
        </p:grpSpPr>
        <p:sp>
          <p:nvSpPr>
            <p:cNvPr id="56341" name="Freeform 620">
              <a:extLst>
                <a:ext uri="{FF2B5EF4-FFF2-40B4-BE49-F238E27FC236}">
                  <a16:creationId xmlns:a16="http://schemas.microsoft.com/office/drawing/2014/main" id="{F9FB9FA7-B175-FC00-DFC3-2DD4B0FE6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椭圆 10">
              <a:extLst>
                <a:ext uri="{FF2B5EF4-FFF2-40B4-BE49-F238E27FC236}">
                  <a16:creationId xmlns:a16="http://schemas.microsoft.com/office/drawing/2014/main" id="{8D4B8346-BA34-54DC-D0A1-8185DF1A6E78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1" name="TextBox 13">
            <a:extLst>
              <a:ext uri="{FF2B5EF4-FFF2-40B4-BE49-F238E27FC236}">
                <a16:creationId xmlns:a16="http://schemas.microsoft.com/office/drawing/2014/main" id="{6AD54534-9FE4-7A9A-5C40-DA7A0E4F6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313" y="4079875"/>
            <a:ext cx="525462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for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color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[“yellow”,”red”,”purple”,”blue”]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alex.color(color)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2" name="组合 8">
            <a:extLst>
              <a:ext uri="{FF2B5EF4-FFF2-40B4-BE49-F238E27FC236}">
                <a16:creationId xmlns:a16="http://schemas.microsoft.com/office/drawing/2014/main" id="{C6AC7373-5452-35E8-C5DE-0AA786BB9242}"/>
              </a:ext>
            </a:extLst>
          </p:cNvPr>
          <p:cNvGrpSpPr>
            <a:grpSpLocks/>
          </p:cNvGrpSpPr>
          <p:nvPr/>
        </p:nvGrpSpPr>
        <p:grpSpPr bwMode="auto">
          <a:xfrm>
            <a:off x="6022975" y="4024313"/>
            <a:ext cx="546100" cy="541337"/>
            <a:chOff x="6912864" y="3136392"/>
            <a:chExt cx="649224" cy="649224"/>
          </a:xfrm>
        </p:grpSpPr>
        <p:sp>
          <p:nvSpPr>
            <p:cNvPr id="56339" name="Freeform 620">
              <a:extLst>
                <a:ext uri="{FF2B5EF4-FFF2-40B4-BE49-F238E27FC236}">
                  <a16:creationId xmlns:a16="http://schemas.microsoft.com/office/drawing/2014/main" id="{4EA1B8BF-0709-DA92-4C07-AC357B896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椭圆 10">
              <a:extLst>
                <a:ext uri="{FF2B5EF4-FFF2-40B4-BE49-F238E27FC236}">
                  <a16:creationId xmlns:a16="http://schemas.microsoft.com/office/drawing/2014/main" id="{956BFB0D-C00A-AFF6-0DC0-C0F20FDB36FB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5" name="TextBox 13">
            <a:extLst>
              <a:ext uri="{FF2B5EF4-FFF2-40B4-BE49-F238E27FC236}">
                <a16:creationId xmlns:a16="http://schemas.microsoft.com/office/drawing/2014/main" id="{1CBC0DE4-171D-B6A2-C52D-10238AA63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318125"/>
            <a:ext cx="525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alex.shape(“turtle”)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6" name="组合 8">
            <a:extLst>
              <a:ext uri="{FF2B5EF4-FFF2-40B4-BE49-F238E27FC236}">
                <a16:creationId xmlns:a16="http://schemas.microsoft.com/office/drawing/2014/main" id="{59A1DC37-721F-FB02-BCE7-141C7B93832A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5262563"/>
            <a:ext cx="546100" cy="541337"/>
            <a:chOff x="6912864" y="3136392"/>
            <a:chExt cx="649224" cy="649224"/>
          </a:xfrm>
        </p:grpSpPr>
        <p:sp>
          <p:nvSpPr>
            <p:cNvPr id="56337" name="Freeform 620">
              <a:extLst>
                <a:ext uri="{FF2B5EF4-FFF2-40B4-BE49-F238E27FC236}">
                  <a16:creationId xmlns:a16="http://schemas.microsoft.com/office/drawing/2014/main" id="{D5C5A113-07B8-0DA8-425D-8FF4E007E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椭圆 10">
              <a:extLst>
                <a:ext uri="{FF2B5EF4-FFF2-40B4-BE49-F238E27FC236}">
                  <a16:creationId xmlns:a16="http://schemas.microsoft.com/office/drawing/2014/main" id="{920539DC-558A-7363-A151-7F49FAE39ABB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16D6CCC-6E3B-3626-C7FE-4C1F0EEF3AA4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6147" name="组合 8">
            <a:extLst>
              <a:ext uri="{FF2B5EF4-FFF2-40B4-BE49-F238E27FC236}">
                <a16:creationId xmlns:a16="http://schemas.microsoft.com/office/drawing/2014/main" id="{29557768-40DD-7E84-1F68-87AE285320A7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6166" name="Freeform 620">
              <a:extLst>
                <a:ext uri="{FF2B5EF4-FFF2-40B4-BE49-F238E27FC236}">
                  <a16:creationId xmlns:a16="http://schemas.microsoft.com/office/drawing/2014/main" id="{3C25ECFD-1A3A-21FE-A641-7C19DE22A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E10DA79-727C-D9DE-1E2F-B10F85BCA7ED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6148" name="组合 17">
            <a:extLst>
              <a:ext uri="{FF2B5EF4-FFF2-40B4-BE49-F238E27FC236}">
                <a16:creationId xmlns:a16="http://schemas.microsoft.com/office/drawing/2014/main" id="{C03CFB97-592C-9A43-5797-29BDEDEB8E96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6164" name="Picture 20">
              <a:extLst>
                <a:ext uri="{FF2B5EF4-FFF2-40B4-BE49-F238E27FC236}">
                  <a16:creationId xmlns:a16="http://schemas.microsoft.com/office/drawing/2014/main" id="{8B7AFFE3-1287-E2B7-0EAD-C2453743A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5" name="图片 19">
              <a:extLst>
                <a:ext uri="{FF2B5EF4-FFF2-40B4-BE49-F238E27FC236}">
                  <a16:creationId xmlns:a16="http://schemas.microsoft.com/office/drawing/2014/main" id="{BCFE6632-51F9-CD41-C08C-9D15BC42F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49" name="TextBox 13">
            <a:extLst>
              <a:ext uri="{FF2B5EF4-FFF2-40B4-BE49-F238E27FC236}">
                <a16:creationId xmlns:a16="http://schemas.microsoft.com/office/drawing/2014/main" id="{879BEFC9-C40A-7EF6-CB5B-B5B008427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high-level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programming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language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like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Java,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C#,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C++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et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al.</a:t>
            </a:r>
          </a:p>
        </p:txBody>
      </p:sp>
      <p:sp>
        <p:nvSpPr>
          <p:cNvPr id="6150" name="矩形 1">
            <a:extLst>
              <a:ext uri="{FF2B5EF4-FFF2-40B4-BE49-F238E27FC236}">
                <a16:creationId xmlns:a16="http://schemas.microsoft.com/office/drawing/2014/main" id="{60AC00E7-CD70-ACB6-CE7A-A734BAC5C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151" name="矩形 23">
            <a:extLst>
              <a:ext uri="{FF2B5EF4-FFF2-40B4-BE49-F238E27FC236}">
                <a16:creationId xmlns:a16="http://schemas.microsoft.com/office/drawing/2014/main" id="{AD1FF1A7-D5E7-13B3-2BDF-835B7EBDB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4075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Execute Python Syntax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52" name="组合 8">
            <a:extLst>
              <a:ext uri="{FF2B5EF4-FFF2-40B4-BE49-F238E27FC236}">
                <a16:creationId xmlns:a16="http://schemas.microsoft.com/office/drawing/2014/main" id="{4084F084-F3C9-DBBF-E5CA-0B3C50B36BF3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2668588"/>
            <a:ext cx="546100" cy="539750"/>
            <a:chOff x="6912864" y="3136392"/>
            <a:chExt cx="649224" cy="649224"/>
          </a:xfrm>
        </p:grpSpPr>
        <p:sp>
          <p:nvSpPr>
            <p:cNvPr id="6162" name="Freeform 620">
              <a:extLst>
                <a:ext uri="{FF2B5EF4-FFF2-40B4-BE49-F238E27FC236}">
                  <a16:creationId xmlns:a16="http://schemas.microsoft.com/office/drawing/2014/main" id="{CD127D7E-0674-95CB-9CDB-48A6958C8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9DE4EC1-F968-9CA3-7AF5-F5A997D13F5A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153" name="TextBox 13">
            <a:extLst>
              <a:ext uri="{FF2B5EF4-FFF2-40B4-BE49-F238E27FC236}">
                <a16:creationId xmlns:a16="http://schemas.microsoft.com/office/drawing/2014/main" id="{46379B10-A0DC-6670-B901-5DB88352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2798763"/>
            <a:ext cx="8455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Interpreter: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immediate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mode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and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mode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4" name="TextBox 13">
            <a:extLst>
              <a:ext uri="{FF2B5EF4-FFF2-40B4-BE49-F238E27FC236}">
                <a16:creationId xmlns:a16="http://schemas.microsoft.com/office/drawing/2014/main" id="{133CE47A-11A9-6B4F-755D-6DE00137D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4006850"/>
            <a:ext cx="8815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5" name="TextBox 13">
            <a:extLst>
              <a:ext uri="{FF2B5EF4-FFF2-40B4-BE49-F238E27FC236}">
                <a16:creationId xmlns:a16="http://schemas.microsoft.com/office/drawing/2014/main" id="{7187DD67-90F2-B74E-0042-EA6113198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5243513"/>
            <a:ext cx="88153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6" name="Date Placeholder 3">
            <a:extLst>
              <a:ext uri="{FF2B5EF4-FFF2-40B4-BE49-F238E27FC236}">
                <a16:creationId xmlns:a16="http://schemas.microsoft.com/office/drawing/2014/main" id="{80559F93-2E10-1AD7-552E-C4223EED9D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D6341FB-A644-AD41-8CDD-83391427FA96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6157" name="Slide Number Placeholder 4">
            <a:extLst>
              <a:ext uri="{FF2B5EF4-FFF2-40B4-BE49-F238E27FC236}">
                <a16:creationId xmlns:a16="http://schemas.microsoft.com/office/drawing/2014/main" id="{3DE8EC23-1BEA-88E7-2FBE-6BCF23C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99FAC56C-D498-044D-A416-B4BE0D30D892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11C3D-EEE9-16D4-C0E5-E1F152270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923925"/>
            <a:ext cx="96329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D84C2-4A4C-C186-2335-C82562B9F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95838"/>
            <a:ext cx="2390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E855D-45E2-2331-1A36-D2CC216A7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4870450"/>
            <a:ext cx="28956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5E0C9F-1382-47CF-7903-85C356EEFB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88" y="4570413"/>
            <a:ext cx="38671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3BAFC86-1DB5-3580-FB17-54750EE85056}"/>
              </a:ext>
            </a:extLst>
          </p:cNvPr>
          <p:cNvSpPr/>
          <p:nvPr/>
        </p:nvSpPr>
        <p:spPr>
          <a:xfrm>
            <a:off x="-7938" y="1374775"/>
            <a:ext cx="12192001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8371" name="组合 17">
            <a:extLst>
              <a:ext uri="{FF2B5EF4-FFF2-40B4-BE49-F238E27FC236}">
                <a16:creationId xmlns:a16="http://schemas.microsoft.com/office/drawing/2014/main" id="{F647E632-8D91-F275-1AE8-CFC3397AC8AF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58377" name="Picture 20">
              <a:extLst>
                <a:ext uri="{FF2B5EF4-FFF2-40B4-BE49-F238E27FC236}">
                  <a16:creationId xmlns:a16="http://schemas.microsoft.com/office/drawing/2014/main" id="{53AC8F17-0C47-ECE9-D7C6-53CE2BCC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378" name="图片 19">
              <a:extLst>
                <a:ext uri="{FF2B5EF4-FFF2-40B4-BE49-F238E27FC236}">
                  <a16:creationId xmlns:a16="http://schemas.microsoft.com/office/drawing/2014/main" id="{651A5B12-D0E5-094A-B842-9C54EC7D7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8372" name="矩形 1">
            <a:extLst>
              <a:ext uri="{FF2B5EF4-FFF2-40B4-BE49-F238E27FC236}">
                <a16:creationId xmlns:a16="http://schemas.microsoft.com/office/drawing/2014/main" id="{68D96E3B-009A-6E4C-6252-71A3DCB9E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373" name="矩形 23">
            <a:extLst>
              <a:ext uri="{FF2B5EF4-FFF2-40B4-BE49-F238E27FC236}">
                <a16:creationId xmlns:a16="http://schemas.microsoft.com/office/drawing/2014/main" id="{8585FB52-A385-9986-1D4D-1112798F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5411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for--Using for loop to print tables</a:t>
            </a:r>
          </a:p>
        </p:txBody>
      </p:sp>
      <p:sp>
        <p:nvSpPr>
          <p:cNvPr id="58374" name="TextBox 13">
            <a:extLst>
              <a:ext uri="{FF2B5EF4-FFF2-40B4-BE49-F238E27FC236}">
                <a16:creationId xmlns:a16="http://schemas.microsoft.com/office/drawing/2014/main" id="{DC90F3A3-0482-28C3-A1C1-48E143A1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375" name="Rectangle 1">
            <a:extLst>
              <a:ext uri="{FF2B5EF4-FFF2-40B4-BE49-F238E27FC236}">
                <a16:creationId xmlns:a16="http://schemas.microsoft.com/office/drawing/2014/main" id="{F983C32A-33FC-7C72-A516-E18A6F10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3030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104742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en-US" altLang="zh-CN" sz="1800"/>
            </a:br>
            <a:endParaRPr lang="en-US" altLang="zh-CN" sz="180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/>
          </a:p>
        </p:txBody>
      </p:sp>
      <p:pic>
        <p:nvPicPr>
          <p:cNvPr id="58376" name="Picture 1">
            <a:extLst>
              <a:ext uri="{FF2B5EF4-FFF2-40B4-BE49-F238E27FC236}">
                <a16:creationId xmlns:a16="http://schemas.microsoft.com/office/drawing/2014/main" id="{E80A96E0-0657-C099-7ADD-9353F56C9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084388"/>
            <a:ext cx="88011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C8D08AE-9EC9-6591-30C7-1FA7F26758CB}"/>
              </a:ext>
            </a:extLst>
          </p:cNvPr>
          <p:cNvSpPr/>
          <p:nvPr/>
        </p:nvSpPr>
        <p:spPr>
          <a:xfrm>
            <a:off x="-7938" y="1374775"/>
            <a:ext cx="12192001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0419" name="组合 17">
            <a:extLst>
              <a:ext uri="{FF2B5EF4-FFF2-40B4-BE49-F238E27FC236}">
                <a16:creationId xmlns:a16="http://schemas.microsoft.com/office/drawing/2014/main" id="{B4A8BA4C-7D85-DAC4-839D-4F4B209E87EB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60429" name="Picture 20">
              <a:extLst>
                <a:ext uri="{FF2B5EF4-FFF2-40B4-BE49-F238E27FC236}">
                  <a16:creationId xmlns:a16="http://schemas.microsoft.com/office/drawing/2014/main" id="{4C718E9D-46A9-0BB6-B37C-2586A9CEF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0" name="图片 19">
              <a:extLst>
                <a:ext uri="{FF2B5EF4-FFF2-40B4-BE49-F238E27FC236}">
                  <a16:creationId xmlns:a16="http://schemas.microsoft.com/office/drawing/2014/main" id="{1A690290-F816-BBAE-08B0-FC3322A3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0420" name="矩形 1">
            <a:extLst>
              <a:ext uri="{FF2B5EF4-FFF2-40B4-BE49-F238E27FC236}">
                <a16:creationId xmlns:a16="http://schemas.microsoft.com/office/drawing/2014/main" id="{5FECF093-2F53-C9D7-2221-497F0EB2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0421" name="矩形 23">
            <a:extLst>
              <a:ext uri="{FF2B5EF4-FFF2-40B4-BE49-F238E27FC236}">
                <a16:creationId xmlns:a16="http://schemas.microsoft.com/office/drawing/2014/main" id="{7DB298B2-DBD7-660F-D529-25BD5D24C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8108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The while statement--Using for loop to print tables</a:t>
            </a:r>
          </a:p>
        </p:txBody>
      </p:sp>
      <p:sp>
        <p:nvSpPr>
          <p:cNvPr id="60422" name="TextBox 13">
            <a:extLst>
              <a:ext uri="{FF2B5EF4-FFF2-40B4-BE49-F238E27FC236}">
                <a16:creationId xmlns:a16="http://schemas.microsoft.com/office/drawing/2014/main" id="{CD9A1BFF-8476-5C9C-963A-D3FDDF7B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0423" name="Picture 2">
            <a:extLst>
              <a:ext uri="{FF2B5EF4-FFF2-40B4-BE49-F238E27FC236}">
                <a16:creationId xmlns:a16="http://schemas.microsoft.com/office/drawing/2014/main" id="{095712DF-E28F-D7AD-A958-3CEEAB7A4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516188"/>
            <a:ext cx="87344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4" name="组合 8">
            <a:extLst>
              <a:ext uri="{FF2B5EF4-FFF2-40B4-BE49-F238E27FC236}">
                <a16:creationId xmlns:a16="http://schemas.microsoft.com/office/drawing/2014/main" id="{3BCFADDF-BF8D-2F97-CD46-15D704F16FEF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1555750"/>
            <a:ext cx="546100" cy="541338"/>
            <a:chOff x="6912864" y="3136392"/>
            <a:chExt cx="649224" cy="649224"/>
          </a:xfrm>
        </p:grpSpPr>
        <p:sp>
          <p:nvSpPr>
            <p:cNvPr id="60427" name="Freeform 620">
              <a:extLst>
                <a:ext uri="{FF2B5EF4-FFF2-40B4-BE49-F238E27FC236}">
                  <a16:creationId xmlns:a16="http://schemas.microsoft.com/office/drawing/2014/main" id="{B15A6938-AF7D-63D8-3612-4E55284C1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椭圆 10">
              <a:extLst>
                <a:ext uri="{FF2B5EF4-FFF2-40B4-BE49-F238E27FC236}">
                  <a16:creationId xmlns:a16="http://schemas.microsoft.com/office/drawing/2014/main" id="{9DE1F35D-F35C-26AF-821F-49D2AE598543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0425" name="TextBox 13">
            <a:extLst>
              <a:ext uri="{FF2B5EF4-FFF2-40B4-BE49-F238E27FC236}">
                <a16:creationId xmlns:a16="http://schemas.microsoft.com/office/drawing/2014/main" id="{F9BA20E3-0887-FA0F-2B84-83875959A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657350"/>
            <a:ext cx="844073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while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condition: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</a:t>
            </a:r>
          </a:p>
        </p:txBody>
      </p:sp>
      <p:pic>
        <p:nvPicPr>
          <p:cNvPr id="60426" name="Picture 2">
            <a:extLst>
              <a:ext uri="{FF2B5EF4-FFF2-40B4-BE49-F238E27FC236}">
                <a16:creationId xmlns:a16="http://schemas.microsoft.com/office/drawing/2014/main" id="{AC0D10CE-913F-208A-2BFC-4CD27AD62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25" y="2030413"/>
            <a:ext cx="51752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C0E3E96-4267-0AC2-896A-9A70BF614417}"/>
              </a:ext>
            </a:extLst>
          </p:cNvPr>
          <p:cNvSpPr/>
          <p:nvPr/>
        </p:nvSpPr>
        <p:spPr>
          <a:xfrm>
            <a:off x="-7938" y="1374775"/>
            <a:ext cx="12192001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67" name="组合 17">
            <a:extLst>
              <a:ext uri="{FF2B5EF4-FFF2-40B4-BE49-F238E27FC236}">
                <a16:creationId xmlns:a16="http://schemas.microsoft.com/office/drawing/2014/main" id="{8E54ED31-2250-F0E6-03DD-6BD7089E56CE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62476" name="Picture 20">
              <a:extLst>
                <a:ext uri="{FF2B5EF4-FFF2-40B4-BE49-F238E27FC236}">
                  <a16:creationId xmlns:a16="http://schemas.microsoft.com/office/drawing/2014/main" id="{A50E6C4D-28D4-B801-0AC3-33524FEC2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77" name="图片 19">
              <a:extLst>
                <a:ext uri="{FF2B5EF4-FFF2-40B4-BE49-F238E27FC236}">
                  <a16:creationId xmlns:a16="http://schemas.microsoft.com/office/drawing/2014/main" id="{D9F5EBA3-C014-85C4-CFB8-DF9E069CE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8" name="矩形 1">
            <a:extLst>
              <a:ext uri="{FF2B5EF4-FFF2-40B4-BE49-F238E27FC236}">
                <a16:creationId xmlns:a16="http://schemas.microsoft.com/office/drawing/2014/main" id="{41749432-DB6D-F2CD-3F04-C74EDB6F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2469" name="矩形 23">
            <a:extLst>
              <a:ext uri="{FF2B5EF4-FFF2-40B4-BE49-F238E27FC236}">
                <a16:creationId xmlns:a16="http://schemas.microsoft.com/office/drawing/2014/main" id="{BBD15DA7-ECDC-DA50-13BC-D84FAB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6343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The while statement—Another example</a:t>
            </a:r>
          </a:p>
        </p:txBody>
      </p:sp>
      <p:sp>
        <p:nvSpPr>
          <p:cNvPr id="62470" name="TextBox 13">
            <a:extLst>
              <a:ext uri="{FF2B5EF4-FFF2-40B4-BE49-F238E27FC236}">
                <a16:creationId xmlns:a16="http://schemas.microsoft.com/office/drawing/2014/main" id="{1F734CE8-61A0-7CE0-E176-66DE1845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2471" name="组合 8">
            <a:extLst>
              <a:ext uri="{FF2B5EF4-FFF2-40B4-BE49-F238E27FC236}">
                <a16:creationId xmlns:a16="http://schemas.microsoft.com/office/drawing/2014/main" id="{D663675E-A0E1-9090-657B-0B95A34B1B90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1555750"/>
            <a:ext cx="546100" cy="541338"/>
            <a:chOff x="6912864" y="3136392"/>
            <a:chExt cx="649224" cy="649224"/>
          </a:xfrm>
        </p:grpSpPr>
        <p:sp>
          <p:nvSpPr>
            <p:cNvPr id="62474" name="Freeform 620">
              <a:extLst>
                <a:ext uri="{FF2B5EF4-FFF2-40B4-BE49-F238E27FC236}">
                  <a16:creationId xmlns:a16="http://schemas.microsoft.com/office/drawing/2014/main" id="{9BADA759-E13E-1C3F-92D3-3FB9AC64C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椭圆 10">
              <a:extLst>
                <a:ext uri="{FF2B5EF4-FFF2-40B4-BE49-F238E27FC236}">
                  <a16:creationId xmlns:a16="http://schemas.microsoft.com/office/drawing/2014/main" id="{62B446E1-BE30-56B5-DB05-28F2E5B84F7D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62472" name="TextBox 13">
            <a:extLst>
              <a:ext uri="{FF2B5EF4-FFF2-40B4-BE49-F238E27FC236}">
                <a16:creationId xmlns:a16="http://schemas.microsoft.com/office/drawing/2014/main" id="{21644D0C-929D-9A30-1831-B26003357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657350"/>
            <a:ext cx="8440738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while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condition: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</a:t>
            </a:r>
          </a:p>
        </p:txBody>
      </p:sp>
      <p:pic>
        <p:nvPicPr>
          <p:cNvPr id="62473" name="Picture 1">
            <a:extLst>
              <a:ext uri="{FF2B5EF4-FFF2-40B4-BE49-F238E27FC236}">
                <a16:creationId xmlns:a16="http://schemas.microsoft.com/office/drawing/2014/main" id="{88ABB8E1-6126-B38B-4B72-8580A347AA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817813"/>
            <a:ext cx="9205913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C5C195E-93CD-F749-CFCC-5B13DEB2E081}"/>
              </a:ext>
            </a:extLst>
          </p:cNvPr>
          <p:cNvSpPr/>
          <p:nvPr/>
        </p:nvSpPr>
        <p:spPr>
          <a:xfrm>
            <a:off x="-7938" y="1374775"/>
            <a:ext cx="12192001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4515" name="组合 17">
            <a:extLst>
              <a:ext uri="{FF2B5EF4-FFF2-40B4-BE49-F238E27FC236}">
                <a16:creationId xmlns:a16="http://schemas.microsoft.com/office/drawing/2014/main" id="{AC79F08B-E040-2E7F-0AE7-C18373202F38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64535" name="Picture 20">
              <a:extLst>
                <a:ext uri="{FF2B5EF4-FFF2-40B4-BE49-F238E27FC236}">
                  <a16:creationId xmlns:a16="http://schemas.microsoft.com/office/drawing/2014/main" id="{93542BF2-6AD9-F74D-BD72-1E62022A8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6" name="图片 19">
              <a:extLst>
                <a:ext uri="{FF2B5EF4-FFF2-40B4-BE49-F238E27FC236}">
                  <a16:creationId xmlns:a16="http://schemas.microsoft.com/office/drawing/2014/main" id="{809D106F-ECD3-3DE2-AC42-CD992E4FB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516" name="矩形 1">
            <a:extLst>
              <a:ext uri="{FF2B5EF4-FFF2-40B4-BE49-F238E27FC236}">
                <a16:creationId xmlns:a16="http://schemas.microsoft.com/office/drawing/2014/main" id="{666C2426-81A3-1EB3-F539-F39590E8B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4517" name="矩形 23">
            <a:extLst>
              <a:ext uri="{FF2B5EF4-FFF2-40B4-BE49-F238E27FC236}">
                <a16:creationId xmlns:a16="http://schemas.microsoft.com/office/drawing/2014/main" id="{A5BAF8DD-CBBE-4E7C-1C83-30E3DCEE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7742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Question: how to choose between for and while?</a:t>
            </a:r>
          </a:p>
        </p:txBody>
      </p:sp>
      <p:sp>
        <p:nvSpPr>
          <p:cNvPr id="64518" name="TextBox 13">
            <a:extLst>
              <a:ext uri="{FF2B5EF4-FFF2-40B4-BE49-F238E27FC236}">
                <a16:creationId xmlns:a16="http://schemas.microsoft.com/office/drawing/2014/main" id="{B1ED598D-28B6-9115-13F0-8E70CE791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组合 8">
            <a:extLst>
              <a:ext uri="{FF2B5EF4-FFF2-40B4-BE49-F238E27FC236}">
                <a16:creationId xmlns:a16="http://schemas.microsoft.com/office/drawing/2014/main" id="{9D648CB9-0A4D-0ABB-F908-1B59D35033D5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1555750"/>
            <a:ext cx="546100" cy="541338"/>
            <a:chOff x="6912864" y="3136392"/>
            <a:chExt cx="649224" cy="649224"/>
          </a:xfrm>
        </p:grpSpPr>
        <p:sp>
          <p:nvSpPr>
            <p:cNvPr id="64533" name="Freeform 620">
              <a:extLst>
                <a:ext uri="{FF2B5EF4-FFF2-40B4-BE49-F238E27FC236}">
                  <a16:creationId xmlns:a16="http://schemas.microsoft.com/office/drawing/2014/main" id="{D39991A9-61A3-02DC-5D15-89B7A90DD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椭圆 10">
              <a:extLst>
                <a:ext uri="{FF2B5EF4-FFF2-40B4-BE49-F238E27FC236}">
                  <a16:creationId xmlns:a16="http://schemas.microsoft.com/office/drawing/2014/main" id="{42D1938D-D1EB-9D09-B96A-95B2707AC5C7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5" name="TextBox 13">
            <a:extLst>
              <a:ext uri="{FF2B5EF4-FFF2-40B4-BE49-F238E27FC236}">
                <a16:creationId xmlns:a16="http://schemas.microsoft.com/office/drawing/2014/main" id="{2F9D425F-52F5-A066-8FFF-002BF5886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657350"/>
            <a:ext cx="994727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Use a for loop if you know, before you start looping, the maximum number of times that you’ll need to execute the body.</a:t>
            </a:r>
          </a:p>
        </p:txBody>
      </p:sp>
      <p:grpSp>
        <p:nvGrpSpPr>
          <p:cNvPr id="16" name="组合 8">
            <a:extLst>
              <a:ext uri="{FF2B5EF4-FFF2-40B4-BE49-F238E27FC236}">
                <a16:creationId xmlns:a16="http://schemas.microsoft.com/office/drawing/2014/main" id="{74085B14-9809-540C-71D8-D508365C080C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2570163"/>
            <a:ext cx="546100" cy="541337"/>
            <a:chOff x="6912864" y="3136392"/>
            <a:chExt cx="649224" cy="649224"/>
          </a:xfrm>
        </p:grpSpPr>
        <p:sp>
          <p:nvSpPr>
            <p:cNvPr id="64531" name="Freeform 620">
              <a:extLst>
                <a:ext uri="{FF2B5EF4-FFF2-40B4-BE49-F238E27FC236}">
                  <a16:creationId xmlns:a16="http://schemas.microsoft.com/office/drawing/2014/main" id="{BE0AA8EC-61B0-C211-6E84-8149AA20E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椭圆 10">
              <a:extLst>
                <a:ext uri="{FF2B5EF4-FFF2-40B4-BE49-F238E27FC236}">
                  <a16:creationId xmlns:a16="http://schemas.microsoft.com/office/drawing/2014/main" id="{98684E21-10B3-73D8-42A3-BEBAF079E3A9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9" name="TextBox 13">
            <a:extLst>
              <a:ext uri="{FF2B5EF4-FFF2-40B4-BE49-F238E27FC236}">
                <a16:creationId xmlns:a16="http://schemas.microsoft.com/office/drawing/2014/main" id="{70A0E711-51B5-9897-6EAA-F590BC28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2671763"/>
            <a:ext cx="10287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So any problem like “iterate this weather model for 1000 cycles”, or “search this list of words”, “find all prime numbers up to 10000” suggest that a for loop is best.</a:t>
            </a:r>
          </a:p>
        </p:txBody>
      </p:sp>
      <p:grpSp>
        <p:nvGrpSpPr>
          <p:cNvPr id="20" name="组合 8">
            <a:extLst>
              <a:ext uri="{FF2B5EF4-FFF2-40B4-BE49-F238E27FC236}">
                <a16:creationId xmlns:a16="http://schemas.microsoft.com/office/drawing/2014/main" id="{59BCEFA3-E6AC-5F55-B8AE-F44DF098A724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3730625"/>
            <a:ext cx="546100" cy="541338"/>
            <a:chOff x="6912864" y="3136392"/>
            <a:chExt cx="649224" cy="649224"/>
          </a:xfrm>
        </p:grpSpPr>
        <p:sp>
          <p:nvSpPr>
            <p:cNvPr id="64529" name="Freeform 620">
              <a:extLst>
                <a:ext uri="{FF2B5EF4-FFF2-40B4-BE49-F238E27FC236}">
                  <a16:creationId xmlns:a16="http://schemas.microsoft.com/office/drawing/2014/main" id="{8CCB3BAF-2733-25FC-32B2-DFAFCB7F2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椭圆 10">
              <a:extLst>
                <a:ext uri="{FF2B5EF4-FFF2-40B4-BE49-F238E27FC236}">
                  <a16:creationId xmlns:a16="http://schemas.microsoft.com/office/drawing/2014/main" id="{7B0675C8-9EEA-F887-6836-6B0FAA14F4DE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C02CCFE8-8883-FA8F-AF4B-0D40C167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832225"/>
            <a:ext cx="103044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By contrast, if you are required to repeat some computation until some condition is met, and you cannot calculate in advance when (of if) this will happen, as we did in this 3n + 1 problem, you’ll need a while loop.</a:t>
            </a:r>
          </a:p>
        </p:txBody>
      </p:sp>
      <p:grpSp>
        <p:nvGrpSpPr>
          <p:cNvPr id="24" name="组合 8">
            <a:extLst>
              <a:ext uri="{FF2B5EF4-FFF2-40B4-BE49-F238E27FC236}">
                <a16:creationId xmlns:a16="http://schemas.microsoft.com/office/drawing/2014/main" id="{5FBA7993-A250-D9E0-5A71-6D37A795977E}"/>
              </a:ext>
            </a:extLst>
          </p:cNvPr>
          <p:cNvGrpSpPr>
            <a:grpSpLocks/>
          </p:cNvGrpSpPr>
          <p:nvPr/>
        </p:nvGrpSpPr>
        <p:grpSpPr bwMode="auto">
          <a:xfrm>
            <a:off x="355600" y="4987925"/>
            <a:ext cx="546100" cy="541338"/>
            <a:chOff x="6912864" y="3136392"/>
            <a:chExt cx="649224" cy="649224"/>
          </a:xfrm>
        </p:grpSpPr>
        <p:sp>
          <p:nvSpPr>
            <p:cNvPr id="64527" name="Freeform 620">
              <a:extLst>
                <a:ext uri="{FF2B5EF4-FFF2-40B4-BE49-F238E27FC236}">
                  <a16:creationId xmlns:a16="http://schemas.microsoft.com/office/drawing/2014/main" id="{E3750D22-4E0D-3AAC-A407-6F6171020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椭圆 10">
              <a:extLst>
                <a:ext uri="{FF2B5EF4-FFF2-40B4-BE49-F238E27FC236}">
                  <a16:creationId xmlns:a16="http://schemas.microsoft.com/office/drawing/2014/main" id="{CCDE94DE-2176-4A69-8C8B-00BDD9987739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7" name="TextBox 13">
            <a:extLst>
              <a:ext uri="{FF2B5EF4-FFF2-40B4-BE49-F238E27FC236}">
                <a16:creationId xmlns:a16="http://schemas.microsoft.com/office/drawing/2014/main" id="{3D728E65-4F48-AF1B-03BE-622BD908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5089525"/>
            <a:ext cx="102441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We call the first case definite iteration — we know ahead of time some definite bounds for what is needed. The latter case is called indefinite iteration — we’re not sure how many iterations we’ll need — we cannot even establish an upper bound!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3" grpId="0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图片 20">
            <a:extLst>
              <a:ext uri="{FF2B5EF4-FFF2-40B4-BE49-F238E27FC236}">
                <a16:creationId xmlns:a16="http://schemas.microsoft.com/office/drawing/2014/main" id="{8D896174-2257-3175-872C-DB2FFE9B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矩形 6">
            <a:extLst>
              <a:ext uri="{FF2B5EF4-FFF2-40B4-BE49-F238E27FC236}">
                <a16:creationId xmlns:a16="http://schemas.microsoft.com/office/drawing/2014/main" id="{8DA457CC-2AFF-48C9-B64D-95585399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6564" name="文本框 8">
            <a:extLst>
              <a:ext uri="{FF2B5EF4-FFF2-40B4-BE49-F238E27FC236}">
                <a16:creationId xmlns:a16="http://schemas.microsoft.com/office/drawing/2014/main" id="{E364CDC5-929A-4179-E7D9-6FE9CFF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endParaRPr lang="zh-CN" altLang="en-US" sz="344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565" name="文本框 12">
            <a:extLst>
              <a:ext uri="{FF2B5EF4-FFF2-40B4-BE49-F238E27FC236}">
                <a16:creationId xmlns:a16="http://schemas.microsoft.com/office/drawing/2014/main" id="{6B96D500-074A-2776-CD73-0DF42C3D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832225"/>
            <a:ext cx="9461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Conditionals</a:t>
            </a:r>
          </a:p>
        </p:txBody>
      </p:sp>
      <p:grpSp>
        <p:nvGrpSpPr>
          <p:cNvPr id="66566" name="组合 13">
            <a:extLst>
              <a:ext uri="{FF2B5EF4-FFF2-40B4-BE49-F238E27FC236}">
                <a16:creationId xmlns:a16="http://schemas.microsoft.com/office/drawing/2014/main" id="{AB49D5B4-E2E3-BFC9-73EF-E7A8922F61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66570" name="图片 14">
              <a:extLst>
                <a:ext uri="{FF2B5EF4-FFF2-40B4-BE49-F238E27FC236}">
                  <a16:creationId xmlns:a16="http://schemas.microsoft.com/office/drawing/2014/main" id="{709304EA-FFDE-9616-D44F-16EF867FB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1" name="图片 15">
              <a:extLst>
                <a:ext uri="{FF2B5EF4-FFF2-40B4-BE49-F238E27FC236}">
                  <a16:creationId xmlns:a16="http://schemas.microsoft.com/office/drawing/2014/main" id="{24F7F882-F045-DDA6-DD06-0D80C6C9D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67" name="Date Placeholder 1">
            <a:extLst>
              <a:ext uri="{FF2B5EF4-FFF2-40B4-BE49-F238E27FC236}">
                <a16:creationId xmlns:a16="http://schemas.microsoft.com/office/drawing/2014/main" id="{4C1B2123-5572-2D91-54D5-0DCB3706A5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B8D572A-23DC-624B-9669-8AE04316EDBE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66568" name="Slide Number Placeholder 2">
            <a:extLst>
              <a:ext uri="{FF2B5EF4-FFF2-40B4-BE49-F238E27FC236}">
                <a16:creationId xmlns:a16="http://schemas.microsoft.com/office/drawing/2014/main" id="{B8979DA1-CECA-E4D1-DECC-1EC42BA3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C5BA584-5085-E641-AC65-99B6789E89C6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44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66569" name="Picture 11">
            <a:extLst>
              <a:ext uri="{FF2B5EF4-FFF2-40B4-BE49-F238E27FC236}">
                <a16:creationId xmlns:a16="http://schemas.microsoft.com/office/drawing/2014/main" id="{A639B611-048C-F476-C17C-EA9799162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4899025"/>
            <a:ext cx="16208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030C660-A93D-C3D3-FC0A-BF0CFEEA1866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7587" name="组合 17">
            <a:extLst>
              <a:ext uri="{FF2B5EF4-FFF2-40B4-BE49-F238E27FC236}">
                <a16:creationId xmlns:a16="http://schemas.microsoft.com/office/drawing/2014/main" id="{BB7D1D38-BD5C-2262-2C37-E66D2027A8B3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67599" name="Picture 20">
              <a:extLst>
                <a:ext uri="{FF2B5EF4-FFF2-40B4-BE49-F238E27FC236}">
                  <a16:creationId xmlns:a16="http://schemas.microsoft.com/office/drawing/2014/main" id="{74C32A1F-0319-83DC-B00E-1F1225B6B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600" name="图片 19">
              <a:extLst>
                <a:ext uri="{FF2B5EF4-FFF2-40B4-BE49-F238E27FC236}">
                  <a16:creationId xmlns:a16="http://schemas.microsoft.com/office/drawing/2014/main" id="{717C46D1-521C-7FF5-59AC-789E0DE8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588" name="矩形 1">
            <a:extLst>
              <a:ext uri="{FF2B5EF4-FFF2-40B4-BE49-F238E27FC236}">
                <a16:creationId xmlns:a16="http://schemas.microsoft.com/office/drawing/2014/main" id="{2EE7D8D4-63E0-B624-B19B-D0D4FCAC3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7589" name="矩形 23">
            <a:extLst>
              <a:ext uri="{FF2B5EF4-FFF2-40B4-BE49-F238E27FC236}">
                <a16:creationId xmlns:a16="http://schemas.microsoft.com/office/drawing/2014/main" id="{B92B9D5A-506E-6359-D301-D054402D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2066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statement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7590" name="TextBox 13">
            <a:extLst>
              <a:ext uri="{FF2B5EF4-FFF2-40B4-BE49-F238E27FC236}">
                <a16:creationId xmlns:a16="http://schemas.microsoft.com/office/drawing/2014/main" id="{E56C3679-B4BA-4F15-75F2-7B325EA9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591" name="TextBox 13">
            <a:extLst>
              <a:ext uri="{FF2B5EF4-FFF2-40B4-BE49-F238E27FC236}">
                <a16:creationId xmlns:a16="http://schemas.microsoft.com/office/drawing/2014/main" id="{E6F33423-AA02-A6E2-E0F7-3E65BBE77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2416175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592" name="TextBox 1">
            <a:extLst>
              <a:ext uri="{FF2B5EF4-FFF2-40B4-BE49-F238E27FC236}">
                <a16:creationId xmlns:a16="http://schemas.microsoft.com/office/drawing/2014/main" id="{8791C639-6269-9F26-2E23-5D807C4C7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-111442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0D487-A838-F91C-9412-009FCF1F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503363"/>
            <a:ext cx="3860800" cy="413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3">
            <a:extLst>
              <a:ext uri="{FF2B5EF4-FFF2-40B4-BE49-F238E27FC236}">
                <a16:creationId xmlns:a16="http://schemas.microsoft.com/office/drawing/2014/main" id="{E0DFE92C-7CD7-3095-9995-305C8CB26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1841500"/>
            <a:ext cx="3306762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boolean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expression: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statement_1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else: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statement_2</a:t>
            </a:r>
          </a:p>
        </p:txBody>
      </p:sp>
      <p:grpSp>
        <p:nvGrpSpPr>
          <p:cNvPr id="24" name="组合 8">
            <a:extLst>
              <a:ext uri="{FF2B5EF4-FFF2-40B4-BE49-F238E27FC236}">
                <a16:creationId xmlns:a16="http://schemas.microsoft.com/office/drawing/2014/main" id="{DF34CE01-FD21-F4D1-9442-9EB8C0039784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1766888"/>
            <a:ext cx="546100" cy="541337"/>
            <a:chOff x="6912864" y="3136392"/>
            <a:chExt cx="649224" cy="649224"/>
          </a:xfrm>
        </p:grpSpPr>
        <p:sp>
          <p:nvSpPr>
            <p:cNvPr id="67597" name="Freeform 620">
              <a:extLst>
                <a:ext uri="{FF2B5EF4-FFF2-40B4-BE49-F238E27FC236}">
                  <a16:creationId xmlns:a16="http://schemas.microsoft.com/office/drawing/2014/main" id="{B6BB9482-2590-AD87-56EC-1D7B95E6D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椭圆 10">
              <a:extLst>
                <a:ext uri="{FF2B5EF4-FFF2-40B4-BE49-F238E27FC236}">
                  <a16:creationId xmlns:a16="http://schemas.microsoft.com/office/drawing/2014/main" id="{6618E6A6-2725-DC74-B14F-7EAB59D196C7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256CDC5-F3EF-A693-D37E-E3562483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3365500"/>
            <a:ext cx="62357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28AE6FF-D0A0-908D-5B13-D9CD5FBB77A4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9635" name="组合 17">
            <a:extLst>
              <a:ext uri="{FF2B5EF4-FFF2-40B4-BE49-F238E27FC236}">
                <a16:creationId xmlns:a16="http://schemas.microsoft.com/office/drawing/2014/main" id="{03ADDFB2-2540-6FDA-371E-CCAE89AA7A71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69647" name="Picture 20">
              <a:extLst>
                <a:ext uri="{FF2B5EF4-FFF2-40B4-BE49-F238E27FC236}">
                  <a16:creationId xmlns:a16="http://schemas.microsoft.com/office/drawing/2014/main" id="{08B81AFB-5AF7-6C08-E405-43A57407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8" name="图片 19">
              <a:extLst>
                <a:ext uri="{FF2B5EF4-FFF2-40B4-BE49-F238E27FC236}">
                  <a16:creationId xmlns:a16="http://schemas.microsoft.com/office/drawing/2014/main" id="{37464D0D-8610-F1F8-D62D-1A922CB1E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636" name="矩形 1">
            <a:extLst>
              <a:ext uri="{FF2B5EF4-FFF2-40B4-BE49-F238E27FC236}">
                <a16:creationId xmlns:a16="http://schemas.microsoft.com/office/drawing/2014/main" id="{FCB423FE-0C21-F106-E8E5-DF5D3699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9637" name="矩形 23">
            <a:extLst>
              <a:ext uri="{FF2B5EF4-FFF2-40B4-BE49-F238E27FC236}">
                <a16:creationId xmlns:a16="http://schemas.microsoft.com/office/drawing/2014/main" id="{40DCEFE0-B52B-8517-1B48-A06C346D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401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Omitting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else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clause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9638" name="TextBox 13">
            <a:extLst>
              <a:ext uri="{FF2B5EF4-FFF2-40B4-BE49-F238E27FC236}">
                <a16:creationId xmlns:a16="http://schemas.microsoft.com/office/drawing/2014/main" id="{38BA481F-58BF-C610-FE69-5965E4142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639" name="TextBox 13">
            <a:extLst>
              <a:ext uri="{FF2B5EF4-FFF2-40B4-BE49-F238E27FC236}">
                <a16:creationId xmlns:a16="http://schemas.microsoft.com/office/drawing/2014/main" id="{98320E24-141E-2563-B52F-0BF0E3938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2416175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9640" name="TextBox 1">
            <a:extLst>
              <a:ext uri="{FF2B5EF4-FFF2-40B4-BE49-F238E27FC236}">
                <a16:creationId xmlns:a16="http://schemas.microsoft.com/office/drawing/2014/main" id="{498D3E73-249A-F66F-6046-3B4B50DF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-111442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4B03AFCE-87CF-A214-1497-BBCC51BB2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1841500"/>
            <a:ext cx="3306762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boolean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expression: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statement_1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statement_2</a:t>
            </a:r>
          </a:p>
        </p:txBody>
      </p:sp>
      <p:grpSp>
        <p:nvGrpSpPr>
          <p:cNvPr id="24" name="组合 8">
            <a:extLst>
              <a:ext uri="{FF2B5EF4-FFF2-40B4-BE49-F238E27FC236}">
                <a16:creationId xmlns:a16="http://schemas.microsoft.com/office/drawing/2014/main" id="{61917180-41E8-E101-122D-11412640AE3F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1766888"/>
            <a:ext cx="546100" cy="541337"/>
            <a:chOff x="6912864" y="3136392"/>
            <a:chExt cx="649224" cy="649224"/>
          </a:xfrm>
        </p:grpSpPr>
        <p:sp>
          <p:nvSpPr>
            <p:cNvPr id="69645" name="Freeform 620">
              <a:extLst>
                <a:ext uri="{FF2B5EF4-FFF2-40B4-BE49-F238E27FC236}">
                  <a16:creationId xmlns:a16="http://schemas.microsoft.com/office/drawing/2014/main" id="{7ABAC7A0-9FCF-7F97-B058-FBE7DEF3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椭圆 10">
              <a:extLst>
                <a:ext uri="{FF2B5EF4-FFF2-40B4-BE49-F238E27FC236}">
                  <a16:creationId xmlns:a16="http://schemas.microsoft.com/office/drawing/2014/main" id="{D7FE88F8-464E-7BF9-FEBF-1F0A0A2EA394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pic>
        <p:nvPicPr>
          <p:cNvPr id="69643" name="Picture 2">
            <a:extLst>
              <a:ext uri="{FF2B5EF4-FFF2-40B4-BE49-F238E27FC236}">
                <a16:creationId xmlns:a16="http://schemas.microsoft.com/office/drawing/2014/main" id="{B63814AA-091C-9D79-BAFF-92B7DE4D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503363"/>
            <a:ext cx="3541712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D1A286-110D-8AFD-EE4B-1E142C1A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88" y="2955925"/>
            <a:ext cx="7761287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BBC8FB4-92D8-9CA3-F51B-5FF26FB5A872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1683" name="组合 17">
            <a:extLst>
              <a:ext uri="{FF2B5EF4-FFF2-40B4-BE49-F238E27FC236}">
                <a16:creationId xmlns:a16="http://schemas.microsoft.com/office/drawing/2014/main" id="{55A61233-49A3-81A1-6951-1DE13CF667AD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71695" name="Picture 20">
              <a:extLst>
                <a:ext uri="{FF2B5EF4-FFF2-40B4-BE49-F238E27FC236}">
                  <a16:creationId xmlns:a16="http://schemas.microsoft.com/office/drawing/2014/main" id="{824797D1-5F08-0BCF-DFA1-DDC6EA61C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6" name="图片 19">
              <a:extLst>
                <a:ext uri="{FF2B5EF4-FFF2-40B4-BE49-F238E27FC236}">
                  <a16:creationId xmlns:a16="http://schemas.microsoft.com/office/drawing/2014/main" id="{DB02C941-DFA4-06FA-B3E4-0DF952AAB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矩形 1">
            <a:extLst>
              <a:ext uri="{FF2B5EF4-FFF2-40B4-BE49-F238E27FC236}">
                <a16:creationId xmlns:a16="http://schemas.microsoft.com/office/drawing/2014/main" id="{178DB0EE-936A-4248-4382-31CA2E70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685" name="矩形 23">
            <a:extLst>
              <a:ext uri="{FF2B5EF4-FFF2-40B4-BE49-F238E27FC236}">
                <a16:creationId xmlns:a16="http://schemas.microsoft.com/office/drawing/2014/main" id="{E5E875A4-BF27-498C-087A-1738A004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432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Chained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conditionals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686" name="TextBox 13">
            <a:extLst>
              <a:ext uri="{FF2B5EF4-FFF2-40B4-BE49-F238E27FC236}">
                <a16:creationId xmlns:a16="http://schemas.microsoft.com/office/drawing/2014/main" id="{02D2C3B1-471B-BCDD-F818-843DF84B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687" name="TextBox 13">
            <a:extLst>
              <a:ext uri="{FF2B5EF4-FFF2-40B4-BE49-F238E27FC236}">
                <a16:creationId xmlns:a16="http://schemas.microsoft.com/office/drawing/2014/main" id="{20759885-C30A-28D9-4214-E32E4A7A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2416175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688" name="TextBox 1">
            <a:extLst>
              <a:ext uri="{FF2B5EF4-FFF2-40B4-BE49-F238E27FC236}">
                <a16:creationId xmlns:a16="http://schemas.microsoft.com/office/drawing/2014/main" id="{E94FBC80-E048-62A0-EBF7-6F38DDC37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-111442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D7EB76F7-DC29-D88A-D37D-6DEFF23CA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1481138"/>
            <a:ext cx="33051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x&lt;y: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statement_1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elif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x&gt;y: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statement_2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Else: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statement_3</a:t>
            </a:r>
          </a:p>
        </p:txBody>
      </p:sp>
      <p:grpSp>
        <p:nvGrpSpPr>
          <p:cNvPr id="24" name="组合 8">
            <a:extLst>
              <a:ext uri="{FF2B5EF4-FFF2-40B4-BE49-F238E27FC236}">
                <a16:creationId xmlns:a16="http://schemas.microsoft.com/office/drawing/2014/main" id="{73B43BA6-43E5-9C49-79DB-8F7167FCF1CB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1454150"/>
            <a:ext cx="546100" cy="541338"/>
            <a:chOff x="6912864" y="3136392"/>
            <a:chExt cx="649224" cy="649224"/>
          </a:xfrm>
        </p:grpSpPr>
        <p:sp>
          <p:nvSpPr>
            <p:cNvPr id="71693" name="Freeform 620">
              <a:extLst>
                <a:ext uri="{FF2B5EF4-FFF2-40B4-BE49-F238E27FC236}">
                  <a16:creationId xmlns:a16="http://schemas.microsoft.com/office/drawing/2014/main" id="{9EAC43C7-D127-98E7-5D22-959A1403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椭圆 10">
              <a:extLst>
                <a:ext uri="{FF2B5EF4-FFF2-40B4-BE49-F238E27FC236}">
                  <a16:creationId xmlns:a16="http://schemas.microsoft.com/office/drawing/2014/main" id="{3BF84D70-670F-DC92-F8C2-628189B65389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pic>
        <p:nvPicPr>
          <p:cNvPr id="71691" name="Picture 1">
            <a:extLst>
              <a:ext uri="{FF2B5EF4-FFF2-40B4-BE49-F238E27FC236}">
                <a16:creationId xmlns:a16="http://schemas.microsoft.com/office/drawing/2014/main" id="{8D8E83DE-6EC0-7F0A-3AC8-19300A91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482725"/>
            <a:ext cx="45942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C6581-9961-5A84-FEF1-B0FC3B74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3819525"/>
            <a:ext cx="714692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49EEE24-B194-6BB6-4CC1-0CAC24A87225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3731" name="组合 17">
            <a:extLst>
              <a:ext uri="{FF2B5EF4-FFF2-40B4-BE49-F238E27FC236}">
                <a16:creationId xmlns:a16="http://schemas.microsoft.com/office/drawing/2014/main" id="{DDA34994-1297-7C5E-4668-46BAA3B14DA3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73743" name="Picture 20">
              <a:extLst>
                <a:ext uri="{FF2B5EF4-FFF2-40B4-BE49-F238E27FC236}">
                  <a16:creationId xmlns:a16="http://schemas.microsoft.com/office/drawing/2014/main" id="{ED7238CE-C171-4B09-166F-04AB4230B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44" name="图片 19">
              <a:extLst>
                <a:ext uri="{FF2B5EF4-FFF2-40B4-BE49-F238E27FC236}">
                  <a16:creationId xmlns:a16="http://schemas.microsoft.com/office/drawing/2014/main" id="{7A3790F9-8699-5386-A1CE-5AE1794DF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732" name="矩形 1">
            <a:extLst>
              <a:ext uri="{FF2B5EF4-FFF2-40B4-BE49-F238E27FC236}">
                <a16:creationId xmlns:a16="http://schemas.microsoft.com/office/drawing/2014/main" id="{D4192FCC-C8A1-F0D8-10A1-DB573DC2B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3733" name="矩形 23">
            <a:extLst>
              <a:ext uri="{FF2B5EF4-FFF2-40B4-BE49-F238E27FC236}">
                <a16:creationId xmlns:a16="http://schemas.microsoft.com/office/drawing/2014/main" id="{66EA583D-46BC-B56F-6603-F309228B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278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Nested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conditionals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734" name="TextBox 13">
            <a:extLst>
              <a:ext uri="{FF2B5EF4-FFF2-40B4-BE49-F238E27FC236}">
                <a16:creationId xmlns:a16="http://schemas.microsoft.com/office/drawing/2014/main" id="{26E58854-4410-0D95-D96C-B73F38619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735" name="TextBox 13">
            <a:extLst>
              <a:ext uri="{FF2B5EF4-FFF2-40B4-BE49-F238E27FC236}">
                <a16:creationId xmlns:a16="http://schemas.microsoft.com/office/drawing/2014/main" id="{30B7C0F9-16B7-4A5C-599A-513B4D48D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2416175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3736" name="TextBox 1">
            <a:extLst>
              <a:ext uri="{FF2B5EF4-FFF2-40B4-BE49-F238E27FC236}">
                <a16:creationId xmlns:a16="http://schemas.microsoft.com/office/drawing/2014/main" id="{AA80314C-0FA8-D88F-AB97-ED524C2C5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-111442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7D5ECB80-3CC8-C5AE-1E27-38C38786A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1481138"/>
            <a:ext cx="3305175" cy="252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x&lt;y: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statement_1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else: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if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x&gt;y: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statement_2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else: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statement_3</a:t>
            </a:r>
          </a:p>
        </p:txBody>
      </p:sp>
      <p:grpSp>
        <p:nvGrpSpPr>
          <p:cNvPr id="24" name="组合 8">
            <a:extLst>
              <a:ext uri="{FF2B5EF4-FFF2-40B4-BE49-F238E27FC236}">
                <a16:creationId xmlns:a16="http://schemas.microsoft.com/office/drawing/2014/main" id="{BF9375AE-5017-88BC-A2AB-AC13A0888CD0}"/>
              </a:ext>
            </a:extLst>
          </p:cNvPr>
          <p:cNvGrpSpPr>
            <a:grpSpLocks/>
          </p:cNvGrpSpPr>
          <p:nvPr/>
        </p:nvGrpSpPr>
        <p:grpSpPr bwMode="auto">
          <a:xfrm>
            <a:off x="5383213" y="1454150"/>
            <a:ext cx="546100" cy="541338"/>
            <a:chOff x="6912864" y="3136392"/>
            <a:chExt cx="649224" cy="649224"/>
          </a:xfrm>
        </p:grpSpPr>
        <p:sp>
          <p:nvSpPr>
            <p:cNvPr id="73741" name="Freeform 620">
              <a:extLst>
                <a:ext uri="{FF2B5EF4-FFF2-40B4-BE49-F238E27FC236}">
                  <a16:creationId xmlns:a16="http://schemas.microsoft.com/office/drawing/2014/main" id="{6B5F48AC-012C-7F1A-F122-FD8E0E76B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椭圆 10">
              <a:extLst>
                <a:ext uri="{FF2B5EF4-FFF2-40B4-BE49-F238E27FC236}">
                  <a16:creationId xmlns:a16="http://schemas.microsoft.com/office/drawing/2014/main" id="{2A78BDEA-81D9-CAD3-ACFA-7F118BCFA845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pic>
        <p:nvPicPr>
          <p:cNvPr id="73739" name="Picture 2">
            <a:extLst>
              <a:ext uri="{FF2B5EF4-FFF2-40B4-BE49-F238E27FC236}">
                <a16:creationId xmlns:a16="http://schemas.microsoft.com/office/drawing/2014/main" id="{DE7699C7-0FF4-EF8D-3590-D101EC4D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384300"/>
            <a:ext cx="4003675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40" name="Picture 3">
            <a:extLst>
              <a:ext uri="{FF2B5EF4-FFF2-40B4-BE49-F238E27FC236}">
                <a16:creationId xmlns:a16="http://schemas.microsoft.com/office/drawing/2014/main" id="{E7468A0F-0DB3-B68C-15F9-6824C27AD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4071938"/>
            <a:ext cx="7032625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818CE44-A93D-2D27-0AEB-0873D2E18A13}"/>
              </a:ext>
            </a:extLst>
          </p:cNvPr>
          <p:cNvSpPr/>
          <p:nvPr/>
        </p:nvSpPr>
        <p:spPr>
          <a:xfrm>
            <a:off x="-7938" y="1374775"/>
            <a:ext cx="12192001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5779" name="组合 17">
            <a:extLst>
              <a:ext uri="{FF2B5EF4-FFF2-40B4-BE49-F238E27FC236}">
                <a16:creationId xmlns:a16="http://schemas.microsoft.com/office/drawing/2014/main" id="{463F21D9-5484-822F-4000-1D713336BEF1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75789" name="Picture 20">
              <a:extLst>
                <a:ext uri="{FF2B5EF4-FFF2-40B4-BE49-F238E27FC236}">
                  <a16:creationId xmlns:a16="http://schemas.microsoft.com/office/drawing/2014/main" id="{7C36403E-2FC4-2191-74C7-8A9618BE7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90" name="图片 19">
              <a:extLst>
                <a:ext uri="{FF2B5EF4-FFF2-40B4-BE49-F238E27FC236}">
                  <a16:creationId xmlns:a16="http://schemas.microsoft.com/office/drawing/2014/main" id="{F924CA60-14C4-62C1-8DB0-6BAC37B4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780" name="矩形 1">
            <a:extLst>
              <a:ext uri="{FF2B5EF4-FFF2-40B4-BE49-F238E27FC236}">
                <a16:creationId xmlns:a16="http://schemas.microsoft.com/office/drawing/2014/main" id="{8F1D9805-A410-2E91-292E-38B335F61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5781" name="矩形 23">
            <a:extLst>
              <a:ext uri="{FF2B5EF4-FFF2-40B4-BE49-F238E27FC236}">
                <a16:creationId xmlns:a16="http://schemas.microsoft.com/office/drawing/2014/main" id="{8C8A71ED-D8CA-0A25-DBD2-466644DAA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386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The break statement</a:t>
            </a:r>
          </a:p>
        </p:txBody>
      </p:sp>
      <p:sp>
        <p:nvSpPr>
          <p:cNvPr id="75782" name="TextBox 13">
            <a:extLst>
              <a:ext uri="{FF2B5EF4-FFF2-40B4-BE49-F238E27FC236}">
                <a16:creationId xmlns:a16="http://schemas.microsoft.com/office/drawing/2014/main" id="{25119CF6-B20A-9D93-67E0-7BD95C3B8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5783" name="组合 8">
            <a:extLst>
              <a:ext uri="{FF2B5EF4-FFF2-40B4-BE49-F238E27FC236}">
                <a16:creationId xmlns:a16="http://schemas.microsoft.com/office/drawing/2014/main" id="{69171EC3-DD2A-AC56-30E1-2319228653AD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1555750"/>
            <a:ext cx="546100" cy="541338"/>
            <a:chOff x="6912864" y="3136392"/>
            <a:chExt cx="649224" cy="649224"/>
          </a:xfrm>
        </p:grpSpPr>
        <p:sp>
          <p:nvSpPr>
            <p:cNvPr id="75787" name="Freeform 620">
              <a:extLst>
                <a:ext uri="{FF2B5EF4-FFF2-40B4-BE49-F238E27FC236}">
                  <a16:creationId xmlns:a16="http://schemas.microsoft.com/office/drawing/2014/main" id="{B0E78147-3EC0-E267-2464-5414B5B7B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椭圆 10">
              <a:extLst>
                <a:ext uri="{FF2B5EF4-FFF2-40B4-BE49-F238E27FC236}">
                  <a16:creationId xmlns:a16="http://schemas.microsoft.com/office/drawing/2014/main" id="{89E1F2B9-0BCC-D9A1-8676-1465879E63CE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75784" name="TextBox 13">
            <a:extLst>
              <a:ext uri="{FF2B5EF4-FFF2-40B4-BE49-F238E27FC236}">
                <a16:creationId xmlns:a16="http://schemas.microsoft.com/office/drawing/2014/main" id="{95E19F7B-E05F-5689-D4DA-905E81CDA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657350"/>
            <a:ext cx="926941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The break statement is used to immediately leave the body of its loop.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97DCBD-1A10-E921-483E-01F93AD3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460625"/>
            <a:ext cx="81407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4">
            <a:extLst>
              <a:ext uri="{FF2B5EF4-FFF2-40B4-BE49-F238E27FC236}">
                <a16:creationId xmlns:a16="http://schemas.microsoft.com/office/drawing/2014/main" id="{0A89B734-0329-1754-013B-6286D7ED3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200" y="2263775"/>
            <a:ext cx="23749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150208C-6301-F09F-B719-E8C2DA707195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7171" name="组合 17">
            <a:extLst>
              <a:ext uri="{FF2B5EF4-FFF2-40B4-BE49-F238E27FC236}">
                <a16:creationId xmlns:a16="http://schemas.microsoft.com/office/drawing/2014/main" id="{2173EF4F-D9CC-C1D0-743A-2E5B838A3841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7187" name="Picture 20">
              <a:extLst>
                <a:ext uri="{FF2B5EF4-FFF2-40B4-BE49-F238E27FC236}">
                  <a16:creationId xmlns:a16="http://schemas.microsoft.com/office/drawing/2014/main" id="{026BAB05-76E7-269A-01EE-14EE689B0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8" name="图片 19">
              <a:extLst>
                <a:ext uri="{FF2B5EF4-FFF2-40B4-BE49-F238E27FC236}">
                  <a16:creationId xmlns:a16="http://schemas.microsoft.com/office/drawing/2014/main" id="{87AE2D13-342B-0DF6-3AA6-67B8BDB47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2" name="矩形 1">
            <a:extLst>
              <a:ext uri="{FF2B5EF4-FFF2-40B4-BE49-F238E27FC236}">
                <a16:creationId xmlns:a16="http://schemas.microsoft.com/office/drawing/2014/main" id="{9A1092A7-72EA-B599-9D82-C25CD1FD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173" name="矩形 23">
            <a:extLst>
              <a:ext uri="{FF2B5EF4-FFF2-40B4-BE49-F238E27FC236}">
                <a16:creationId xmlns:a16="http://schemas.microsoft.com/office/drawing/2014/main" id="{10AF408A-C953-F81E-9EA8-5D3B6EB6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19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Indentation</a:t>
            </a:r>
          </a:p>
        </p:txBody>
      </p:sp>
      <p:sp>
        <p:nvSpPr>
          <p:cNvPr id="7174" name="Date Placeholder 1">
            <a:extLst>
              <a:ext uri="{FF2B5EF4-FFF2-40B4-BE49-F238E27FC236}">
                <a16:creationId xmlns:a16="http://schemas.microsoft.com/office/drawing/2014/main" id="{3ED67844-57B1-62D3-E3F7-8B1125F6E2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3132A06-F9DE-8149-9CA9-1927932BB040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7175" name="Slide Number Placeholder 2">
            <a:extLst>
              <a:ext uri="{FF2B5EF4-FFF2-40B4-BE49-F238E27FC236}">
                <a16:creationId xmlns:a16="http://schemas.microsoft.com/office/drawing/2014/main" id="{E173792B-3EBB-0830-C1D9-48C178A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E692AAA-E033-E148-A241-3FF4E4C43F46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7176" name="组合 8">
            <a:extLst>
              <a:ext uri="{FF2B5EF4-FFF2-40B4-BE49-F238E27FC236}">
                <a16:creationId xmlns:a16="http://schemas.microsoft.com/office/drawing/2014/main" id="{BC0B0782-89D2-E623-9627-67851B595C6F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7185" name="Freeform 620">
              <a:extLst>
                <a:ext uri="{FF2B5EF4-FFF2-40B4-BE49-F238E27FC236}">
                  <a16:creationId xmlns:a16="http://schemas.microsoft.com/office/drawing/2014/main" id="{83DC50E9-E46E-AB26-336F-3FB2004F9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17B99878-2CCF-5573-6EFF-34C21535C116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7177" name="TextBox 13">
            <a:extLst>
              <a:ext uri="{FF2B5EF4-FFF2-40B4-BE49-F238E27FC236}">
                <a16:creationId xmlns:a16="http://schemas.microsoft.com/office/drawing/2014/main" id="{EA1F174D-A81B-046C-671E-C683E8A90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Indentation refers to the spaces at the beginning of a code line.</a:t>
            </a:r>
          </a:p>
        </p:txBody>
      </p:sp>
      <p:grpSp>
        <p:nvGrpSpPr>
          <p:cNvPr id="7178" name="组合 8">
            <a:extLst>
              <a:ext uri="{FF2B5EF4-FFF2-40B4-BE49-F238E27FC236}">
                <a16:creationId xmlns:a16="http://schemas.microsoft.com/office/drawing/2014/main" id="{9B2335FD-7E01-149E-F495-95D4D5814880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2587625"/>
            <a:ext cx="546100" cy="541338"/>
            <a:chOff x="6912864" y="3136392"/>
            <a:chExt cx="649224" cy="649224"/>
          </a:xfrm>
        </p:grpSpPr>
        <p:sp>
          <p:nvSpPr>
            <p:cNvPr id="7183" name="Freeform 620">
              <a:extLst>
                <a:ext uri="{FF2B5EF4-FFF2-40B4-BE49-F238E27FC236}">
                  <a16:creationId xmlns:a16="http://schemas.microsoft.com/office/drawing/2014/main" id="{166F3820-86E3-6F0B-FB0B-04836BFC1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椭圆 10">
              <a:extLst>
                <a:ext uri="{FF2B5EF4-FFF2-40B4-BE49-F238E27FC236}">
                  <a16:creationId xmlns:a16="http://schemas.microsoft.com/office/drawing/2014/main" id="{DC79916B-1C2E-AB82-979D-2769C6EC3F60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7179" name="TextBox 17">
            <a:extLst>
              <a:ext uri="{FF2B5EF4-FFF2-40B4-BE49-F238E27FC236}">
                <a16:creationId xmlns:a16="http://schemas.microsoft.com/office/drawing/2014/main" id="{834498B5-EDC5-E374-C043-D366F7AA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689225"/>
            <a:ext cx="8440737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Python uses indentation to indicate a block of code.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8BA1E-AD06-552C-94C6-88A98AD6C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524250"/>
            <a:ext cx="38862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08AF9-1F2F-9F2C-89C7-EB499345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3324225"/>
            <a:ext cx="34194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247EDB-5792-8368-6A7B-443A7B51F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22800"/>
            <a:ext cx="38671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046CFB2-182E-6FE2-7A4B-CCB728A01C91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7827" name="组合 17">
            <a:extLst>
              <a:ext uri="{FF2B5EF4-FFF2-40B4-BE49-F238E27FC236}">
                <a16:creationId xmlns:a16="http://schemas.microsoft.com/office/drawing/2014/main" id="{6821FFE3-394A-40F4-AAB7-5B97511B3CEF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77838" name="Picture 20">
              <a:extLst>
                <a:ext uri="{FF2B5EF4-FFF2-40B4-BE49-F238E27FC236}">
                  <a16:creationId xmlns:a16="http://schemas.microsoft.com/office/drawing/2014/main" id="{9D29D0BA-E562-5DDE-AFD9-2BAEA1BF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39" name="图片 19">
              <a:extLst>
                <a:ext uri="{FF2B5EF4-FFF2-40B4-BE49-F238E27FC236}">
                  <a16:creationId xmlns:a16="http://schemas.microsoft.com/office/drawing/2014/main" id="{65E0D9EB-C523-ABC8-8B34-170BA1A2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7828" name="矩形 1">
            <a:extLst>
              <a:ext uri="{FF2B5EF4-FFF2-40B4-BE49-F238E27FC236}">
                <a16:creationId xmlns:a16="http://schemas.microsoft.com/office/drawing/2014/main" id="{DA95772E-B892-6EE7-7FAD-57CADA9D0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7829" name="矩形 23">
            <a:extLst>
              <a:ext uri="{FF2B5EF4-FFF2-40B4-BE49-F238E27FC236}">
                <a16:creationId xmlns:a16="http://schemas.microsoft.com/office/drawing/2014/main" id="{3F6373E9-CC2D-AAFE-0321-5982486B7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297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statement</a:t>
            </a:r>
          </a:p>
        </p:txBody>
      </p:sp>
      <p:sp>
        <p:nvSpPr>
          <p:cNvPr id="77830" name="TextBox 13">
            <a:extLst>
              <a:ext uri="{FF2B5EF4-FFF2-40B4-BE49-F238E27FC236}">
                <a16:creationId xmlns:a16="http://schemas.microsoft.com/office/drawing/2014/main" id="{7F39C693-F15E-3F5D-F17B-0665B6EA1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831" name="TextBox 1">
            <a:extLst>
              <a:ext uri="{FF2B5EF4-FFF2-40B4-BE49-F238E27FC236}">
                <a16:creationId xmlns:a16="http://schemas.microsoft.com/office/drawing/2014/main" id="{28324F3D-F824-652C-FF17-283B74CA1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-111442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41BB5-E384-54F0-FD0C-F8B96D46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578100"/>
            <a:ext cx="82169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33" name="组合 8">
            <a:extLst>
              <a:ext uri="{FF2B5EF4-FFF2-40B4-BE49-F238E27FC236}">
                <a16:creationId xmlns:a16="http://schemas.microsoft.com/office/drawing/2014/main" id="{5719165C-4B7C-8B26-C33F-D6FAC90C8FB8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1555750"/>
            <a:ext cx="546100" cy="541338"/>
            <a:chOff x="6912864" y="3136392"/>
            <a:chExt cx="649224" cy="649224"/>
          </a:xfrm>
        </p:grpSpPr>
        <p:sp>
          <p:nvSpPr>
            <p:cNvPr id="77836" name="Freeform 620">
              <a:extLst>
                <a:ext uri="{FF2B5EF4-FFF2-40B4-BE49-F238E27FC236}">
                  <a16:creationId xmlns:a16="http://schemas.microsoft.com/office/drawing/2014/main" id="{833A9E22-30B7-CAB0-2696-064EB2417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椭圆 10">
              <a:extLst>
                <a:ext uri="{FF2B5EF4-FFF2-40B4-BE49-F238E27FC236}">
                  <a16:creationId xmlns:a16="http://schemas.microsoft.com/office/drawing/2014/main" id="{791342DA-AC66-B3E1-7D0F-E24A5E9D71C1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77834" name="TextBox 13">
            <a:extLst>
              <a:ext uri="{FF2B5EF4-FFF2-40B4-BE49-F238E27FC236}">
                <a16:creationId xmlns:a16="http://schemas.microsoft.com/office/drawing/2014/main" id="{9DDE645B-3372-04F1-B18D-2888951D2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657350"/>
            <a:ext cx="9269413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continue causes the program to immediately skip the processing of the rest of the body of the loop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7835" name="Picture 1">
            <a:extLst>
              <a:ext uri="{FF2B5EF4-FFF2-40B4-BE49-F238E27FC236}">
                <a16:creationId xmlns:a16="http://schemas.microsoft.com/office/drawing/2014/main" id="{5E9C6E19-A56E-1A26-B035-2193EDA18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0" y="2219325"/>
            <a:ext cx="2479675" cy="321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025BA1D-9760-4D55-9659-25441E5AC894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9875" name="组合 17">
            <a:extLst>
              <a:ext uri="{FF2B5EF4-FFF2-40B4-BE49-F238E27FC236}">
                <a16:creationId xmlns:a16="http://schemas.microsoft.com/office/drawing/2014/main" id="{56E6367B-FE4F-3ECB-CEF5-4951F66815F4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79885" name="Picture 20">
              <a:extLst>
                <a:ext uri="{FF2B5EF4-FFF2-40B4-BE49-F238E27FC236}">
                  <a16:creationId xmlns:a16="http://schemas.microsoft.com/office/drawing/2014/main" id="{A1D36F53-4813-2546-D8E1-3D2699599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86" name="图片 19">
              <a:extLst>
                <a:ext uri="{FF2B5EF4-FFF2-40B4-BE49-F238E27FC236}">
                  <a16:creationId xmlns:a16="http://schemas.microsoft.com/office/drawing/2014/main" id="{CA27D389-F2DB-BDFC-4401-0E99AF709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9876" name="矩形 1">
            <a:extLst>
              <a:ext uri="{FF2B5EF4-FFF2-40B4-BE49-F238E27FC236}">
                <a16:creationId xmlns:a16="http://schemas.microsoft.com/office/drawing/2014/main" id="{8FD73CFB-8005-D225-4A74-13DBAFB3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9877" name="矩形 23">
            <a:extLst>
              <a:ext uri="{FF2B5EF4-FFF2-40B4-BE49-F238E27FC236}">
                <a16:creationId xmlns:a16="http://schemas.microsoft.com/office/drawing/2014/main" id="{17C6E724-0227-A9FE-9F6E-8B2226EF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2525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pass statement</a:t>
            </a:r>
          </a:p>
        </p:txBody>
      </p:sp>
      <p:sp>
        <p:nvSpPr>
          <p:cNvPr id="79878" name="TextBox 13">
            <a:extLst>
              <a:ext uri="{FF2B5EF4-FFF2-40B4-BE49-F238E27FC236}">
                <a16:creationId xmlns:a16="http://schemas.microsoft.com/office/drawing/2014/main" id="{1F243618-6AD8-70B3-3F3F-5F7B85743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879" name="TextBox 1">
            <a:extLst>
              <a:ext uri="{FF2B5EF4-FFF2-40B4-BE49-F238E27FC236}">
                <a16:creationId xmlns:a16="http://schemas.microsoft.com/office/drawing/2014/main" id="{9B552E74-E4A9-3102-E43D-9FD40A844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-111442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9880" name="组合 8">
            <a:extLst>
              <a:ext uri="{FF2B5EF4-FFF2-40B4-BE49-F238E27FC236}">
                <a16:creationId xmlns:a16="http://schemas.microsoft.com/office/drawing/2014/main" id="{364304AD-F904-453D-EBB0-5122EE9505EF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1555750"/>
            <a:ext cx="546100" cy="541338"/>
            <a:chOff x="6912864" y="3136392"/>
            <a:chExt cx="649224" cy="649224"/>
          </a:xfrm>
        </p:grpSpPr>
        <p:sp>
          <p:nvSpPr>
            <p:cNvPr id="79883" name="Freeform 620">
              <a:extLst>
                <a:ext uri="{FF2B5EF4-FFF2-40B4-BE49-F238E27FC236}">
                  <a16:creationId xmlns:a16="http://schemas.microsoft.com/office/drawing/2014/main" id="{7715BCCB-ACC9-BFA6-8FF9-5C3B25FBD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椭圆 10">
              <a:extLst>
                <a:ext uri="{FF2B5EF4-FFF2-40B4-BE49-F238E27FC236}">
                  <a16:creationId xmlns:a16="http://schemas.microsoft.com/office/drawing/2014/main" id="{6DEBF9CE-27E7-C41F-FAC4-680C1F644039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79881" name="TextBox 13">
            <a:extLst>
              <a:ext uri="{FF2B5EF4-FFF2-40B4-BE49-F238E27FC236}">
                <a16:creationId xmlns:a16="http://schemas.microsoft.com/office/drawing/2014/main" id="{4B669FF5-0295-FDFA-5C74-B7CC86CD3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657350"/>
            <a:ext cx="5576888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pass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statement is used when a statement is required syntactically but you do not want any command or code to execute.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It is like null operation, as nothing will happen is it is executed</a:t>
            </a:r>
          </a:p>
        </p:txBody>
      </p:sp>
      <p:pic>
        <p:nvPicPr>
          <p:cNvPr id="79882" name="Picture 2">
            <a:extLst>
              <a:ext uri="{FF2B5EF4-FFF2-40B4-BE49-F238E27FC236}">
                <a16:creationId xmlns:a16="http://schemas.microsoft.com/office/drawing/2014/main" id="{EF8ED672-C6D3-FA1F-56AF-D41DAF2A17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1435100"/>
            <a:ext cx="258445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6C6289D-3E95-6174-B543-AB96819B0564}"/>
              </a:ext>
            </a:extLst>
          </p:cNvPr>
          <p:cNvSpPr/>
          <p:nvPr/>
        </p:nvSpPr>
        <p:spPr>
          <a:xfrm>
            <a:off x="-7938" y="1374775"/>
            <a:ext cx="12192001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1923" name="组合 17">
            <a:extLst>
              <a:ext uri="{FF2B5EF4-FFF2-40B4-BE49-F238E27FC236}">
                <a16:creationId xmlns:a16="http://schemas.microsoft.com/office/drawing/2014/main" id="{70F6DE31-96BD-7225-89E2-CE445CD67518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81937" name="Picture 20">
              <a:extLst>
                <a:ext uri="{FF2B5EF4-FFF2-40B4-BE49-F238E27FC236}">
                  <a16:creationId xmlns:a16="http://schemas.microsoft.com/office/drawing/2014/main" id="{76427192-9347-A1DC-06CD-467FA645A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38" name="图片 19">
              <a:extLst>
                <a:ext uri="{FF2B5EF4-FFF2-40B4-BE49-F238E27FC236}">
                  <a16:creationId xmlns:a16="http://schemas.microsoft.com/office/drawing/2014/main" id="{E72F3DF6-59A5-F760-A45F-FF8E21F31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24" name="矩形 1">
            <a:extLst>
              <a:ext uri="{FF2B5EF4-FFF2-40B4-BE49-F238E27FC236}">
                <a16:creationId xmlns:a16="http://schemas.microsoft.com/office/drawing/2014/main" id="{9FB2F6B6-A942-6521-B334-5B0A3795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1925" name="矩形 23">
            <a:extLst>
              <a:ext uri="{FF2B5EF4-FFF2-40B4-BE49-F238E27FC236}">
                <a16:creationId xmlns:a16="http://schemas.microsoft.com/office/drawing/2014/main" id="{C1E9F1C2-5456-5FCA-CFA8-B3E227108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1195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Question: What's the difference between "break" and "continue" in Python?</a:t>
            </a:r>
          </a:p>
        </p:txBody>
      </p:sp>
      <p:sp>
        <p:nvSpPr>
          <p:cNvPr id="81926" name="TextBox 13">
            <a:extLst>
              <a:ext uri="{FF2B5EF4-FFF2-40B4-BE49-F238E27FC236}">
                <a16:creationId xmlns:a16="http://schemas.microsoft.com/office/drawing/2014/main" id="{A193B612-FB53-9D96-B2AB-59CF399E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组合 8">
            <a:extLst>
              <a:ext uri="{FF2B5EF4-FFF2-40B4-BE49-F238E27FC236}">
                <a16:creationId xmlns:a16="http://schemas.microsoft.com/office/drawing/2014/main" id="{F209DB77-783D-1915-76CD-4F198108A358}"/>
              </a:ext>
            </a:extLst>
          </p:cNvPr>
          <p:cNvGrpSpPr>
            <a:grpSpLocks/>
          </p:cNvGrpSpPr>
          <p:nvPr/>
        </p:nvGrpSpPr>
        <p:grpSpPr bwMode="auto">
          <a:xfrm>
            <a:off x="485775" y="1555750"/>
            <a:ext cx="546100" cy="541338"/>
            <a:chOff x="6912864" y="3136392"/>
            <a:chExt cx="649224" cy="649224"/>
          </a:xfrm>
        </p:grpSpPr>
        <p:sp>
          <p:nvSpPr>
            <p:cNvPr id="81935" name="Freeform 620">
              <a:extLst>
                <a:ext uri="{FF2B5EF4-FFF2-40B4-BE49-F238E27FC236}">
                  <a16:creationId xmlns:a16="http://schemas.microsoft.com/office/drawing/2014/main" id="{D4524319-123F-A0E0-13B4-BF95AD633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椭圆 10">
              <a:extLst>
                <a:ext uri="{FF2B5EF4-FFF2-40B4-BE49-F238E27FC236}">
                  <a16:creationId xmlns:a16="http://schemas.microsoft.com/office/drawing/2014/main" id="{FFC99BBC-37B8-06CC-DDEC-88004BF06E6A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5" name="TextBox 13">
            <a:extLst>
              <a:ext uri="{FF2B5EF4-FFF2-40B4-BE49-F238E27FC236}">
                <a16:creationId xmlns:a16="http://schemas.microsoft.com/office/drawing/2014/main" id="{C4A1293F-F0EF-0B1E-9236-D34B482BE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657350"/>
            <a:ext cx="9947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Break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Jumps out of the closest enclosing loop (past the entire loop statement)</a:t>
            </a:r>
          </a:p>
        </p:txBody>
      </p:sp>
      <p:grpSp>
        <p:nvGrpSpPr>
          <p:cNvPr id="16" name="组合 8">
            <a:extLst>
              <a:ext uri="{FF2B5EF4-FFF2-40B4-BE49-F238E27FC236}">
                <a16:creationId xmlns:a16="http://schemas.microsoft.com/office/drawing/2014/main" id="{55661704-CDBB-00D7-FFF4-F395450FAC35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2570163"/>
            <a:ext cx="546100" cy="541337"/>
            <a:chOff x="6912864" y="3136392"/>
            <a:chExt cx="649224" cy="649224"/>
          </a:xfrm>
        </p:grpSpPr>
        <p:sp>
          <p:nvSpPr>
            <p:cNvPr id="81933" name="Freeform 620">
              <a:extLst>
                <a:ext uri="{FF2B5EF4-FFF2-40B4-BE49-F238E27FC236}">
                  <a16:creationId xmlns:a16="http://schemas.microsoft.com/office/drawing/2014/main" id="{D5711A27-F5BF-86C2-487E-6EFB5FA42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椭圆 10">
              <a:extLst>
                <a:ext uri="{FF2B5EF4-FFF2-40B4-BE49-F238E27FC236}">
                  <a16:creationId xmlns:a16="http://schemas.microsoft.com/office/drawing/2014/main" id="{7AD1905F-59E8-3E19-EB44-03B1C9DBDB4F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9" name="TextBox 13">
            <a:extLst>
              <a:ext uri="{FF2B5EF4-FFF2-40B4-BE49-F238E27FC236}">
                <a16:creationId xmlns:a16="http://schemas.microsoft.com/office/drawing/2014/main" id="{0CACDF3C-0A31-D694-53AA-A39C70D20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2671763"/>
            <a:ext cx="10287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Continue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Jumps to the top of the closest enclosing loop (to the loop’s header line)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1931" name="Picture 1">
            <a:extLst>
              <a:ext uri="{FF2B5EF4-FFF2-40B4-BE49-F238E27FC236}">
                <a16:creationId xmlns:a16="http://schemas.microsoft.com/office/drawing/2014/main" id="{1FEC297B-CFDE-FBAA-5E65-012DC46C0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636963"/>
            <a:ext cx="41814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2" name="Picture 2">
            <a:extLst>
              <a:ext uri="{FF2B5EF4-FFF2-40B4-BE49-F238E27FC236}">
                <a16:creationId xmlns:a16="http://schemas.microsoft.com/office/drawing/2014/main" id="{3F59DD9E-2C62-BD50-915B-3FF5774A8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3684588"/>
            <a:ext cx="41433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图片 20">
            <a:extLst>
              <a:ext uri="{FF2B5EF4-FFF2-40B4-BE49-F238E27FC236}">
                <a16:creationId xmlns:a16="http://schemas.microsoft.com/office/drawing/2014/main" id="{2273B9FE-D744-2F49-7E1A-06E2AEBB2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1" name="矩形 6">
            <a:extLst>
              <a:ext uri="{FF2B5EF4-FFF2-40B4-BE49-F238E27FC236}">
                <a16:creationId xmlns:a16="http://schemas.microsoft.com/office/drawing/2014/main" id="{5A0FAABA-4BEA-7BFB-46D4-C1D83C5D8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3972" name="文本框 8">
            <a:extLst>
              <a:ext uri="{FF2B5EF4-FFF2-40B4-BE49-F238E27FC236}">
                <a16:creationId xmlns:a16="http://schemas.microsoft.com/office/drawing/2014/main" id="{590570BE-02D4-ABB7-66FB-85ADF284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endParaRPr lang="zh-CN" altLang="en-US" sz="344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973" name="文本框 12">
            <a:extLst>
              <a:ext uri="{FF2B5EF4-FFF2-40B4-BE49-F238E27FC236}">
                <a16:creationId xmlns:a16="http://schemas.microsoft.com/office/drawing/2014/main" id="{6CAE581F-BF3E-F21D-4382-E6CCA26AF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832225"/>
            <a:ext cx="9461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In-class Quiz 1</a:t>
            </a:r>
          </a:p>
        </p:txBody>
      </p:sp>
      <p:grpSp>
        <p:nvGrpSpPr>
          <p:cNvPr id="83974" name="组合 13">
            <a:extLst>
              <a:ext uri="{FF2B5EF4-FFF2-40B4-BE49-F238E27FC236}">
                <a16:creationId xmlns:a16="http://schemas.microsoft.com/office/drawing/2014/main" id="{80CE7789-E588-5B27-0986-50B3D31E0F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83978" name="图片 14">
              <a:extLst>
                <a:ext uri="{FF2B5EF4-FFF2-40B4-BE49-F238E27FC236}">
                  <a16:creationId xmlns:a16="http://schemas.microsoft.com/office/drawing/2014/main" id="{71243046-EC12-8EBA-FC2D-F5B6F7462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979" name="图片 15">
              <a:extLst>
                <a:ext uri="{FF2B5EF4-FFF2-40B4-BE49-F238E27FC236}">
                  <a16:creationId xmlns:a16="http://schemas.microsoft.com/office/drawing/2014/main" id="{FB3E18A3-67EA-CF60-7A57-AF971C8B6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75" name="Date Placeholder 1">
            <a:extLst>
              <a:ext uri="{FF2B5EF4-FFF2-40B4-BE49-F238E27FC236}">
                <a16:creationId xmlns:a16="http://schemas.microsoft.com/office/drawing/2014/main" id="{6D1518C0-8451-F902-C4DC-FFA09B2D2F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E67C577A-47E4-1A4A-BFA5-B4D63359E0F3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83976" name="Slide Number Placeholder 2">
            <a:extLst>
              <a:ext uri="{FF2B5EF4-FFF2-40B4-BE49-F238E27FC236}">
                <a16:creationId xmlns:a16="http://schemas.microsoft.com/office/drawing/2014/main" id="{466CD2B6-171D-BDA8-60A0-242176E4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C1A9EFC-B5E3-8745-A0D3-A90B5864E6A2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53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83977" name="Picture 12">
            <a:extLst>
              <a:ext uri="{FF2B5EF4-FFF2-40B4-BE49-F238E27FC236}">
                <a16:creationId xmlns:a16="http://schemas.microsoft.com/office/drawing/2014/main" id="{36510E05-B432-15A1-327C-09582F019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911725"/>
            <a:ext cx="26892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FAFC41-39AC-C96D-7AEF-2641E1892724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Can be accessed on Canvas!</a:t>
            </a:r>
          </a:p>
        </p:txBody>
      </p:sp>
      <p:grpSp>
        <p:nvGrpSpPr>
          <p:cNvPr id="84995" name="组合 17">
            <a:extLst>
              <a:ext uri="{FF2B5EF4-FFF2-40B4-BE49-F238E27FC236}">
                <a16:creationId xmlns:a16="http://schemas.microsoft.com/office/drawing/2014/main" id="{3348C1BE-BF4C-C107-2925-C64CB3500108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85002" name="Picture 20">
              <a:extLst>
                <a:ext uri="{FF2B5EF4-FFF2-40B4-BE49-F238E27FC236}">
                  <a16:creationId xmlns:a16="http://schemas.microsoft.com/office/drawing/2014/main" id="{7BEC3371-9A0E-E8D8-BA8A-E319F892E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003" name="图片 19">
              <a:extLst>
                <a:ext uri="{FF2B5EF4-FFF2-40B4-BE49-F238E27FC236}">
                  <a16:creationId xmlns:a16="http://schemas.microsoft.com/office/drawing/2014/main" id="{F4BF0C3C-E2E0-1B0E-8E48-271EE1D4D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996" name="矩形 1">
            <a:extLst>
              <a:ext uri="{FF2B5EF4-FFF2-40B4-BE49-F238E27FC236}">
                <a16:creationId xmlns:a16="http://schemas.microsoft.com/office/drawing/2014/main" id="{B685ABD3-3DBC-8E5E-49DA-BBBD8D854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4997" name="矩形 23">
            <a:extLst>
              <a:ext uri="{FF2B5EF4-FFF2-40B4-BE49-F238E27FC236}">
                <a16:creationId xmlns:a16="http://schemas.microsoft.com/office/drawing/2014/main" id="{211C4050-CAE6-400F-1F64-B07AAC272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26844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In-class Exercise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998" name="TextBox 13">
            <a:extLst>
              <a:ext uri="{FF2B5EF4-FFF2-40B4-BE49-F238E27FC236}">
                <a16:creationId xmlns:a16="http://schemas.microsoft.com/office/drawing/2014/main" id="{F2A446F2-FDA5-9138-0712-FFB90EB62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1503363"/>
            <a:ext cx="8031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</a:pP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999" name="TextBox 1">
            <a:extLst>
              <a:ext uri="{FF2B5EF4-FFF2-40B4-BE49-F238E27FC236}">
                <a16:creationId xmlns:a16="http://schemas.microsoft.com/office/drawing/2014/main" id="{ED9402A3-D248-E630-8C84-3019055A1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-1114425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5000" name="Date Placeholder 1">
            <a:extLst>
              <a:ext uri="{FF2B5EF4-FFF2-40B4-BE49-F238E27FC236}">
                <a16:creationId xmlns:a16="http://schemas.microsoft.com/office/drawing/2014/main" id="{1729EFAB-7889-ED25-ED86-F99C39AFCF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C32C418-B971-6B4D-A9C7-D3AAD5EBEAF5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85001" name="Slide Number Placeholder 2">
            <a:extLst>
              <a:ext uri="{FF2B5EF4-FFF2-40B4-BE49-F238E27FC236}">
                <a16:creationId xmlns:a16="http://schemas.microsoft.com/office/drawing/2014/main" id="{342C028C-8FEF-2757-792D-A2EB0006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1AAEC38A-FB6F-B243-906A-7F888B8C9A57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图片 20">
            <a:extLst>
              <a:ext uri="{FF2B5EF4-FFF2-40B4-BE49-F238E27FC236}">
                <a16:creationId xmlns:a16="http://schemas.microsoft.com/office/drawing/2014/main" id="{2456C13A-706F-3912-5B08-AA1B3A92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矩形 6">
            <a:extLst>
              <a:ext uri="{FF2B5EF4-FFF2-40B4-BE49-F238E27FC236}">
                <a16:creationId xmlns:a16="http://schemas.microsoft.com/office/drawing/2014/main" id="{68DC577A-06EF-ABFD-FEE3-2901724E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grpSp>
        <p:nvGrpSpPr>
          <p:cNvPr id="87044" name="组合 13">
            <a:extLst>
              <a:ext uri="{FF2B5EF4-FFF2-40B4-BE49-F238E27FC236}">
                <a16:creationId xmlns:a16="http://schemas.microsoft.com/office/drawing/2014/main" id="{89763779-B6CF-C6AE-402F-053C748D99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87049" name="图片 14">
              <a:extLst>
                <a:ext uri="{FF2B5EF4-FFF2-40B4-BE49-F238E27FC236}">
                  <a16:creationId xmlns:a16="http://schemas.microsoft.com/office/drawing/2014/main" id="{2512573F-43CF-C76F-DAC6-8D3262C5E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050" name="图片 15">
              <a:extLst>
                <a:ext uri="{FF2B5EF4-FFF2-40B4-BE49-F238E27FC236}">
                  <a16:creationId xmlns:a16="http://schemas.microsoft.com/office/drawing/2014/main" id="{11F134A3-4037-4BA0-5969-451680181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5" name="文本框 12">
            <a:extLst>
              <a:ext uri="{FF2B5EF4-FFF2-40B4-BE49-F238E27FC236}">
                <a16:creationId xmlns:a16="http://schemas.microsoft.com/office/drawing/2014/main" id="{43B5858D-E40A-CF47-0F45-5CFC3B52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2900363"/>
            <a:ext cx="5700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72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72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7046" name="直接连接符 58">
            <a:extLst>
              <a:ext uri="{FF2B5EF4-FFF2-40B4-BE49-F238E27FC236}">
                <a16:creationId xmlns:a16="http://schemas.microsoft.com/office/drawing/2014/main" id="{4C4429D1-0728-5A37-98F4-054811F2D8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30563" y="4137025"/>
            <a:ext cx="525145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7" name="Date Placeholder 1">
            <a:extLst>
              <a:ext uri="{FF2B5EF4-FFF2-40B4-BE49-F238E27FC236}">
                <a16:creationId xmlns:a16="http://schemas.microsoft.com/office/drawing/2014/main" id="{BA8D6AF7-F6F9-DB5E-541F-01D3414205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ADC60DD-3C6C-C041-98FB-EC5D396D5D0D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87048" name="Slide Number Placeholder 2">
            <a:extLst>
              <a:ext uri="{FF2B5EF4-FFF2-40B4-BE49-F238E27FC236}">
                <a16:creationId xmlns:a16="http://schemas.microsoft.com/office/drawing/2014/main" id="{05FEDDCF-BA7E-BE84-49D1-06A5527C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A85F779-8843-F848-A412-50283196385A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55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EFE2CA4-879F-2984-4A16-2F37FF94A29E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8195" name="组合 17">
            <a:extLst>
              <a:ext uri="{FF2B5EF4-FFF2-40B4-BE49-F238E27FC236}">
                <a16:creationId xmlns:a16="http://schemas.microsoft.com/office/drawing/2014/main" id="{A1A06A13-C7D5-821A-7F2D-BC7FEB987970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8217" name="Picture 20">
              <a:extLst>
                <a:ext uri="{FF2B5EF4-FFF2-40B4-BE49-F238E27FC236}">
                  <a16:creationId xmlns:a16="http://schemas.microsoft.com/office/drawing/2014/main" id="{0DE93004-EC32-27BE-75B1-386DF1D3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8" name="图片 19">
              <a:extLst>
                <a:ext uri="{FF2B5EF4-FFF2-40B4-BE49-F238E27FC236}">
                  <a16:creationId xmlns:a16="http://schemas.microsoft.com/office/drawing/2014/main" id="{188405B9-A439-1C0F-1523-945CA4028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6" name="矩形 1">
            <a:extLst>
              <a:ext uri="{FF2B5EF4-FFF2-40B4-BE49-F238E27FC236}">
                <a16:creationId xmlns:a16="http://schemas.microsoft.com/office/drawing/2014/main" id="{42A98BB7-86D1-C21C-3458-4B71AB55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197" name="矩形 23">
            <a:extLst>
              <a:ext uri="{FF2B5EF4-FFF2-40B4-BE49-F238E27FC236}">
                <a16:creationId xmlns:a16="http://schemas.microsoft.com/office/drawing/2014/main" id="{DFDC7CA4-BE55-E522-C49C-3964242B9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305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Comments</a:t>
            </a:r>
          </a:p>
        </p:txBody>
      </p:sp>
      <p:sp>
        <p:nvSpPr>
          <p:cNvPr id="8198" name="Date Placeholder 1">
            <a:extLst>
              <a:ext uri="{FF2B5EF4-FFF2-40B4-BE49-F238E27FC236}">
                <a16:creationId xmlns:a16="http://schemas.microsoft.com/office/drawing/2014/main" id="{EDB7FA82-9D8B-4DDD-B1F5-8EF8DA9D34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6B8FFCD7-D36E-7F47-8F0B-5617795A7A47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8199" name="Slide Number Placeholder 2">
            <a:extLst>
              <a:ext uri="{FF2B5EF4-FFF2-40B4-BE49-F238E27FC236}">
                <a16:creationId xmlns:a16="http://schemas.microsoft.com/office/drawing/2014/main" id="{3AC6F323-76CE-0D46-E3D2-610B24D8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68A280D6-9557-CE41-A1B6-14032369C44F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8200" name="组合 8">
            <a:extLst>
              <a:ext uri="{FF2B5EF4-FFF2-40B4-BE49-F238E27FC236}">
                <a16:creationId xmlns:a16="http://schemas.microsoft.com/office/drawing/2014/main" id="{873D94DA-E2AD-9F55-2ABB-03879C60F4FC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8215" name="Freeform 620">
              <a:extLst>
                <a:ext uri="{FF2B5EF4-FFF2-40B4-BE49-F238E27FC236}">
                  <a16:creationId xmlns:a16="http://schemas.microsoft.com/office/drawing/2014/main" id="{8954EB30-FBDF-AEBE-C954-BA0C41E8B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D3614771-72E5-6367-083A-BAE9DDF5F415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8201" name="TextBox 13">
            <a:extLst>
              <a:ext uri="{FF2B5EF4-FFF2-40B4-BE49-F238E27FC236}">
                <a16:creationId xmlns:a16="http://schemas.microsoft.com/office/drawing/2014/main" id="{F7FAFC96-A6CB-0333-BE48-3AFB6ACA7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Comments can be used to explain Python code.</a:t>
            </a:r>
          </a:p>
        </p:txBody>
      </p:sp>
      <p:grpSp>
        <p:nvGrpSpPr>
          <p:cNvPr id="8202" name="组合 8">
            <a:extLst>
              <a:ext uri="{FF2B5EF4-FFF2-40B4-BE49-F238E27FC236}">
                <a16:creationId xmlns:a16="http://schemas.microsoft.com/office/drawing/2014/main" id="{E3E7608F-C991-4E8E-353E-81CC715DB2D4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2587625"/>
            <a:ext cx="546100" cy="541338"/>
            <a:chOff x="6912864" y="3136392"/>
            <a:chExt cx="649224" cy="649224"/>
          </a:xfrm>
        </p:grpSpPr>
        <p:sp>
          <p:nvSpPr>
            <p:cNvPr id="8213" name="Freeform 620">
              <a:extLst>
                <a:ext uri="{FF2B5EF4-FFF2-40B4-BE49-F238E27FC236}">
                  <a16:creationId xmlns:a16="http://schemas.microsoft.com/office/drawing/2014/main" id="{679B0621-785E-46F3-CD60-3AA1EB892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椭圆 10">
              <a:extLst>
                <a:ext uri="{FF2B5EF4-FFF2-40B4-BE49-F238E27FC236}">
                  <a16:creationId xmlns:a16="http://schemas.microsoft.com/office/drawing/2014/main" id="{B26C91D7-B199-C577-9D79-F2F23CB96606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8203" name="TextBox 17">
            <a:extLst>
              <a:ext uri="{FF2B5EF4-FFF2-40B4-BE49-F238E27FC236}">
                <a16:creationId xmlns:a16="http://schemas.microsoft.com/office/drawing/2014/main" id="{949247D4-103F-BE2F-1A0D-E7EDF4C04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689225"/>
            <a:ext cx="8440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Comments can be used to make the code more readable.</a:t>
            </a:r>
          </a:p>
        </p:txBody>
      </p:sp>
      <p:grpSp>
        <p:nvGrpSpPr>
          <p:cNvPr id="8204" name="组合 8">
            <a:extLst>
              <a:ext uri="{FF2B5EF4-FFF2-40B4-BE49-F238E27FC236}">
                <a16:creationId xmlns:a16="http://schemas.microsoft.com/office/drawing/2014/main" id="{8565CF5F-E034-071A-CC33-DF627F52FCD3}"/>
              </a:ext>
            </a:extLst>
          </p:cNvPr>
          <p:cNvGrpSpPr>
            <a:grpSpLocks/>
          </p:cNvGrpSpPr>
          <p:nvPr/>
        </p:nvGrpSpPr>
        <p:grpSpPr bwMode="auto">
          <a:xfrm>
            <a:off x="244475" y="3708400"/>
            <a:ext cx="546100" cy="541338"/>
            <a:chOff x="6912864" y="3136392"/>
            <a:chExt cx="649224" cy="649224"/>
          </a:xfrm>
        </p:grpSpPr>
        <p:sp>
          <p:nvSpPr>
            <p:cNvPr id="8211" name="Freeform 620">
              <a:extLst>
                <a:ext uri="{FF2B5EF4-FFF2-40B4-BE49-F238E27FC236}">
                  <a16:creationId xmlns:a16="http://schemas.microsoft.com/office/drawing/2014/main" id="{87DB43C0-85E1-952C-8681-1BB0E1D45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椭圆 10">
              <a:extLst>
                <a:ext uri="{FF2B5EF4-FFF2-40B4-BE49-F238E27FC236}">
                  <a16:creationId xmlns:a16="http://schemas.microsoft.com/office/drawing/2014/main" id="{E3C8F78D-15B5-EB71-6E93-0CDC358CC567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8205" name="TextBox 23">
            <a:extLst>
              <a:ext uri="{FF2B5EF4-FFF2-40B4-BE49-F238E27FC236}">
                <a16:creationId xmlns:a16="http://schemas.microsoft.com/office/drawing/2014/main" id="{23CDA7B7-1FC7-D5A8-5EE2-3B13D537B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3810000"/>
            <a:ext cx="84407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Comments can be used to prevent execution when testing code.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576E1-02ED-9D96-AB45-F01AF569A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4764088"/>
            <a:ext cx="21907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6D4DD2-C27F-FD24-F6F1-B791A1888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786313"/>
            <a:ext cx="3743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2F778-78E6-51C0-FED5-A08BCCB67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4672013"/>
            <a:ext cx="23812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C1609C-2CF0-861B-B96B-D3D5FE0EC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63" y="2405063"/>
            <a:ext cx="30194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95A166-1311-6E8E-ABEB-48232012D5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363" y="3795713"/>
            <a:ext cx="3095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0">
            <a:extLst>
              <a:ext uri="{FF2B5EF4-FFF2-40B4-BE49-F238E27FC236}">
                <a16:creationId xmlns:a16="http://schemas.microsoft.com/office/drawing/2014/main" id="{63290100-1DAD-2F75-2F60-4AB035EF1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矩形 6">
            <a:extLst>
              <a:ext uri="{FF2B5EF4-FFF2-40B4-BE49-F238E27FC236}">
                <a16:creationId xmlns:a16="http://schemas.microsoft.com/office/drawing/2014/main" id="{632E5BF3-8E58-79AE-32E7-90AF82DF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220" name="文本框 8">
            <a:extLst>
              <a:ext uri="{FF2B5EF4-FFF2-40B4-BE49-F238E27FC236}">
                <a16:creationId xmlns:a16="http://schemas.microsoft.com/office/drawing/2014/main" id="{CA8CF0DD-DFA0-8A8E-4F41-5EB800892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44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34400" b="1">
              <a:solidFill>
                <a:srgbClr val="1C4885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21" name="文本框 12">
            <a:extLst>
              <a:ext uri="{FF2B5EF4-FFF2-40B4-BE49-F238E27FC236}">
                <a16:creationId xmlns:a16="http://schemas.microsoft.com/office/drawing/2014/main" id="{4945245F-88DB-87A8-DCAF-76E572E7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883025"/>
            <a:ext cx="6810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000" b="1">
                <a:solidFill>
                  <a:srgbClr val="1C488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Variables</a:t>
            </a:r>
          </a:p>
        </p:txBody>
      </p:sp>
      <p:grpSp>
        <p:nvGrpSpPr>
          <p:cNvPr id="9222" name="组合 13">
            <a:extLst>
              <a:ext uri="{FF2B5EF4-FFF2-40B4-BE49-F238E27FC236}">
                <a16:creationId xmlns:a16="http://schemas.microsoft.com/office/drawing/2014/main" id="{0BDA98CC-1CA9-290B-9B89-F233169471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9226" name="图片 14">
              <a:extLst>
                <a:ext uri="{FF2B5EF4-FFF2-40B4-BE49-F238E27FC236}">
                  <a16:creationId xmlns:a16="http://schemas.microsoft.com/office/drawing/2014/main" id="{52967CE0-A855-DF3E-8CC9-2AACEF317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图片 15">
              <a:extLst>
                <a:ext uri="{FF2B5EF4-FFF2-40B4-BE49-F238E27FC236}">
                  <a16:creationId xmlns:a16="http://schemas.microsoft.com/office/drawing/2014/main" id="{11A1142B-B0A2-83BC-F01D-E9ECA2883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3" name="文本框 17">
            <a:extLst>
              <a:ext uri="{FF2B5EF4-FFF2-40B4-BE49-F238E27FC236}">
                <a16:creationId xmlns:a16="http://schemas.microsoft.com/office/drawing/2014/main" id="{658508F5-D2CF-C4F5-585B-ECAA95145B6B}"/>
              </a:ext>
            </a:extLst>
          </p:cNvPr>
          <p:cNvSpPr>
            <a:spLocks/>
          </p:cNvSpPr>
          <p:nvPr/>
        </p:nvSpPr>
        <p:spPr bwMode="auto">
          <a:xfrm>
            <a:off x="341313" y="4933950"/>
            <a:ext cx="2155825" cy="881063"/>
          </a:xfrm>
          <a:custGeom>
            <a:avLst/>
            <a:gdLst>
              <a:gd name="T0" fmla="*/ 350926 w 2156102"/>
              <a:gd name="T1" fmla="*/ 0 h 880167"/>
              <a:gd name="T2" fmla="*/ 1113329 w 2156102"/>
              <a:gd name="T3" fmla="*/ 0 h 880167"/>
              <a:gd name="T4" fmla="*/ 789146 w 2156102"/>
              <a:gd name="T5" fmla="*/ 301581 h 880167"/>
              <a:gd name="T6" fmla="*/ 789146 w 2156102"/>
              <a:gd name="T7" fmla="*/ 314759 h 880167"/>
              <a:gd name="T8" fmla="*/ 2148359 w 2156102"/>
              <a:gd name="T9" fmla="*/ 314759 h 880167"/>
              <a:gd name="T10" fmla="*/ 2148359 w 2156102"/>
              <a:gd name="T11" fmla="*/ 905602 h 880167"/>
              <a:gd name="T12" fmla="*/ 0 w 2156102"/>
              <a:gd name="T13" fmla="*/ 905602 h 880167"/>
              <a:gd name="T14" fmla="*/ 0 w 2156102"/>
              <a:gd name="T15" fmla="*/ 347706 h 880167"/>
              <a:gd name="T16" fmla="*/ 350926 w 2156102"/>
              <a:gd name="T17" fmla="*/ 0 h 8801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56102" h="880167">
                <a:moveTo>
                  <a:pt x="352186" y="0"/>
                </a:moveTo>
                <a:lnTo>
                  <a:pt x="1117336" y="0"/>
                </a:lnTo>
                <a:lnTo>
                  <a:pt x="791994" y="293110"/>
                </a:lnTo>
                <a:lnTo>
                  <a:pt x="791994" y="305918"/>
                </a:lnTo>
                <a:lnTo>
                  <a:pt x="2156102" y="305918"/>
                </a:lnTo>
                <a:lnTo>
                  <a:pt x="2156102" y="880167"/>
                </a:lnTo>
                <a:lnTo>
                  <a:pt x="0" y="880167"/>
                </a:lnTo>
                <a:lnTo>
                  <a:pt x="0" y="337940"/>
                </a:lnTo>
                <a:lnTo>
                  <a:pt x="3521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Date Placeholder 1">
            <a:extLst>
              <a:ext uri="{FF2B5EF4-FFF2-40B4-BE49-F238E27FC236}">
                <a16:creationId xmlns:a16="http://schemas.microsoft.com/office/drawing/2014/main" id="{4B055F41-28AB-EA89-E248-5433128896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BAF5FCA3-0CF5-CF42-8D58-A12D508F08CD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9225" name="Slide Number Placeholder 2">
            <a:extLst>
              <a:ext uri="{FF2B5EF4-FFF2-40B4-BE49-F238E27FC236}">
                <a16:creationId xmlns:a16="http://schemas.microsoft.com/office/drawing/2014/main" id="{43E473A0-9CE1-E84A-862A-A34FADA5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8484B819-A676-1647-BE5A-7142B2C3D2AF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AEB4677-6633-664A-3996-A7628F4436BD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10243" name="组合 8">
            <a:extLst>
              <a:ext uri="{FF2B5EF4-FFF2-40B4-BE49-F238E27FC236}">
                <a16:creationId xmlns:a16="http://schemas.microsoft.com/office/drawing/2014/main" id="{8BDD9D44-CB59-A1F5-0A43-F61FF6393EAE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10275" name="Freeform 620">
              <a:extLst>
                <a:ext uri="{FF2B5EF4-FFF2-40B4-BE49-F238E27FC236}">
                  <a16:creationId xmlns:a16="http://schemas.microsoft.com/office/drawing/2014/main" id="{B7FE954A-AA62-EF0B-FCE9-022C5AE7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E2C9DBE-3863-1CD8-645D-E8961FD8905B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0244" name="组合 17">
            <a:extLst>
              <a:ext uri="{FF2B5EF4-FFF2-40B4-BE49-F238E27FC236}">
                <a16:creationId xmlns:a16="http://schemas.microsoft.com/office/drawing/2014/main" id="{B24AFC0D-6403-B98F-EBE5-7687580ECDEE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10273" name="Picture 20">
              <a:extLst>
                <a:ext uri="{FF2B5EF4-FFF2-40B4-BE49-F238E27FC236}">
                  <a16:creationId xmlns:a16="http://schemas.microsoft.com/office/drawing/2014/main" id="{AAB3B4BF-D7A5-0B1D-BD5F-F87D54C6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4" name="图片 19">
              <a:extLst>
                <a:ext uri="{FF2B5EF4-FFF2-40B4-BE49-F238E27FC236}">
                  <a16:creationId xmlns:a16="http://schemas.microsoft.com/office/drawing/2014/main" id="{1BC2C97D-7AB0-2B5B-9D85-A64F9D55A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5" name="TextBox 13">
            <a:extLst>
              <a:ext uri="{FF2B5EF4-FFF2-40B4-BE49-F238E27FC236}">
                <a16:creationId xmlns:a16="http://schemas.microsoft.com/office/drawing/2014/main" id="{E2638819-CFA4-4BAC-B85F-9D1686F84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variable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is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name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that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refers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value</a:t>
            </a:r>
          </a:p>
        </p:txBody>
      </p:sp>
      <p:sp>
        <p:nvSpPr>
          <p:cNvPr id="10246" name="矩形 1">
            <a:extLst>
              <a:ext uri="{FF2B5EF4-FFF2-40B4-BE49-F238E27FC236}">
                <a16:creationId xmlns:a16="http://schemas.microsoft.com/office/drawing/2014/main" id="{3AC5CFEB-A052-EF15-0FC3-6A40F64C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0247" name="矩形 23">
            <a:extLst>
              <a:ext uri="{FF2B5EF4-FFF2-40B4-BE49-F238E27FC236}">
                <a16:creationId xmlns:a16="http://schemas.microsoft.com/office/drawing/2014/main" id="{F68D23C5-4A19-9CC0-AE37-BEBC587FE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1585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48" name="Date Placeholder 1">
            <a:extLst>
              <a:ext uri="{FF2B5EF4-FFF2-40B4-BE49-F238E27FC236}">
                <a16:creationId xmlns:a16="http://schemas.microsoft.com/office/drawing/2014/main" id="{6C3348F9-6AE3-94D7-F919-941D9A9C3B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2A14F70F-4F7A-0D4F-95B0-7C6671BD2F2C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0249" name="Slide Number Placeholder 2">
            <a:extLst>
              <a:ext uri="{FF2B5EF4-FFF2-40B4-BE49-F238E27FC236}">
                <a16:creationId xmlns:a16="http://schemas.microsoft.com/office/drawing/2014/main" id="{2894882F-7C67-77B9-2C12-EDCAD981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F60AE776-E1D8-4E47-B7A9-96DF0F2FD12F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grpSp>
        <p:nvGrpSpPr>
          <p:cNvPr id="10250" name="组合 8">
            <a:extLst>
              <a:ext uri="{FF2B5EF4-FFF2-40B4-BE49-F238E27FC236}">
                <a16:creationId xmlns:a16="http://schemas.microsoft.com/office/drawing/2014/main" id="{2C92D1AC-15DD-F433-9F0D-4DEBF4112E1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306638"/>
            <a:ext cx="546100" cy="541337"/>
            <a:chOff x="6912864" y="3136392"/>
            <a:chExt cx="649224" cy="649224"/>
          </a:xfrm>
        </p:grpSpPr>
        <p:sp>
          <p:nvSpPr>
            <p:cNvPr id="10271" name="Freeform 620">
              <a:extLst>
                <a:ext uri="{FF2B5EF4-FFF2-40B4-BE49-F238E27FC236}">
                  <a16:creationId xmlns:a16="http://schemas.microsoft.com/office/drawing/2014/main" id="{685BC6F4-6B17-8D42-1727-7C3D68B25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椭圆 10">
              <a:extLst>
                <a:ext uri="{FF2B5EF4-FFF2-40B4-BE49-F238E27FC236}">
                  <a16:creationId xmlns:a16="http://schemas.microsoft.com/office/drawing/2014/main" id="{207824B6-8AEC-895F-DCC3-36B96AE1032A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251" name="TextBox 13">
            <a:extLst>
              <a:ext uri="{FF2B5EF4-FFF2-40B4-BE49-F238E27FC236}">
                <a16:creationId xmlns:a16="http://schemas.microsoft.com/office/drawing/2014/main" id="{85D4828B-929D-DB76-897D-48579F9F2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2328863"/>
            <a:ext cx="84407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 variable can have a short name (like x and y) or a more descriptive name (age, carname, total_volume)</a:t>
            </a:r>
          </a:p>
        </p:txBody>
      </p:sp>
      <p:grpSp>
        <p:nvGrpSpPr>
          <p:cNvPr id="10252" name="组合 8">
            <a:extLst>
              <a:ext uri="{FF2B5EF4-FFF2-40B4-BE49-F238E27FC236}">
                <a16:creationId xmlns:a16="http://schemas.microsoft.com/office/drawing/2014/main" id="{64E98961-C3B4-59D1-10DF-2DBBAF620CCC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3106738"/>
            <a:ext cx="546100" cy="541337"/>
            <a:chOff x="6912864" y="3136392"/>
            <a:chExt cx="649224" cy="649224"/>
          </a:xfrm>
        </p:grpSpPr>
        <p:sp>
          <p:nvSpPr>
            <p:cNvPr id="10269" name="Freeform 620">
              <a:extLst>
                <a:ext uri="{FF2B5EF4-FFF2-40B4-BE49-F238E27FC236}">
                  <a16:creationId xmlns:a16="http://schemas.microsoft.com/office/drawing/2014/main" id="{9018B621-F981-1C5F-3B82-4AEB4E524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椭圆 10">
              <a:extLst>
                <a:ext uri="{FF2B5EF4-FFF2-40B4-BE49-F238E27FC236}">
                  <a16:creationId xmlns:a16="http://schemas.microsoft.com/office/drawing/2014/main" id="{FCD6CF57-19A3-51A9-876E-B31DFECF0FBF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253" name="TextBox 13">
            <a:extLst>
              <a:ext uri="{FF2B5EF4-FFF2-40B4-BE49-F238E27FC236}">
                <a16:creationId xmlns:a16="http://schemas.microsoft.com/office/drawing/2014/main" id="{B4031FDC-83F1-ABB3-1EB2-3F958433B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208338"/>
            <a:ext cx="8440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 variable name must start with a letter or the underscore character</a:t>
            </a:r>
          </a:p>
        </p:txBody>
      </p:sp>
      <p:grpSp>
        <p:nvGrpSpPr>
          <p:cNvPr id="10254" name="组合 8">
            <a:extLst>
              <a:ext uri="{FF2B5EF4-FFF2-40B4-BE49-F238E27FC236}">
                <a16:creationId xmlns:a16="http://schemas.microsoft.com/office/drawing/2014/main" id="{E6E463B8-4C3C-24D6-9499-30FBC36BD70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84600"/>
            <a:ext cx="546100" cy="541338"/>
            <a:chOff x="6912864" y="3136392"/>
            <a:chExt cx="649224" cy="649224"/>
          </a:xfrm>
        </p:grpSpPr>
        <p:sp>
          <p:nvSpPr>
            <p:cNvPr id="10267" name="Freeform 620">
              <a:extLst>
                <a:ext uri="{FF2B5EF4-FFF2-40B4-BE49-F238E27FC236}">
                  <a16:creationId xmlns:a16="http://schemas.microsoft.com/office/drawing/2014/main" id="{69587142-0A46-6219-A355-5B4AC8A38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椭圆 10">
              <a:extLst>
                <a:ext uri="{FF2B5EF4-FFF2-40B4-BE49-F238E27FC236}">
                  <a16:creationId xmlns:a16="http://schemas.microsoft.com/office/drawing/2014/main" id="{AAC08E1D-15BA-F816-D571-1A3D5C26313F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255" name="TextBox 13">
            <a:extLst>
              <a:ext uri="{FF2B5EF4-FFF2-40B4-BE49-F238E27FC236}">
                <a16:creationId xmlns:a16="http://schemas.microsoft.com/office/drawing/2014/main" id="{1EDD2553-DAE2-7564-A23D-64AA0A9B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886200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 variable name cannot start with a number</a:t>
            </a:r>
          </a:p>
        </p:txBody>
      </p:sp>
      <p:grpSp>
        <p:nvGrpSpPr>
          <p:cNvPr id="10256" name="组合 8">
            <a:extLst>
              <a:ext uri="{FF2B5EF4-FFF2-40B4-BE49-F238E27FC236}">
                <a16:creationId xmlns:a16="http://schemas.microsoft.com/office/drawing/2014/main" id="{15367226-3BE1-B772-10FE-6F2BE624038D}"/>
              </a:ext>
            </a:extLst>
          </p:cNvPr>
          <p:cNvGrpSpPr>
            <a:grpSpLocks/>
          </p:cNvGrpSpPr>
          <p:nvPr/>
        </p:nvGrpSpPr>
        <p:grpSpPr bwMode="auto">
          <a:xfrm>
            <a:off x="260350" y="4460875"/>
            <a:ext cx="546100" cy="541338"/>
            <a:chOff x="6912864" y="3136392"/>
            <a:chExt cx="649224" cy="649224"/>
          </a:xfrm>
        </p:grpSpPr>
        <p:sp>
          <p:nvSpPr>
            <p:cNvPr id="10265" name="Freeform 620">
              <a:extLst>
                <a:ext uri="{FF2B5EF4-FFF2-40B4-BE49-F238E27FC236}">
                  <a16:creationId xmlns:a16="http://schemas.microsoft.com/office/drawing/2014/main" id="{7B6EE553-C17D-549C-EB45-EA77A9BDB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椭圆 10">
              <a:extLst>
                <a:ext uri="{FF2B5EF4-FFF2-40B4-BE49-F238E27FC236}">
                  <a16:creationId xmlns:a16="http://schemas.microsoft.com/office/drawing/2014/main" id="{647BB657-7CBD-28DD-D3A4-DD5E6E0D75C1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257" name="TextBox 13">
            <a:extLst>
              <a:ext uri="{FF2B5EF4-FFF2-40B4-BE49-F238E27FC236}">
                <a16:creationId xmlns:a16="http://schemas.microsoft.com/office/drawing/2014/main" id="{84DCCC9A-05C5-67BA-A1B2-42AA5BF44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4562475"/>
            <a:ext cx="84407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 variable name can only contain alpha-numeric characters and underscores (A-z, 0-9, and _ )</a:t>
            </a:r>
          </a:p>
        </p:txBody>
      </p:sp>
      <p:grpSp>
        <p:nvGrpSpPr>
          <p:cNvPr id="10258" name="组合 8">
            <a:extLst>
              <a:ext uri="{FF2B5EF4-FFF2-40B4-BE49-F238E27FC236}">
                <a16:creationId xmlns:a16="http://schemas.microsoft.com/office/drawing/2014/main" id="{AA7AED2E-958A-65EB-4756-CE3598969E3E}"/>
              </a:ext>
            </a:extLst>
          </p:cNvPr>
          <p:cNvGrpSpPr>
            <a:grpSpLocks/>
          </p:cNvGrpSpPr>
          <p:nvPr/>
        </p:nvGrpSpPr>
        <p:grpSpPr bwMode="auto">
          <a:xfrm>
            <a:off x="277813" y="5313363"/>
            <a:ext cx="546100" cy="541337"/>
            <a:chOff x="6912864" y="3136392"/>
            <a:chExt cx="649224" cy="649224"/>
          </a:xfrm>
        </p:grpSpPr>
        <p:sp>
          <p:nvSpPr>
            <p:cNvPr id="10263" name="Freeform 620">
              <a:extLst>
                <a:ext uri="{FF2B5EF4-FFF2-40B4-BE49-F238E27FC236}">
                  <a16:creationId xmlns:a16="http://schemas.microsoft.com/office/drawing/2014/main" id="{77240B24-E370-7AC2-796D-B5321024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椭圆 10">
              <a:extLst>
                <a:ext uri="{FF2B5EF4-FFF2-40B4-BE49-F238E27FC236}">
                  <a16:creationId xmlns:a16="http://schemas.microsoft.com/office/drawing/2014/main" id="{F1BB69E2-7DD3-01FD-04BC-86D8D05560F5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259" name="TextBox 13">
            <a:extLst>
              <a:ext uri="{FF2B5EF4-FFF2-40B4-BE49-F238E27FC236}">
                <a16:creationId xmlns:a16="http://schemas.microsoft.com/office/drawing/2014/main" id="{03B7E63A-E1CF-92B2-CDB1-7C2CE048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5414963"/>
            <a:ext cx="8440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Variable names are case-sensitive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2DB18-BFDB-FD35-5B89-F8D9E948E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820863"/>
            <a:ext cx="22860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381FE-7CAC-4A08-9554-AF0DB7AD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630488"/>
            <a:ext cx="35242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5EC572-7344-7CE8-BBB7-86FFA8B66D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0" y="1892300"/>
            <a:ext cx="35909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6BE903-9774-930B-7C3A-D048125FD4F4}"/>
              </a:ext>
            </a:extLst>
          </p:cNvPr>
          <p:cNvSpPr/>
          <p:nvPr/>
        </p:nvSpPr>
        <p:spPr>
          <a:xfrm>
            <a:off x="0" y="1319213"/>
            <a:ext cx="12192000" cy="4800600"/>
          </a:xfrm>
          <a:prstGeom prst="rect">
            <a:avLst/>
          </a:prstGeom>
          <a:solidFill>
            <a:srgbClr val="005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16389" name="组合 8">
            <a:extLst>
              <a:ext uri="{FF2B5EF4-FFF2-40B4-BE49-F238E27FC236}">
                <a16:creationId xmlns:a16="http://schemas.microsoft.com/office/drawing/2014/main" id="{00378628-1ECD-6633-6B24-51D477BA4903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565275"/>
            <a:ext cx="546100" cy="541338"/>
            <a:chOff x="6912864" y="3136392"/>
            <a:chExt cx="649224" cy="649224"/>
          </a:xfrm>
        </p:grpSpPr>
        <p:sp>
          <p:nvSpPr>
            <p:cNvPr id="11277" name="Freeform 620">
              <a:extLst>
                <a:ext uri="{FF2B5EF4-FFF2-40B4-BE49-F238E27FC236}">
                  <a16:creationId xmlns:a16="http://schemas.microsoft.com/office/drawing/2014/main" id="{0D2CD6EB-00CD-E5B9-1AB2-36BD33F60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852" y="3296983"/>
              <a:ext cx="333248" cy="328041"/>
            </a:xfrm>
            <a:custGeom>
              <a:avLst/>
              <a:gdLst>
                <a:gd name="T0" fmla="*/ 2147483646 w 287"/>
                <a:gd name="T1" fmla="*/ 2147483646 h 283"/>
                <a:gd name="T2" fmla="*/ 2147483646 w 287"/>
                <a:gd name="T3" fmla="*/ 2147483646 h 283"/>
                <a:gd name="T4" fmla="*/ 2147483646 w 287"/>
                <a:gd name="T5" fmla="*/ 0 h 283"/>
                <a:gd name="T6" fmla="*/ 2147483646 w 287"/>
                <a:gd name="T7" fmla="*/ 2147483646 h 283"/>
                <a:gd name="T8" fmla="*/ 2147483646 w 287"/>
                <a:gd name="T9" fmla="*/ 2147483646 h 283"/>
                <a:gd name="T10" fmla="*/ 0 w 287"/>
                <a:gd name="T11" fmla="*/ 2147483646 h 283"/>
                <a:gd name="T12" fmla="*/ 2147483646 w 287"/>
                <a:gd name="T13" fmla="*/ 2147483646 h 283"/>
                <a:gd name="T14" fmla="*/ 2147483646 w 287"/>
                <a:gd name="T15" fmla="*/ 2147483646 h 283"/>
                <a:gd name="T16" fmla="*/ 2147483646 w 287"/>
                <a:gd name="T17" fmla="*/ 2147483646 h 283"/>
                <a:gd name="T18" fmla="*/ 2147483646 w 287"/>
                <a:gd name="T19" fmla="*/ 2147483646 h 283"/>
                <a:gd name="T20" fmla="*/ 2147483646 w 287"/>
                <a:gd name="T21" fmla="*/ 2147483646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7" h="283">
                  <a:moveTo>
                    <a:pt x="280" y="3"/>
                  </a:moveTo>
                  <a:cubicBezTo>
                    <a:pt x="280" y="3"/>
                    <a:pt x="240" y="14"/>
                    <a:pt x="208" y="14"/>
                  </a:cubicBezTo>
                  <a:cubicBezTo>
                    <a:pt x="176" y="14"/>
                    <a:pt x="143" y="0"/>
                    <a:pt x="143" y="0"/>
                  </a:cubicBezTo>
                  <a:cubicBezTo>
                    <a:pt x="143" y="0"/>
                    <a:pt x="111" y="14"/>
                    <a:pt x="79" y="14"/>
                  </a:cubicBezTo>
                  <a:cubicBezTo>
                    <a:pt x="46" y="14"/>
                    <a:pt x="7" y="3"/>
                    <a:pt x="7" y="3"/>
                  </a:cubicBezTo>
                  <a:cubicBezTo>
                    <a:pt x="7" y="3"/>
                    <a:pt x="0" y="26"/>
                    <a:pt x="0" y="60"/>
                  </a:cubicBezTo>
                  <a:cubicBezTo>
                    <a:pt x="0" y="149"/>
                    <a:pt x="28" y="206"/>
                    <a:pt x="67" y="237"/>
                  </a:cubicBezTo>
                  <a:cubicBezTo>
                    <a:pt x="90" y="256"/>
                    <a:pt x="128" y="283"/>
                    <a:pt x="143" y="283"/>
                  </a:cubicBezTo>
                  <a:cubicBezTo>
                    <a:pt x="159" y="283"/>
                    <a:pt x="196" y="256"/>
                    <a:pt x="220" y="237"/>
                  </a:cubicBezTo>
                  <a:cubicBezTo>
                    <a:pt x="258" y="205"/>
                    <a:pt x="287" y="149"/>
                    <a:pt x="287" y="60"/>
                  </a:cubicBezTo>
                  <a:cubicBezTo>
                    <a:pt x="287" y="26"/>
                    <a:pt x="280" y="3"/>
                    <a:pt x="28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22521CB-8814-95B7-FF0C-AA50FE355105}"/>
                </a:ext>
              </a:extLst>
            </p:cNvPr>
            <p:cNvSpPr/>
            <p:nvPr/>
          </p:nvSpPr>
          <p:spPr>
            <a:xfrm>
              <a:off x="6912864" y="3136392"/>
              <a:ext cx="649224" cy="64922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1268" name="组合 17">
            <a:extLst>
              <a:ext uri="{FF2B5EF4-FFF2-40B4-BE49-F238E27FC236}">
                <a16:creationId xmlns:a16="http://schemas.microsoft.com/office/drawing/2014/main" id="{296CE220-5D51-02AD-ABEF-600691DA6311}"/>
              </a:ext>
            </a:extLst>
          </p:cNvPr>
          <p:cNvGrpSpPr>
            <a:grpSpLocks/>
          </p:cNvGrpSpPr>
          <p:nvPr/>
        </p:nvGrpSpPr>
        <p:grpSpPr bwMode="auto">
          <a:xfrm>
            <a:off x="10625138" y="5580063"/>
            <a:ext cx="1566862" cy="1281112"/>
            <a:chOff x="694944" y="2097507"/>
            <a:chExt cx="4538312" cy="3707588"/>
          </a:xfrm>
        </p:grpSpPr>
        <p:pic>
          <p:nvPicPr>
            <p:cNvPr id="11275" name="Picture 20">
              <a:extLst>
                <a:ext uri="{FF2B5EF4-FFF2-40B4-BE49-F238E27FC236}">
                  <a16:creationId xmlns:a16="http://schemas.microsoft.com/office/drawing/2014/main" id="{1E3C2815-6D0D-91F5-4736-7F5111687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4" y="2097507"/>
              <a:ext cx="4538312" cy="3707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图片 19">
              <a:extLst>
                <a:ext uri="{FF2B5EF4-FFF2-40B4-BE49-F238E27FC236}">
                  <a16:creationId xmlns:a16="http://schemas.microsoft.com/office/drawing/2014/main" id="{98676BEA-3639-0EC6-7A43-19DCA74DF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7"/>
            <a:stretch>
              <a:fillRect/>
            </a:stretch>
          </p:blipFill>
          <p:spPr bwMode="auto">
            <a:xfrm>
              <a:off x="988446" y="2224991"/>
              <a:ext cx="3953910" cy="2504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93" name="TextBox 13">
            <a:extLst>
              <a:ext uri="{FF2B5EF4-FFF2-40B4-BE49-F238E27FC236}">
                <a16:creationId xmlns:a16="http://schemas.microsoft.com/office/drawing/2014/main" id="{1140E07F-39DB-1E82-9224-72838B82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1666875"/>
            <a:ext cx="8440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These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words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can’t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be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used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as</a:t>
            </a: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variables</a:t>
            </a:r>
          </a:p>
        </p:txBody>
      </p:sp>
      <p:sp>
        <p:nvSpPr>
          <p:cNvPr id="11270" name="矩形 1">
            <a:extLst>
              <a:ext uri="{FF2B5EF4-FFF2-40B4-BE49-F238E27FC236}">
                <a16:creationId xmlns:a16="http://schemas.microsoft.com/office/drawing/2014/main" id="{17DF5552-697C-6E04-B730-B3C38E68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271" name="矩形 23">
            <a:extLst>
              <a:ext uri="{FF2B5EF4-FFF2-40B4-BE49-F238E27FC236}">
                <a16:creationId xmlns:a16="http://schemas.microsoft.com/office/drawing/2014/main" id="{C3F90974-521E-6018-09AE-5754E9888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207963"/>
            <a:ext cx="4784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names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keywords</a:t>
            </a:r>
            <a:endParaRPr lang="zh-CN" alt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272" name="Picture 1">
            <a:extLst>
              <a:ext uri="{FF2B5EF4-FFF2-40B4-BE49-F238E27FC236}">
                <a16:creationId xmlns:a16="http://schemas.microsoft.com/office/drawing/2014/main" id="{DD1362C2-8655-29E9-86B7-F1DB4B00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2322513"/>
            <a:ext cx="83820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Date Placeholder 1">
            <a:extLst>
              <a:ext uri="{FF2B5EF4-FFF2-40B4-BE49-F238E27FC236}">
                <a16:creationId xmlns:a16="http://schemas.microsoft.com/office/drawing/2014/main" id="{69FC351B-C6F3-8E32-9356-07842955D2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DFB41FC4-6820-2844-B0B4-2F6608BE6CC5}" type="datetime1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2025/3/6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1274" name="Slide Number Placeholder 2">
            <a:extLst>
              <a:ext uri="{FF2B5EF4-FFF2-40B4-BE49-F238E27FC236}">
                <a16:creationId xmlns:a16="http://schemas.microsoft.com/office/drawing/2014/main" id="{0A53C85C-CA97-9B2F-57C4-BF9B15BC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38D21D23-6204-D94F-BF38-C42155F50A3E}" type="slidenum">
              <a:rPr lang="zh-C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</p:bldLst>
  </p:timing>
</p:sld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Pages>0</Pages>
  <Words>1994</Words>
  <Characters>0</Characters>
  <Application>Microsoft Macintosh PowerPoint</Application>
  <DocSecurity>0</DocSecurity>
  <PresentationFormat>Widescreen</PresentationFormat>
  <Lines>0</Lines>
  <Paragraphs>340</Paragraphs>
  <Slides>55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Calibri</vt:lpstr>
      <vt:lpstr>宋体</vt:lpstr>
      <vt:lpstr>Arial</vt:lpstr>
      <vt:lpstr>Calibri Light</vt:lpstr>
      <vt:lpstr>DengXian</vt:lpstr>
      <vt:lpstr>Microsoft YaHei</vt:lpstr>
      <vt:lpstr>清风素材 https://12sc.taobao.com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 12sc.taobao.com</dc:creator>
  <cp:keywords>12sc.taobao.com</cp:keywords>
  <dc:description>12sc.taobao.com</dc:description>
  <cp:lastModifiedBy>Litesh Perumalla</cp:lastModifiedBy>
  <cp:revision>290</cp:revision>
  <dcterms:created xsi:type="dcterms:W3CDTF">2015-07-17T02:38:59Z</dcterms:created>
  <dcterms:modified xsi:type="dcterms:W3CDTF">2025-03-07T01:04:59Z</dcterms:modified>
  <cp:category>12sc.taobao.com</cp:category>
  <cp:contentStatus>12sc.taobao.com</cp:contentStatus>
</cp:coreProperties>
</file>