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E0D5-203D-4B7D-90C7-B96C26520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15D2F-90A7-4FD4-B8C0-38BF98F95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2384-6C45-4DD4-A421-E8330F6F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010D-134F-45FF-8EF1-C2FA46C6892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B67DA-14DF-4860-8B65-2BEE6B6E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C453-F041-4D28-A641-657CAFD5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5324-57A3-4304-9FA4-EA84B63D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8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A590-EBF1-43E3-A905-A90B54C2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3D42D-E766-4656-B96E-AB418FE93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4ECA8-99FE-4F9F-AC2E-7C1BB8DF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010D-134F-45FF-8EF1-C2FA46C6892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F23F-66AF-4DB3-8AAA-F5316CB8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C8C3C-AF46-471A-BF89-909AAE3B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5324-57A3-4304-9FA4-EA84B63D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677AE-E1DB-40FE-91FD-3ACF6B59C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9E725-170B-49F0-9CA3-75CDCF66B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B18D7-4AA1-424B-8861-4158E1F5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010D-134F-45FF-8EF1-C2FA46C6892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9953-1DA6-47E6-A36E-862395FE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0F02F-A48C-41BB-810B-3A8FB04F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5324-57A3-4304-9FA4-EA84B63D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2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336F-0F39-4ABA-AB1A-0E4E7F06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D57D0-CD7E-4C5E-856F-5E84B5F6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5DD3D-BE56-4EC3-8489-C804F404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010D-134F-45FF-8EF1-C2FA46C6892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F83EF-83CD-4CDA-842E-26F96ACF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9F2A-3123-46CD-A763-91A60C57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5324-57A3-4304-9FA4-EA84B63D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4564-6A38-4873-A0AF-6AFB619F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C8E1E-C67C-40F2-B2F1-B9BED6220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D018C-2E18-4A34-93B0-42714F04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010D-134F-45FF-8EF1-C2FA46C6892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B76F2-E02D-48AF-A05C-3CD78F6C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8B05B-A325-4AA1-A9FB-5C5AA9CD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5324-57A3-4304-9FA4-EA84B63D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F745-2E76-4757-9B3B-A3F10337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612F-E4C9-4B24-9BDC-62A394464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F9058-0A7D-4B91-9605-2BB9855C8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05CF6-244D-42E1-BF08-72175B79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010D-134F-45FF-8EF1-C2FA46C6892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91420-3A87-4A25-9C33-3507FC7B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7D25A-9F42-4041-A063-004708D5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5324-57A3-4304-9FA4-EA84B63D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8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DF65-1B83-4548-8AD9-B2C7264A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18C10-BBC9-4AA0-8435-99F0A1D3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8F106-2CAF-4712-9AF5-B79B89B8F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3A20F-9F00-409C-B3B9-8BAEA642E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47F27-BBF6-43EA-AD00-C9B25EE57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81D92-29F7-4FFC-96E8-8B20B4FF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010D-134F-45FF-8EF1-C2FA46C6892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254A2-D8C3-4A1F-98F5-F9F99104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44BAB-9545-466F-8E07-2024AB48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5324-57A3-4304-9FA4-EA84B63D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32EB-E906-4355-B93F-D2492F8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2B2FC-B022-4B8C-B047-4742CD57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010D-134F-45FF-8EF1-C2FA46C6892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B7A8-4F52-42B1-97A3-24F2822E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19AAE-33EB-4005-A263-9D3FFCA3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5324-57A3-4304-9FA4-EA84B63D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1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8E6A0-1584-4DF9-B00F-C5F40BEC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010D-134F-45FF-8EF1-C2FA46C6892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E1168-E9D8-4592-9258-C4C145C1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0E99C-8EE3-41BB-B5FB-A1E50C32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5324-57A3-4304-9FA4-EA84B63D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0F4D-2BFD-47C8-9091-14390014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CCA11-9697-43B3-95C1-670B51E7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B2C94-0266-4062-8004-3E721F85B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60D68-0B06-4E39-B4B7-8F9E7135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010D-134F-45FF-8EF1-C2FA46C6892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FC5CE-B6FD-4CEB-B149-5A41EB68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8CDEE-8001-4E3B-9321-C0F16EA3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5324-57A3-4304-9FA4-EA84B63D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8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D97C-3BA2-4685-BAA2-7D6C6795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2289B-D4C2-48A5-BEF8-5AA7C59BC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01969-6C9F-4C21-B407-6E4E46BCD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71D36-5D30-417B-BFF7-5D506A55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010D-134F-45FF-8EF1-C2FA46C6892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03FFB-15A7-46AE-BAF9-C06D84E7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F5EF8-2281-4AF7-9749-973969FB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5324-57A3-4304-9FA4-EA84B63D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2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9770F-130D-47AF-B769-4731296A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5F4A9-9E00-4502-8553-5BF3D2384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C4873-4EDF-4F3B-BA3C-64EB1D0E7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2010D-134F-45FF-8EF1-C2FA46C6892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D437-CA9E-4938-8CE6-60FC08CBA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388C1-C15F-4E7F-BB89-38CCDF2F1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5324-57A3-4304-9FA4-EA84B63D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6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87E0B-EF9D-491F-808B-77A3C0460C8B}"/>
              </a:ext>
            </a:extLst>
          </p:cNvPr>
          <p:cNvSpPr/>
          <p:nvPr/>
        </p:nvSpPr>
        <p:spPr>
          <a:xfrm>
            <a:off x="0" y="2601157"/>
            <a:ext cx="12192000" cy="37019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EA505B-AB4A-47C9-B790-2A30A417FD0B}"/>
              </a:ext>
            </a:extLst>
          </p:cNvPr>
          <p:cNvSpPr/>
          <p:nvPr/>
        </p:nvSpPr>
        <p:spPr>
          <a:xfrm>
            <a:off x="10672439" y="1580226"/>
            <a:ext cx="1669002" cy="47229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6F6565-4370-4C90-AD94-FF18AD72D6E2}"/>
              </a:ext>
            </a:extLst>
          </p:cNvPr>
          <p:cNvSpPr/>
          <p:nvPr/>
        </p:nvSpPr>
        <p:spPr>
          <a:xfrm rot="5400000">
            <a:off x="8814292" y="4114332"/>
            <a:ext cx="736847" cy="3817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D0F8179C-8F00-47B7-BC9D-7D69792938DE}"/>
              </a:ext>
            </a:extLst>
          </p:cNvPr>
          <p:cNvSpPr/>
          <p:nvPr/>
        </p:nvSpPr>
        <p:spPr>
          <a:xfrm rot="11307056">
            <a:off x="8663126" y="4194232"/>
            <a:ext cx="506027" cy="221941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6C3E98-632C-4FE8-A694-4DA04535EAB2}"/>
              </a:ext>
            </a:extLst>
          </p:cNvPr>
          <p:cNvSpPr/>
          <p:nvPr/>
        </p:nvSpPr>
        <p:spPr>
          <a:xfrm rot="5400000">
            <a:off x="373107" y="5349808"/>
            <a:ext cx="736847" cy="3817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10F8B8-D2F0-4FD7-9A19-FF13DDAA50CC}"/>
              </a:ext>
            </a:extLst>
          </p:cNvPr>
          <p:cNvSpPr/>
          <p:nvPr/>
        </p:nvSpPr>
        <p:spPr>
          <a:xfrm rot="5400000">
            <a:off x="1821647" y="3025337"/>
            <a:ext cx="736847" cy="3817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29E751-ED78-46E2-A6EA-F9FB99D67C3E}"/>
              </a:ext>
            </a:extLst>
          </p:cNvPr>
          <p:cNvSpPr/>
          <p:nvPr/>
        </p:nvSpPr>
        <p:spPr>
          <a:xfrm rot="5400000">
            <a:off x="2845783" y="3886470"/>
            <a:ext cx="736847" cy="3817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25E5E1-109F-45FC-8F65-F9968B82ACE5}"/>
              </a:ext>
            </a:extLst>
          </p:cNvPr>
          <p:cNvSpPr/>
          <p:nvPr/>
        </p:nvSpPr>
        <p:spPr>
          <a:xfrm rot="5400000">
            <a:off x="1238680" y="4461573"/>
            <a:ext cx="736847" cy="3817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980FD8-5E28-4568-8E9B-4822818D2137}"/>
              </a:ext>
            </a:extLst>
          </p:cNvPr>
          <p:cNvCxnSpPr/>
          <p:nvPr/>
        </p:nvCxnSpPr>
        <p:spPr>
          <a:xfrm>
            <a:off x="4347222" y="3766152"/>
            <a:ext cx="4358936" cy="449337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A4FB7A-1A21-41C1-87B4-D5BAEFACD80A}"/>
              </a:ext>
            </a:extLst>
          </p:cNvPr>
          <p:cNvSpPr/>
          <p:nvPr/>
        </p:nvSpPr>
        <p:spPr>
          <a:xfrm>
            <a:off x="1999200" y="2698812"/>
            <a:ext cx="308994" cy="798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017923-60BF-485F-8110-363CF688911D}"/>
              </a:ext>
            </a:extLst>
          </p:cNvPr>
          <p:cNvSpPr/>
          <p:nvPr/>
        </p:nvSpPr>
        <p:spPr>
          <a:xfrm>
            <a:off x="3023336" y="3584631"/>
            <a:ext cx="181503" cy="72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Heart with pulse">
            <a:extLst>
              <a:ext uri="{FF2B5EF4-FFF2-40B4-BE49-F238E27FC236}">
                <a16:creationId xmlns:a16="http://schemas.microsoft.com/office/drawing/2014/main" id="{FB38DE10-2B16-42F9-9B61-625353EBC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343"/>
            <a:ext cx="629110" cy="6291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D854FBB-9B1D-4E73-AF95-0A7446E76453}"/>
              </a:ext>
            </a:extLst>
          </p:cNvPr>
          <p:cNvSpPr/>
          <p:nvPr/>
        </p:nvSpPr>
        <p:spPr>
          <a:xfrm>
            <a:off x="741530" y="119975"/>
            <a:ext cx="2747394" cy="2731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Schoolhouse">
            <a:extLst>
              <a:ext uri="{FF2B5EF4-FFF2-40B4-BE49-F238E27FC236}">
                <a16:creationId xmlns:a16="http://schemas.microsoft.com/office/drawing/2014/main" id="{C6258EBC-76BA-489D-A8F6-DFB047742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6551"/>
            <a:ext cx="629110" cy="62911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730DD3A-2618-43B0-A84A-4E28DFDCC994}"/>
              </a:ext>
            </a:extLst>
          </p:cNvPr>
          <p:cNvSpPr/>
          <p:nvPr/>
        </p:nvSpPr>
        <p:spPr>
          <a:xfrm>
            <a:off x="741530" y="743775"/>
            <a:ext cx="1131658" cy="2731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Infinity">
            <a:extLst>
              <a:ext uri="{FF2B5EF4-FFF2-40B4-BE49-F238E27FC236}">
                <a16:creationId xmlns:a16="http://schemas.microsoft.com/office/drawing/2014/main" id="{C4338A7F-5D71-4D33-90FD-FDD6FE4DF8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2401" y="1107775"/>
            <a:ext cx="575569" cy="5755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F78226-6E28-4199-8203-985CC43E4C7B}"/>
              </a:ext>
            </a:extLst>
          </p:cNvPr>
          <p:cNvSpPr txBox="1"/>
          <p:nvPr/>
        </p:nvSpPr>
        <p:spPr>
          <a:xfrm>
            <a:off x="0" y="121089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Ammo:</a:t>
            </a:r>
          </a:p>
        </p:txBody>
      </p:sp>
      <p:pic>
        <p:nvPicPr>
          <p:cNvPr id="29" name="Graphic 28" descr="Forest scene">
            <a:extLst>
              <a:ext uri="{FF2B5EF4-FFF2-40B4-BE49-F238E27FC236}">
                <a16:creationId xmlns:a16="http://schemas.microsoft.com/office/drawing/2014/main" id="{208E5F69-B4CA-4008-B400-C422DD1C9F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9138" y="612559"/>
            <a:ext cx="2747394" cy="2747394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BFF6066F-6845-4E78-8493-DBFDBF0165D6}"/>
              </a:ext>
            </a:extLst>
          </p:cNvPr>
          <p:cNvSpPr/>
          <p:nvPr/>
        </p:nvSpPr>
        <p:spPr>
          <a:xfrm>
            <a:off x="2308194" y="4847208"/>
            <a:ext cx="3382392" cy="7989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Enemies Move Straight Forward</a:t>
            </a:r>
          </a:p>
        </p:txBody>
      </p:sp>
    </p:spTree>
    <p:extLst>
      <p:ext uri="{BB962C8B-B14F-4D97-AF65-F5344CB8AC3E}">
        <p14:creationId xmlns:p14="http://schemas.microsoft.com/office/powerpoint/2010/main" val="319170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Graham</cp:lastModifiedBy>
  <cp:revision>2</cp:revision>
  <dcterms:created xsi:type="dcterms:W3CDTF">2019-04-08T11:19:14Z</dcterms:created>
  <dcterms:modified xsi:type="dcterms:W3CDTF">2019-04-08T11:29:36Z</dcterms:modified>
</cp:coreProperties>
</file>