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100A-5F3B-B3C5-C96B-B020EBE8D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1430E-AB92-0278-6DF8-90A0AD61F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BD07-B01D-6AD3-ACFE-482E70E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3E47-C3F5-4946-0B60-00762557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03F9-361D-3E06-547C-3DEC3617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CB27-2CBB-7CE6-05EC-9D39C256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33478-8E05-2E9B-A652-7CCAA106B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9774-51BB-2CA2-045E-5249735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1520-8AB3-95A7-09CE-9AA4A7C8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91EF-CAD7-2E65-99BF-19C2864B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8FC1F-1A73-73D2-D395-15B0E965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6AAE3-C8EB-604A-51DD-6B6BA47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C551-6DE3-85DE-DCB9-B72634DE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72D3-C6CE-F285-2004-4C8AB044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65CE-D701-01D0-9E31-20D917E3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8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5A1F-E942-74FE-2896-CDC55FE0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339F-BC06-8908-06B1-CE338963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61A8-687A-1F7C-2781-4A767E80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030A-C8E6-F46A-5EA7-79044EDD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93ED-F80D-4631-1D41-E7310B7E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F1B-4C06-F8A9-DE87-997038EC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9B10-7FB6-26E3-A76D-318CA0249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2B2E-12C4-7455-374A-2EE765C5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61F20-C00B-EFA7-EC99-B7F32960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8643-0CBF-8D81-A4EC-5D5BADBD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69CB-68D8-9E87-3527-8C83FF20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396F-0AF9-43F0-8C79-F68DE3BD1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16AC-8F34-6BDC-CA18-43C14F986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8530-850C-09FA-7CAE-92380A41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139CB-489F-6021-DAD7-29609EF8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CF40C-7830-4689-573D-BA7B4386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8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5988-2CC3-324C-3179-5682F52B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74704-B9F3-C9D7-B9ED-D2CC85888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ED245-CD3C-8D62-E0E0-2F8E58A3B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14A0B-ACD6-8EB9-B083-C700D06FA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39672-D5A6-EAE2-F3EC-5788E48FC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962E6-20EA-9D34-9E14-011D1FCE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8D67A-5288-DE65-0FED-A74485C1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688FC-1F0E-8ECA-3763-68481F91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1F68-ADAF-86FC-3F45-28BD45D4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07ECF-3EE0-5C0D-69ED-9AA0AA59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946BC-DA44-CF99-C96D-17DC072B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359BE-647F-BA16-294D-CD23F9B8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2A4CB-F117-66DB-80B1-7596E781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E3FF1-26FB-26C3-484A-4ACF6F1E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FE9E-EB94-6E95-237B-B8D7D816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763D-CF59-242F-A288-B13BB4F2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83720-1733-3796-21CE-A4B9F669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5515C-E556-21BF-C43E-D162FF53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0A64D-625C-4801-15CD-47D3D3BE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1881-75B7-AF9F-E1A2-C88EC3EA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AA560-9582-C775-CB77-961E5EFD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4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F31E-57C4-D39D-46BA-7857FBF7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D7E34-CA1A-B794-94B4-C8F64C7B8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D8C90-B78C-1996-3354-75DD9B659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07D79-8CC9-A01D-F7F4-A1370AE5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ABCF-B5AF-B8B4-0AC0-B3BE32D6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C1D4D-C3DC-8935-457C-DC02F20E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E4D47-E472-6A79-8C9C-741FD928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20276-BAB1-3EE9-D6AC-0C1F7451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019C-8EF5-6C37-E6BF-42AF96EAE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406A-5D25-40D5-9F9F-10DCE843349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113D-3B4C-AD6C-C28B-D82848DDB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2B12-5BF9-7B37-E2D2-0B42F3D4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857C-BC80-4203-8E9B-1F22466F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5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DC47-EB19-36A8-916B-8202D4C6C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53644"/>
            <a:ext cx="9144000" cy="1303942"/>
          </a:xfrm>
        </p:spPr>
        <p:txBody>
          <a:bodyPr/>
          <a:lstStyle/>
          <a:p>
            <a:r>
              <a:rPr lang="en-US" dirty="0"/>
              <a:t>ETL Pipeline</a:t>
            </a:r>
          </a:p>
        </p:txBody>
      </p:sp>
      <p:pic>
        <p:nvPicPr>
          <p:cNvPr id="1028" name="Picture 4" descr="reddit logo png, reddit icon transparent png 18930474 PNG">
            <a:extLst>
              <a:ext uri="{FF2B5EF4-FFF2-40B4-BE49-F238E27FC236}">
                <a16:creationId xmlns:a16="http://schemas.microsoft.com/office/drawing/2014/main" id="{6268BB30-8A9C-D94D-08BC-31EE664D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3" y="2094016"/>
            <a:ext cx="2641714" cy="26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6A6ACF0-5C33-CA41-27CF-CA44AABE4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08" y="2496441"/>
            <a:ext cx="1463039" cy="180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클라우드 데이터베이스 - 무료 네트워킹개 아이콘">
            <a:extLst>
              <a:ext uri="{FF2B5EF4-FFF2-40B4-BE49-F238E27FC236}">
                <a16:creationId xmlns:a16="http://schemas.microsoft.com/office/drawing/2014/main" id="{5C8A0A44-752C-7FD8-6EFC-23B0CBFB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22" y="2459858"/>
            <a:ext cx="1910030" cy="191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Logo, symbol, meaning, history, PNG, brand">
            <a:extLst>
              <a:ext uri="{FF2B5EF4-FFF2-40B4-BE49-F238E27FC236}">
                <a16:creationId xmlns:a16="http://schemas.microsoft.com/office/drawing/2014/main" id="{02A3653D-4BDE-6AAF-5D39-C698AC7D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231" y="2496441"/>
            <a:ext cx="3265538" cy="18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3886824-918E-67BA-4AB8-688C0831FF0A}"/>
              </a:ext>
            </a:extLst>
          </p:cNvPr>
          <p:cNvSpPr/>
          <p:nvPr/>
        </p:nvSpPr>
        <p:spPr>
          <a:xfrm>
            <a:off x="2568633" y="3249447"/>
            <a:ext cx="897774" cy="3674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18831D4-5B86-037E-3653-AC374E7E9BB4}"/>
              </a:ext>
            </a:extLst>
          </p:cNvPr>
          <p:cNvSpPr/>
          <p:nvPr/>
        </p:nvSpPr>
        <p:spPr>
          <a:xfrm>
            <a:off x="5386647" y="3245291"/>
            <a:ext cx="897774" cy="3674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7F8D7A-8ED2-D6A8-6B02-50A11A4F0198}"/>
              </a:ext>
            </a:extLst>
          </p:cNvPr>
          <p:cNvSpPr/>
          <p:nvPr/>
        </p:nvSpPr>
        <p:spPr>
          <a:xfrm>
            <a:off x="8651653" y="3231164"/>
            <a:ext cx="897774" cy="3674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2" name="Picture 18" descr="Vector Clock Icon 441807 Vector Art at Vecteezy">
            <a:extLst>
              <a:ext uri="{FF2B5EF4-FFF2-40B4-BE49-F238E27FC236}">
                <a16:creationId xmlns:a16="http://schemas.microsoft.com/office/drawing/2014/main" id="{08DE284E-7C30-467E-F5BB-DEA9A6B2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33" y="1168917"/>
            <a:ext cx="897774" cy="89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987B3A-58BF-E62D-E144-8C136BEEC75D}"/>
              </a:ext>
            </a:extLst>
          </p:cNvPr>
          <p:cNvCxnSpPr/>
          <p:nvPr/>
        </p:nvCxnSpPr>
        <p:spPr>
          <a:xfrm>
            <a:off x="3017520" y="2128058"/>
            <a:ext cx="0" cy="10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8" descr="Vector Clock Icon 441807 Vector Art at Vecteezy">
            <a:extLst>
              <a:ext uri="{FF2B5EF4-FFF2-40B4-BE49-F238E27FC236}">
                <a16:creationId xmlns:a16="http://schemas.microsoft.com/office/drawing/2014/main" id="{DD6C704B-3096-8D48-36BC-9FE3EDEDF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03" y="1168917"/>
            <a:ext cx="897774" cy="89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464B95-2176-1BEB-9676-2741579DB8EE}"/>
              </a:ext>
            </a:extLst>
          </p:cNvPr>
          <p:cNvCxnSpPr/>
          <p:nvPr/>
        </p:nvCxnSpPr>
        <p:spPr>
          <a:xfrm>
            <a:off x="5767667" y="2128058"/>
            <a:ext cx="0" cy="10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7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ETL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Gregory Happ</dc:creator>
  <cp:lastModifiedBy>Gregory Happ</cp:lastModifiedBy>
  <cp:revision>1</cp:revision>
  <dcterms:created xsi:type="dcterms:W3CDTF">2024-09-30T16:18:33Z</dcterms:created>
  <dcterms:modified xsi:type="dcterms:W3CDTF">2024-09-30T16:18:48Z</dcterms:modified>
</cp:coreProperties>
</file>