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66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19.01.2024.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ConnectiNET</a:t>
            </a:r>
            <a:br>
              <a:rPr lang="en-US" dirty="0"/>
            </a:br>
            <a:r>
              <a:rPr lang="en-US" dirty="0" err="1"/>
              <a:t>Eventio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 err="1"/>
              <a:t>React</a:t>
            </a:r>
            <a:r>
              <a:rPr lang="hr-HR" sz="1600" dirty="0"/>
              <a:t>, JavaScript, Vite, </a:t>
            </a:r>
            <a:r>
              <a:rPr lang="hr-HR" sz="1600" dirty="0" err="1"/>
              <a:t>MaterialUI</a:t>
            </a:r>
            <a:endParaRPr lang="hr-HR" sz="16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endParaRPr lang="hr-HR" sz="2000" dirty="0"/>
          </a:p>
          <a:p>
            <a:pPr lvl="2">
              <a:lnSpc>
                <a:spcPct val="100000"/>
              </a:lnSpc>
            </a:pPr>
            <a:r>
              <a:rPr lang="hr-HR" sz="1600" dirty="0"/>
              <a:t>Java, </a:t>
            </a:r>
            <a:r>
              <a:rPr lang="hr-HR" sz="1600" dirty="0" err="1"/>
              <a:t>Spring</a:t>
            </a:r>
            <a:r>
              <a:rPr lang="hr-HR" sz="1600" dirty="0"/>
              <a:t> </a:t>
            </a:r>
            <a:r>
              <a:rPr lang="hr-HR" sz="1600" dirty="0" err="1"/>
              <a:t>Boot</a:t>
            </a:r>
            <a:r>
              <a:rPr lang="hr-HR" sz="1600" dirty="0"/>
              <a:t>, </a:t>
            </a:r>
            <a:r>
              <a:rPr lang="hr-HR" sz="1600" dirty="0" err="1"/>
              <a:t>SeleniumIDE</a:t>
            </a:r>
            <a:endParaRPr lang="hr-HR" sz="16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Baza podataka</a:t>
            </a:r>
          </a:p>
          <a:p>
            <a:pPr lvl="2">
              <a:lnSpc>
                <a:spcPct val="100000"/>
              </a:lnSpc>
            </a:pPr>
            <a:r>
              <a:rPr lang="hr-HR" sz="1600" dirty="0" err="1"/>
              <a:t>PostgreSQL</a:t>
            </a:r>
            <a:r>
              <a:rPr lang="hr-HR" sz="1600" dirty="0"/>
              <a:t>, </a:t>
            </a:r>
            <a:r>
              <a:rPr lang="hr-HR" sz="1600" dirty="0" err="1"/>
              <a:t>Firebase</a:t>
            </a:r>
            <a:r>
              <a:rPr lang="hr-HR" sz="1600" dirty="0"/>
              <a:t>, </a:t>
            </a:r>
            <a:r>
              <a:rPr lang="hr-HR" sz="1600" dirty="0" err="1"/>
              <a:t>Liquidbase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Ostali alati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Komunikacija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WhatsApp, </a:t>
            </a:r>
            <a:r>
              <a:rPr lang="hr-HR" sz="1400" dirty="0" err="1"/>
              <a:t>Discord</a:t>
            </a:r>
            <a:endParaRPr lang="hr-HR" sz="1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Dokumentacija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AstahUML</a:t>
            </a:r>
            <a:r>
              <a:rPr lang="hr-HR" sz="1400" dirty="0"/>
              <a:t>, </a:t>
            </a:r>
            <a:r>
              <a:rPr lang="hr-HR" sz="1400" dirty="0" err="1"/>
              <a:t>TeXstudio</a:t>
            </a:r>
            <a:r>
              <a:rPr lang="hr-HR" sz="1400" dirty="0"/>
              <a:t>, </a:t>
            </a:r>
            <a:r>
              <a:rPr lang="hr-HR" sz="1400" dirty="0" err="1"/>
              <a:t>ERDplus</a:t>
            </a:r>
            <a:r>
              <a:rPr lang="hr-HR" sz="14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Upravljanje</a:t>
            </a:r>
          </a:p>
          <a:p>
            <a:pPr lvl="2">
              <a:lnSpc>
                <a:spcPct val="100000"/>
              </a:lnSpc>
            </a:pPr>
            <a:r>
              <a:rPr lang="hr-HR" sz="1400" dirty="0" err="1"/>
              <a:t>Github</a:t>
            </a:r>
            <a:r>
              <a:rPr lang="hr-HR" sz="1400" dirty="0"/>
              <a:t>, </a:t>
            </a:r>
            <a:r>
              <a:rPr lang="hr-HR" sz="1400" dirty="0" err="1"/>
              <a:t>Git</a:t>
            </a:r>
            <a:r>
              <a:rPr lang="hr-HR" sz="1400" dirty="0"/>
              <a:t>, </a:t>
            </a:r>
            <a:r>
              <a:rPr lang="hr-HR" sz="1400" dirty="0" err="1"/>
              <a:t>Render</a:t>
            </a:r>
            <a:endParaRPr lang="hr-HR" sz="1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546"/>
            <a:ext cx="7886700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Podjela projekta na dvije faze</a:t>
            </a:r>
          </a:p>
          <a:p>
            <a:pPr lvl="1">
              <a:lnSpc>
                <a:spcPct val="100000"/>
              </a:lnSpc>
            </a:pPr>
            <a:r>
              <a:rPr lang="hr-HR" sz="1600" dirty="0"/>
              <a:t>Prva faza – fokus na dokumentaciju te pripremu projekta</a:t>
            </a:r>
          </a:p>
          <a:p>
            <a:pPr lvl="1">
              <a:lnSpc>
                <a:spcPct val="100000"/>
              </a:lnSpc>
            </a:pPr>
            <a:r>
              <a:rPr lang="hr-HR" sz="1600" dirty="0"/>
              <a:t>Druga faza – fokus na implementaciju rješenja</a:t>
            </a:r>
          </a:p>
          <a:p>
            <a:pPr lvl="1">
              <a:lnSpc>
                <a:spcPct val="100000"/>
              </a:lnSpc>
            </a:pPr>
            <a:endParaRPr lang="hr-HR" sz="1600" dirty="0"/>
          </a:p>
          <a:p>
            <a:pPr>
              <a:lnSpc>
                <a:spcPct val="100000"/>
              </a:lnSpc>
            </a:pPr>
            <a:r>
              <a:rPr lang="hr-HR" sz="2600" dirty="0"/>
              <a:t>Agilni razvoj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Radili u tjednim ili dvotjednim </a:t>
            </a:r>
            <a:r>
              <a:rPr lang="hr-HR" sz="2000" dirty="0" err="1"/>
              <a:t>sprintevima</a:t>
            </a:r>
            <a:endParaRPr lang="hr-HR" sz="2000" dirty="0"/>
          </a:p>
          <a:p>
            <a:pPr lvl="1">
              <a:lnSpc>
                <a:spcPct val="100000"/>
              </a:lnSpc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Težnja za jednakom raspodjelom posla među članovima tima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546"/>
            <a:ext cx="7886700" cy="4931327"/>
          </a:xfrm>
        </p:spPr>
        <p:txBody>
          <a:bodyPr/>
          <a:lstStyle/>
          <a:p>
            <a:r>
              <a:rPr lang="hr-HR" dirty="0"/>
              <a:t>Razvoj tehničkih vještina</a:t>
            </a:r>
          </a:p>
          <a:p>
            <a:endParaRPr lang="hr-HR" dirty="0"/>
          </a:p>
          <a:p>
            <a:r>
              <a:rPr lang="hr-HR" dirty="0">
                <a:sym typeface="Wingdings" panose="05000000000000000000" pitchFamily="2" charset="2"/>
              </a:rPr>
              <a:t>Stalna i kvalitetna komunikacija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Među najbitnijim komponentama dobrog projekta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Dobra atmosfera u timu, timski duh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Svi članovi tima sa jednakom vizijom i ciljem od početka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Gašpar Haramija – </a:t>
            </a:r>
            <a:r>
              <a:rPr lang="en-US" sz="2400" dirty="0" err="1"/>
              <a:t>voditelj</a:t>
            </a:r>
            <a:r>
              <a:rPr lang="en-US" sz="2400" dirty="0"/>
              <a:t>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/>
              <a:t>Nikola </a:t>
            </a:r>
            <a:r>
              <a:rPr lang="en-US" sz="2400" dirty="0" err="1"/>
              <a:t>Kušen</a:t>
            </a:r>
            <a:r>
              <a:rPr lang="en-US" sz="2400" dirty="0"/>
              <a:t> – </a:t>
            </a:r>
            <a:r>
              <a:rPr lang="en-US" sz="2400" dirty="0" err="1"/>
              <a:t>voditelj</a:t>
            </a:r>
            <a:r>
              <a:rPr lang="en-US" sz="2400" dirty="0"/>
              <a:t> frontend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/>
              <a:t>Sandro Boka – </a:t>
            </a:r>
            <a:r>
              <a:rPr lang="en-US" sz="2400" dirty="0" err="1"/>
              <a:t>dio</a:t>
            </a:r>
            <a:r>
              <a:rPr lang="en-US" sz="2400" dirty="0"/>
              <a:t> frontend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 err="1"/>
              <a:t>Jakov</a:t>
            </a:r>
            <a:r>
              <a:rPr lang="en-US" sz="2400" dirty="0"/>
              <a:t> </a:t>
            </a:r>
            <a:r>
              <a:rPr lang="en-US" sz="2400" dirty="0" err="1"/>
              <a:t>Šarolić</a:t>
            </a:r>
            <a:r>
              <a:rPr lang="en-US" sz="2400" dirty="0"/>
              <a:t> – </a:t>
            </a:r>
            <a:r>
              <a:rPr lang="en-US" sz="2400" dirty="0" err="1"/>
              <a:t>dio</a:t>
            </a:r>
            <a:r>
              <a:rPr lang="en-US" sz="2400" dirty="0"/>
              <a:t> frontend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/>
              <a:t>Mateo </a:t>
            </a:r>
            <a:r>
              <a:rPr lang="en-US" sz="2400" dirty="0" err="1"/>
              <a:t>Grdić</a:t>
            </a:r>
            <a:r>
              <a:rPr lang="en-US" sz="2400" dirty="0"/>
              <a:t> – </a:t>
            </a:r>
            <a:r>
              <a:rPr lang="en-US" sz="2400" dirty="0" err="1"/>
              <a:t>voditelj</a:t>
            </a:r>
            <a:r>
              <a:rPr lang="en-US" sz="2400" dirty="0"/>
              <a:t> backend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/>
              <a:t>Filip </a:t>
            </a:r>
            <a:r>
              <a:rPr lang="en-US" sz="2400" dirty="0" err="1"/>
              <a:t>Buhiniček</a:t>
            </a:r>
            <a:r>
              <a:rPr lang="en-US" sz="2400" dirty="0"/>
              <a:t> – </a:t>
            </a:r>
            <a:r>
              <a:rPr lang="en-US" sz="2400" dirty="0" err="1"/>
              <a:t>dio</a:t>
            </a:r>
            <a:r>
              <a:rPr lang="en-US" sz="2400" dirty="0"/>
              <a:t> backend </a:t>
            </a:r>
            <a:r>
              <a:rPr lang="en-US" sz="2400" dirty="0" err="1"/>
              <a:t>tima</a:t>
            </a:r>
            <a:endParaRPr lang="en-US" sz="2400" dirty="0"/>
          </a:p>
          <a:p>
            <a:r>
              <a:rPr lang="en-US" sz="2400" dirty="0"/>
              <a:t>Marko </a:t>
            </a:r>
            <a:r>
              <a:rPr lang="en-US" sz="2400" dirty="0" err="1"/>
              <a:t>Sršić</a:t>
            </a:r>
            <a:r>
              <a:rPr lang="en-US" sz="2400" dirty="0"/>
              <a:t> – </a:t>
            </a:r>
            <a:r>
              <a:rPr lang="en-US" sz="2400" dirty="0" err="1"/>
              <a:t>voditelj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Razvoj web aplikacije za stvaranje, oglašavanje i sudjelovanje na različitim događajima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Vidljivost svih vrsta događaja na nekom području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Reagiranje korisnika – dolazak, recenzija i komentar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Slični proizvodi na tržištu: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Facebook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Meetup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1800" dirty="0" err="1"/>
              <a:t>Eventim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 err="1"/>
              <a:t>Aktori</a:t>
            </a:r>
            <a:r>
              <a:rPr lang="hr-HR" dirty="0"/>
              <a:t> i funkcionalni zahtjevi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33790CB8-445D-A29D-B3EB-026FE51C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06" y="1209965"/>
            <a:ext cx="7160683" cy="5636459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6553-4C4C-56F2-CCB0-EF7954D7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341-8E9B-40FE-8CED-48465CE7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/>
              <a:t>Nefunkcionalni i zahtjevi domene primjene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535B-3C0D-74FA-A7EE-72822F69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196"/>
            <a:ext cx="7886700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Minimizirati vrijeme odziva aplikacije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Korištenje suvremenih tehnologija i objektno-orijentirane jezike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Intuitivnost i jasne upute za korištenje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Podržavati različite načine plaćanja i osigurati sigurnost transakcija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47C5-4A26-4039-BC59-85337C21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56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EF60F0C-D325-FB4A-4FDD-E984CD32A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8" y="1288987"/>
            <a:ext cx="7424223" cy="4930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987B-C123-4024-110B-2E2E6D12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8D99AC8-1115-341F-9850-F8FA1669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4" y="195794"/>
            <a:ext cx="7613631" cy="59610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1D28-EDD0-6E00-58B8-909B0ED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541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4108"/>
            <a:ext cx="7886700" cy="49313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Testiranje</a:t>
            </a:r>
            <a:r>
              <a:rPr lang="en-US" sz="2400" dirty="0"/>
              <a:t>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sustava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JUnit </a:t>
            </a:r>
            <a:r>
              <a:rPr lang="en-US" sz="1800" dirty="0" err="1"/>
              <a:t>i</a:t>
            </a:r>
            <a:r>
              <a:rPr lang="en-US" sz="1800" dirty="0"/>
              <a:t> Mockito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600" dirty="0"/>
              <a:t>- </a:t>
            </a:r>
            <a:r>
              <a:rPr lang="en-US" sz="1600" dirty="0" err="1"/>
              <a:t>osiguranje</a:t>
            </a:r>
            <a:r>
              <a:rPr lang="en-US" sz="1600" dirty="0"/>
              <a:t> </a:t>
            </a:r>
            <a:r>
              <a:rPr lang="en-US" sz="1600" dirty="0" err="1"/>
              <a:t>kvalitete</a:t>
            </a:r>
            <a:r>
              <a:rPr lang="en-US" sz="1600" dirty="0"/>
              <a:t> I </a:t>
            </a:r>
            <a:r>
              <a:rPr lang="en-US" sz="1600" dirty="0" err="1"/>
              <a:t>funkcionalnosti</a:t>
            </a:r>
            <a:r>
              <a:rPr lang="en-US" sz="1600" dirty="0"/>
              <a:t> </a:t>
            </a:r>
            <a:r>
              <a:rPr lang="en-US" sz="1600" dirty="0" err="1"/>
              <a:t>koda</a:t>
            </a:r>
            <a:endParaRPr lang="en-US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600" dirty="0"/>
              <a:t>- </a:t>
            </a:r>
            <a:r>
              <a:rPr lang="en-US" sz="1600" dirty="0" err="1"/>
              <a:t>pretežito</a:t>
            </a:r>
            <a:r>
              <a:rPr lang="en-US" sz="1600" dirty="0"/>
              <a:t> u </a:t>
            </a:r>
            <a:r>
              <a:rPr lang="en-US" sz="1600" dirty="0" err="1"/>
              <a:t>servisnom</a:t>
            </a:r>
            <a:r>
              <a:rPr lang="en-US" sz="1600" dirty="0"/>
              <a:t> </a:t>
            </a:r>
            <a:r>
              <a:rPr lang="en-US" sz="1600" dirty="0" err="1"/>
              <a:t>sloju</a:t>
            </a:r>
            <a:r>
              <a:rPr lang="en-US" sz="1600" dirty="0"/>
              <a:t> </a:t>
            </a:r>
            <a:r>
              <a:rPr lang="en-US" sz="1600" dirty="0" err="1"/>
              <a:t>aplikacije</a:t>
            </a:r>
            <a:r>
              <a:rPr lang="en-US" sz="1600" dirty="0"/>
              <a:t> </a:t>
            </a:r>
            <a:r>
              <a:rPr lang="en-US" sz="1600" dirty="0" err="1"/>
              <a:t>gdje</a:t>
            </a:r>
            <a:r>
              <a:rPr lang="en-US" sz="1600" dirty="0"/>
              <a:t> se </a:t>
            </a:r>
            <a:r>
              <a:rPr lang="en-US" sz="1600" dirty="0" err="1"/>
              <a:t>nalazi</a:t>
            </a:r>
            <a:r>
              <a:rPr lang="en-US" sz="1600" dirty="0"/>
              <a:t> </a:t>
            </a:r>
            <a:r>
              <a:rPr lang="en-US" sz="1600" dirty="0" err="1"/>
              <a:t>poslovna</a:t>
            </a:r>
            <a:r>
              <a:rPr lang="en-US" sz="1600" dirty="0"/>
              <a:t> </a:t>
            </a:r>
            <a:r>
              <a:rPr lang="en-US" sz="1600" dirty="0" err="1"/>
              <a:t>logika</a:t>
            </a:r>
            <a:endParaRPr lang="en-US" sz="1600" dirty="0"/>
          </a:p>
          <a:p>
            <a:pPr marL="914400" lvl="2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Testiranje</a:t>
            </a:r>
            <a:r>
              <a:rPr lang="en-US" sz="2400" dirty="0"/>
              <a:t> </a:t>
            </a:r>
            <a:r>
              <a:rPr lang="en-US" sz="2400" dirty="0" err="1"/>
              <a:t>cijelog</a:t>
            </a:r>
            <a:r>
              <a:rPr lang="en-US" sz="2400" dirty="0"/>
              <a:t> </a:t>
            </a:r>
            <a:r>
              <a:rPr lang="en-US" sz="2400" dirty="0" err="1"/>
              <a:t>sustava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Selenium IDE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Efikasno</a:t>
            </a:r>
            <a:r>
              <a:rPr lang="en-US" dirty="0"/>
              <a:t> I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/>
              <a:t>provjeravanje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1213</TotalTime>
  <Words>299</Words>
  <Application>Microsoft Macintosh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ConnectiNET Eventio</vt:lpstr>
      <vt:lpstr>Sadržaj</vt:lpstr>
      <vt:lpstr>Članovi tima</vt:lpstr>
      <vt:lpstr>Opis zadatka</vt:lpstr>
      <vt:lpstr>Aktori i funkcionalni zahtjevi</vt:lpstr>
      <vt:lpstr>Nefunkcionalni i zahtjevi domene primjene</vt:lpstr>
      <vt:lpstr>Arhitektura sustava</vt:lpstr>
      <vt:lpstr>PowerPoint Presentation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Gašpar Haramija</cp:lastModifiedBy>
  <cp:revision>24</cp:revision>
  <dcterms:created xsi:type="dcterms:W3CDTF">2016-01-18T13:10:52Z</dcterms:created>
  <dcterms:modified xsi:type="dcterms:W3CDTF">2024-01-18T23:37:11Z</dcterms:modified>
</cp:coreProperties>
</file>