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67a20c4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67a20c4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7a20c4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7a20c4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aa118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aa118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7aa1c24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7aa1c24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7aa1c24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7aa1c24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7aa1c24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7aa1c24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5983" y="13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RNN, NLP &amp; Transformers Basic Concepts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00" y="2275520"/>
            <a:ext cx="6838950" cy="2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3125" y="11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&amp; GRU in RNN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442475" y="1152475"/>
            <a:ext cx="2091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25" y="686238"/>
            <a:ext cx="36858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0" y="686250"/>
            <a:ext cx="4581150" cy="31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16625" y="4176525"/>
            <a:ext cx="65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LSTM 3gate(i/p,forget,o/p),  GRU 2gate(reset(STM),update(LTM))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LSTM </a:t>
            </a:r>
            <a:r>
              <a:rPr lang="en"/>
              <a:t>2 states</a:t>
            </a:r>
            <a:r>
              <a:rPr lang="en"/>
              <a:t>(cell (LTM), Hidden(STM)), GRU(Hidden)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80150" y="3406613"/>
            <a:ext cx="24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(Gated Recurrent Unit)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6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22222"/>
                </a:solidFill>
                <a:highlight>
                  <a:srgbClr val="FFFFFF"/>
                </a:highlight>
              </a:rPr>
              <a:t>Natural Language Processing</a:t>
            </a:r>
            <a:endParaRPr b="1" sz="2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2550"/>
            <a:ext cx="8520600" cy="33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505200" y="4073650"/>
            <a:ext cx="3120300" cy="99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on Text 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125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79450" y="1261875"/>
            <a:ext cx="17145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65200" y="1321125"/>
            <a:ext cx="114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Syntactic </a:t>
            </a:r>
            <a:r>
              <a:rPr lang="en" sz="1800"/>
              <a:t>Parsing</a:t>
            </a:r>
            <a:endParaRPr sz="1800"/>
          </a:p>
        </p:txBody>
      </p:sp>
      <p:sp>
        <p:nvSpPr>
          <p:cNvPr id="83" name="Google Shape;83;p16"/>
          <p:cNvSpPr/>
          <p:nvPr/>
        </p:nvSpPr>
        <p:spPr>
          <a:xfrm>
            <a:off x="2711175" y="1261875"/>
            <a:ext cx="1623000" cy="8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768325" y="1321125"/>
            <a:ext cx="150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Entity </a:t>
            </a:r>
            <a:r>
              <a:rPr lang="en" sz="1500"/>
              <a:t>Extraction</a:t>
            </a:r>
            <a:r>
              <a:rPr lang="en" sz="1500"/>
              <a:t> or detection</a:t>
            </a:r>
            <a:endParaRPr sz="1500"/>
          </a:p>
        </p:txBody>
      </p:sp>
      <p:sp>
        <p:nvSpPr>
          <p:cNvPr id="85" name="Google Shape;85;p16"/>
          <p:cNvSpPr/>
          <p:nvPr/>
        </p:nvSpPr>
        <p:spPr>
          <a:xfrm>
            <a:off x="4882900" y="1296150"/>
            <a:ext cx="15087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034263" y="1352025"/>
            <a:ext cx="11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Statistical Features</a:t>
            </a:r>
            <a:endParaRPr sz="1600"/>
          </a:p>
        </p:txBody>
      </p:sp>
      <p:sp>
        <p:nvSpPr>
          <p:cNvPr id="87" name="Google Shape;87;p16"/>
          <p:cNvSpPr/>
          <p:nvPr/>
        </p:nvSpPr>
        <p:spPr>
          <a:xfrm>
            <a:off x="6791700" y="1319025"/>
            <a:ext cx="1508700" cy="8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877350" y="1401600"/>
            <a:ext cx="13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Word Embedding</a:t>
            </a:r>
            <a:endParaRPr sz="1500"/>
          </a:p>
        </p:txBody>
      </p:sp>
      <p:sp>
        <p:nvSpPr>
          <p:cNvPr id="89" name="Google Shape;89;p16"/>
          <p:cNvSpPr txBox="1"/>
          <p:nvPr/>
        </p:nvSpPr>
        <p:spPr>
          <a:xfrm>
            <a:off x="482350" y="2679200"/>
            <a:ext cx="1714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Dependency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of speech(POS)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711175" y="2490252"/>
            <a:ext cx="19203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methods: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(NER) Named Entity </a:t>
            </a:r>
            <a:r>
              <a:rPr lang="en"/>
              <a:t>Recognition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Topic Modelling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N-Gram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722850" y="2610650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(TF-IDF) Term frequency- Inverse document frequency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Count/ Density/ </a:t>
            </a:r>
            <a:r>
              <a:rPr lang="en"/>
              <a:t>Readability</a:t>
            </a:r>
            <a:r>
              <a:rPr lang="en"/>
              <a:t>  feature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814575" y="2724900"/>
            <a:ext cx="18288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Representing</a:t>
            </a:r>
            <a:r>
              <a:rPr lang="en"/>
              <a:t> words as vectors.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models: Word2Vec GLoVe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05200" y="4085075"/>
            <a:ext cx="3108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= t*log(n/doc(t))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t=no. </a:t>
            </a:r>
            <a:r>
              <a:rPr lang="en"/>
              <a:t>o</a:t>
            </a:r>
            <a:r>
              <a:rPr lang="en"/>
              <a:t>f </a:t>
            </a:r>
            <a:r>
              <a:rPr lang="en"/>
              <a:t>occurrence</a:t>
            </a:r>
            <a:r>
              <a:rPr lang="en"/>
              <a:t> of term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 total no. of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doc(t)=documents containing term 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725" y="1268175"/>
            <a:ext cx="5989324" cy="33140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Sequential Encoding Decoding</a:t>
            </a:r>
            <a:r>
              <a:rPr lang="en"/>
              <a:t>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r>
              <a:rPr lang="en"/>
              <a:t> Processing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75" y="1322525"/>
            <a:ext cx="47051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Architecture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00" y="1177750"/>
            <a:ext cx="70555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