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A43E-E2F3-BEEC-7AAA-385FC6CA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F4438-9FCA-B7C1-C17F-64960F222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92DFA-590D-8CF6-024D-3D35CF94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E011-AFF3-E0D2-07C9-C881C55E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6517-FDAD-3545-DB99-B556C85D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98B1-F4AD-D17C-8318-681F7B8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26B27-A289-2324-53CF-F2166E36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58C6-7A0E-3C62-9B39-39420166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BE83-8275-D5CE-4873-239DAF7F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D0D2-E455-FF55-4639-EA10DE2F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4A4B3-A0CD-1BF4-E705-80C1A9137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C385-1363-5056-C6C9-8D1F38C9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BE11-EE04-AA46-A363-B47D639F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A46E-C6C9-BB03-5E2D-46650ABA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F8EE-C945-5F9D-F7D2-ED64CD5E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57F9-72F7-C4BF-CE92-E2F67EAD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5C9A-BDE7-585E-7EE4-9198CE0C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9AA2-1599-1B09-DF18-3126AC2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15AD-E967-E92D-E6DA-052569BE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736D-5B15-6C05-18EE-EDE0ACFE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1EE7-0EEA-CF36-4C9A-9D3A0A3A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B71E9-FE88-FED4-C2EE-C5EDEC49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EB17-9168-1B32-AA49-A8D1EB9D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0967-12F7-095C-7C01-3B5D3EC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A17D-AEC9-CE8F-0405-0F4596B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F36-0C48-EAB1-F2C0-1FBC3B8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6F50-3A1C-85F9-5DC8-38FC085F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FD9E-8909-8002-A91A-7259263C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95F69-A772-B940-A965-CF358BEC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F2A6-F757-2D68-21BB-54FCF02F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FAD9-0FAD-8D92-6CB6-6F930FA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C673-21E9-C190-449F-6B0CD57B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81BB-C105-5879-EFA6-A8D47502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F3EBA-898A-72E4-4567-90247A05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1C5A0-225C-3B2E-BEAE-7DBF21BE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3B4E2-A4E2-6850-8A25-BF48D3D39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CD553-5ACE-4366-5115-9926457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B05A6-A0BA-34B8-8564-AA32F46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07C8A-E094-441C-10FD-A19A86A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7FB3-BB32-A9D1-464E-832D82FF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313F6-916E-1AC2-90FF-E4C4510E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EFDF3-B04F-E82E-9F8E-D83C3561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4634-A5DD-7877-25BA-D187C1B0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D01D0-A635-ACC9-61D0-C9D6D8C7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FB00F-67FC-7618-F809-8096DDB9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7BDF4-6422-9520-D760-71A13D20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1C9A-E046-21C0-0A43-F197398E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0F1E-090B-D1AE-70A5-69AABA6C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A73BE-6C6D-A1D6-DE4A-33BFFD62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02BBD-33BF-23AD-A3F5-F001708D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40DD8-6E51-F4CE-45EE-E034A617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6901-D336-D58A-24E6-D924395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AC24-ECE3-D147-3BBB-FD28B001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BE0E4-9B11-B4CF-73D5-07C5CC821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E8A56-3FF1-C814-52D9-02535FA9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B19E-5CAD-225E-DB13-C0B5FCCF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1152-3C0A-2A80-A7B5-BAC18FB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1E055-4BF8-7AB7-4888-02284B23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5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B434-F6A3-3668-AC60-E55B8411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9860-DE25-9A2C-C149-2135584C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A742-950C-91E8-889A-484DE1305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BEF7-5403-4D26-ABEB-DDEA3655D25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A682-AE28-FCF4-A37B-F750E203E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2BAD-90BF-0948-D7FF-97F0A971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DFE2-31B8-4559-954A-F7A9B7FB2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9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0FEC-AC4C-942C-C3C5-D7A55E6C6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Gate light 4.0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C515-7967-74AB-4DD9-DB56E3F91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BoltIOT</a:t>
            </a:r>
            <a:r>
              <a:rPr lang="en-US" dirty="0"/>
              <a:t> -&gt; </a:t>
            </a:r>
            <a:r>
              <a:rPr lang="en-US" dirty="0" err="1"/>
              <a:t>HomeAssistant</a:t>
            </a:r>
            <a:r>
              <a:rPr lang="en-US" dirty="0"/>
              <a:t> -&gt; </a:t>
            </a:r>
            <a:r>
              <a:rPr lang="en-US" dirty="0" err="1"/>
              <a:t>Mqtt</a:t>
            </a:r>
            <a:r>
              <a:rPr lang="en-US" dirty="0"/>
              <a:t> -&gt; BareMetal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1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6E64-8BDD-87B9-9B68-A6736D0C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472C4"/>
                </a:solidFill>
              </a:rPr>
              <a:t>Objectives</a:t>
            </a:r>
            <a:endParaRPr lang="en-IN" b="1" dirty="0">
              <a:solidFill>
                <a:srgbClr val="4472C4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D26A2-D17B-D197-C685-B63B00042EA7}"/>
              </a:ext>
            </a:extLst>
          </p:cNvPr>
          <p:cNvSpPr/>
          <p:nvPr/>
        </p:nvSpPr>
        <p:spPr>
          <a:xfrm>
            <a:off x="1479031" y="2349710"/>
            <a:ext cx="2428406" cy="154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Wi-Fi Time Sync</a:t>
            </a:r>
            <a:endParaRPr lang="en-IN" sz="2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FC2DB0-2788-3696-BEBB-1A812085158F}"/>
              </a:ext>
            </a:extLst>
          </p:cNvPr>
          <p:cNvSpPr/>
          <p:nvPr/>
        </p:nvSpPr>
        <p:spPr>
          <a:xfrm>
            <a:off x="4881797" y="2327496"/>
            <a:ext cx="2428406" cy="154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Timer Without RTC, WEB, or other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8D0D66-28C9-02F2-B2E1-B46EE7973137}"/>
              </a:ext>
            </a:extLst>
          </p:cNvPr>
          <p:cNvSpPr/>
          <p:nvPr/>
        </p:nvSpPr>
        <p:spPr>
          <a:xfrm>
            <a:off x="8449456" y="2327495"/>
            <a:ext cx="2428406" cy="154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Dynamic set time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347047-85A8-4BB8-D9D2-1E209B086314}"/>
              </a:ext>
            </a:extLst>
          </p:cNvPr>
          <p:cNvSpPr/>
          <p:nvPr/>
        </p:nvSpPr>
        <p:spPr>
          <a:xfrm>
            <a:off x="1479031" y="4508290"/>
            <a:ext cx="2428406" cy="154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Show time to change state</a:t>
            </a:r>
            <a:endParaRPr lang="en-I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8F408C-1401-C254-6181-3B82AEEA6FA2}"/>
              </a:ext>
            </a:extLst>
          </p:cNvPr>
          <p:cNvSpPr/>
          <p:nvPr/>
        </p:nvSpPr>
        <p:spPr>
          <a:xfrm>
            <a:off x="4881797" y="4508291"/>
            <a:ext cx="2428406" cy="154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CSS to make interface good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3688E-C5D7-85B0-C658-652D4E9AAC05}"/>
              </a:ext>
            </a:extLst>
          </p:cNvPr>
          <p:cNvSpPr/>
          <p:nvPr/>
        </p:nvSpPr>
        <p:spPr>
          <a:xfrm>
            <a:off x="8449456" y="4508289"/>
            <a:ext cx="2428406" cy="154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QR login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06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7726-AD26-655D-92D2-4373F05F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A2D2-E220-F241-AB91-3DE38B20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not set </a:t>
            </a:r>
            <a:r>
              <a:rPr lang="en-US"/>
              <a:t>error code		-…-…-…</a:t>
            </a:r>
            <a:endParaRPr lang="en-US" dirty="0"/>
          </a:p>
          <a:p>
            <a:r>
              <a:rPr lang="en-US" dirty="0"/>
              <a:t>Data receive notify		-.-.</a:t>
            </a:r>
          </a:p>
          <a:p>
            <a:r>
              <a:rPr lang="en-US" dirty="0"/>
              <a:t>(i.e.) for change state from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Gate light 4.0</vt:lpstr>
      <vt:lpstr>Objectives</vt:lpstr>
      <vt:lpstr>Use of 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</dc:creator>
  <cp:lastModifiedBy>Harish Kumar</cp:lastModifiedBy>
  <cp:revision>10</cp:revision>
  <dcterms:created xsi:type="dcterms:W3CDTF">2023-04-18T11:10:17Z</dcterms:created>
  <dcterms:modified xsi:type="dcterms:W3CDTF">2023-04-18T11:31:50Z</dcterms:modified>
</cp:coreProperties>
</file>