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0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B36F-6F43-4205-B03B-7E0490A8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F297A-829D-4F9F-8F39-007D4A74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2A15-78A5-4172-9434-0C1CD580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D2D7-C2F9-4C21-97B7-6FFF7486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27E5-16AD-4DF1-88C6-621C0D58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0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8FB3-FC16-4EE4-AE67-5EA2939C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27D0-29C9-4257-921A-9D51067E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52F6-99BD-4A85-AA95-E6B0844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C2DF-BD74-4DD0-9CE4-B2974CD1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12E2-9628-4775-871B-AE694697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0253C-3814-460C-A297-94688CB7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AA707-8ED7-49F7-B0A8-C157A9C1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8C0B-86E8-48EE-8E68-366DAA9D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1DE6-A5C0-40E6-877D-F4D8DD80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6200-7FEB-444D-BADE-74301DFE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9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533D-6C03-4A53-8B3F-1594B050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0DE9-DEDD-427A-A6B3-BC7F7EA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99F5-DD45-4413-B4C7-1D396D8B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F1ED-728D-42D4-9590-4198AE25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5B05-6E56-4ACD-852E-C4550059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ED25-0A38-4585-AA7E-AAC9491B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A262-D4D2-4E53-99E1-3B7D2D7B2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32A8-5714-492A-BC44-449D8F0E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5EC9-D9DD-445F-89E2-00BD0A90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9992B-1488-4FEE-82A9-BA157B25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1AAC-5660-4F55-8536-8387F483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40FB-5E31-4657-AC07-D7949AF64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FF97C-37F9-4320-A3D8-57C0E21CA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E45CF-212E-43D9-A9A0-26C82697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8908E-CAE4-4AE0-87A1-34CEA17B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1DFAD-D40B-4FBC-880C-7F67809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8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DA9A-A7D9-4E51-83C2-A2C8986B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B3E3-3FBB-43D5-8E81-F76C436A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3DC80-C19A-4ABF-ADB4-988DBFFDB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F8C99-4D09-454A-8E3F-2C08C8EA1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E9AB1-AF37-451C-85C6-F9575D06A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1BDF4-E064-4B68-95F7-7FABCAEC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3E678-83EA-4734-8FD7-70374872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C7DF7-979D-4C43-80E9-F304ABA7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2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E1B-CD1A-4DB0-94DF-1B959832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DDFF8-41B0-4837-AEBD-205BEB6E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1E1E8-E732-4024-85A1-6C987C4C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AE055-21E7-48A1-B56F-AA530994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9F4F1-8A32-4730-9576-AC35BBB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9EC37-C29C-4C33-A41E-68BF9FFF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CD31-07B9-44E1-B64B-51F8E01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3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201A-E805-47B6-BD86-94918A9C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DBF1-EAD5-4A71-BA8D-63AD14E6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43C15-9236-4A6A-B6E2-2D073FBB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21C9-28FB-45EC-93A7-95A19B9C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E133-CA2A-4EBF-A479-8D0AE727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AC25-23EB-4733-B242-113DF949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6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71D-1D2B-40A1-A1D0-2AF7C183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62DC3-D28D-4219-9450-25281A07B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CC550-6EFA-440F-9D1D-93D9E403A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9D44C-9928-4DD9-9544-636B4B21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6D25F-492F-4C8F-A0F9-09DD9399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85E44-DF60-47BF-9D0F-5EE4129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6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EA4A9-D0D1-4CBA-9A05-600B1ADB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1CDCF-A6C4-4CBA-BC2C-C8194EDA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A3B3-93E3-45CA-87D1-85B57AE06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5E68-F778-4670-99BF-3FA11BB910FA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DEB6-E481-4949-9077-FE5710E83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B701-38A9-4B10-9D8F-9B04ED5BA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9CDD-7836-409E-A6AB-FF7CAB5EE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5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42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Gopala Krishnan</dc:creator>
  <cp:lastModifiedBy>N Gopala Krishnan</cp:lastModifiedBy>
  <cp:revision>1</cp:revision>
  <dcterms:created xsi:type="dcterms:W3CDTF">2020-11-12T01:27:57Z</dcterms:created>
  <dcterms:modified xsi:type="dcterms:W3CDTF">2020-11-12T01:54:09Z</dcterms:modified>
</cp:coreProperties>
</file>