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F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4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D983-B970-43D8-AF5C-556C00562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8A8EF-44CE-4665-A496-660E1641F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66B2D-A355-4127-A28C-0F8086F8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6D95-02B4-4761-AC7A-6E3A6C701D8C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A420B-DB8D-4763-BC27-8F38A1AC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135F9-7289-40FF-BC7C-07E2B7B7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E276-F694-41AE-9597-489A8BBF4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94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ADE9C-5AD9-4507-82A5-3952B451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6B033-C057-45E3-AF73-055439C67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08440-A78A-4E45-B44B-DAF4AEAA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6D95-02B4-4761-AC7A-6E3A6C701D8C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101E2-0814-4E0E-9968-0EFDD049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EF032-6CFE-4772-BDCD-117EEA8E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E276-F694-41AE-9597-489A8BBF4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61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C041D4-40E0-4825-842C-D5620858D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FC644-D834-4FB5-B7E1-28CAD26B0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03FEE-4C15-4206-A13D-9C2AD78D8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6D95-02B4-4761-AC7A-6E3A6C701D8C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B2382-94DE-4FE7-8F33-7F40A864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1DD56-5B57-40D2-B0EB-EF3A85144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E276-F694-41AE-9597-489A8BBF4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02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29692-77A8-4F14-8540-A30D9B15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0F28-C593-431A-8919-803A115A1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EC358-D384-4157-8551-11351CBA2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6D95-02B4-4761-AC7A-6E3A6C701D8C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5FD22-252D-439E-8B86-796CB8A3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FCE1C-7F11-47BD-A325-1F5DAFB0F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E276-F694-41AE-9597-489A8BBF4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1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F7E9C-4601-4547-9077-D12C2AF4C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9605C-896D-44C0-A98F-6841A13ED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7CBF-8C0A-455E-93A3-FC32F30E5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6D95-02B4-4761-AC7A-6E3A6C701D8C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1AF85-11D1-4F36-BD72-834DEEA0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58A7C-B992-4718-B972-F00BDB2D4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E276-F694-41AE-9597-489A8BBF4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16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B1996-28FA-475E-9F69-D4809184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05FDB-6CB7-4ADE-99CB-777E066A4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8BC48-C5A9-4153-894F-C2F24899E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D6FFF-7CD2-4DE5-97BE-16E94023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6D95-02B4-4761-AC7A-6E3A6C701D8C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A4FC2-07A6-460D-AA88-E62950177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F5F27-C65D-4749-9D8B-44A973BF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E276-F694-41AE-9597-489A8BBF4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46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1FDCB-A76D-466E-9796-876A73A6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0BA47-C89A-45E6-8574-6237F1CF0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B9C36-8168-42B3-BF70-989BC2596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0CFDEF-17C1-456A-A9D8-B7A28C3F5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C99FC-3ADB-4307-8E3C-49D54071B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144836-710A-45FE-8537-753E3288A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6D95-02B4-4761-AC7A-6E3A6C701D8C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1EFFE5-6F5F-4FEC-9F17-DC7D8259B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380ED-A968-4EC3-8400-0D8161B85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E276-F694-41AE-9597-489A8BBF4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881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61E4C-3255-41A0-B2F8-CCEDE9FF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FFD4B3-810B-4743-B346-339970D33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6D95-02B4-4761-AC7A-6E3A6C701D8C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6CF12-419A-4927-B2F8-2C442403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2D127-D6E5-49D8-82B1-A4EFE763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E276-F694-41AE-9597-489A8BBF4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40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E4D7D7-C2F8-4F1E-ABDF-F55F16963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6D95-02B4-4761-AC7A-6E3A6C701D8C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EEE08B-F03B-457E-B0D2-CD660B2B3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976C5-D7F1-48F5-B66B-8EE23007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E276-F694-41AE-9597-489A8BBF4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20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0EC4-4A1C-454C-A42B-4E70223BD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4C544-73B4-42DF-BC05-990654027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224B4-84F0-4887-B06E-5884D0F3B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97F23-FBE4-4CFC-B1BA-D94B4550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6D95-02B4-4761-AC7A-6E3A6C701D8C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4A2BE-BE25-4CCA-9C5A-8706B575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CB96F-8893-4C37-800E-CC4BBE08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E276-F694-41AE-9597-489A8BBF4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27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94B6-79EC-465E-A715-2FB939158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761F49-1BAB-48C1-B83E-AA4D0FFD4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5FEC7-498A-49EE-AC9D-B4512DAAF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CE4A3-606C-4251-B559-169300238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6D95-02B4-4761-AC7A-6E3A6C701D8C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58AB0-A473-41D8-8976-FF3FA5B33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B71DF-53DD-4F26-950A-66F450522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E276-F694-41AE-9597-489A8BBF4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54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00C67-8EB5-4D9F-A140-23B28BA60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73E43-F231-4837-87F9-EE54A588A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D8D22-5AA9-4B73-85E0-A948FE8B3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06D95-02B4-4761-AC7A-6E3A6C701D8C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5C260-DFF6-4BCB-8332-73F6DDBB5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75C6D-7971-4297-AA70-4D7EBAD06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AE276-F694-41AE-9597-489A8BBF4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25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3B8F28-41C2-4DB9-8162-DCA2C272B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8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3B8F28-41C2-4DB9-8162-DCA2C272B4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54" b="65170"/>
          <a:stretch/>
        </p:blipFill>
        <p:spPr>
          <a:xfrm>
            <a:off x="3886350" y="170424"/>
            <a:ext cx="3446592" cy="65171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BBDB5F-AF8C-4DAA-9EDD-B1356F4463A4}"/>
              </a:ext>
            </a:extLst>
          </p:cNvPr>
          <p:cNvSpPr txBox="1"/>
          <p:nvPr/>
        </p:nvSpPr>
        <p:spPr>
          <a:xfrm>
            <a:off x="7332942" y="1548771"/>
            <a:ext cx="89479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900" dirty="0"/>
              <a:t>1</a:t>
            </a:r>
          </a:p>
          <a:p>
            <a:endParaRPr lang="en-IN" sz="1900" dirty="0"/>
          </a:p>
          <a:p>
            <a:r>
              <a:rPr lang="en-IN" sz="1900" dirty="0"/>
              <a:t>1.6/2.6</a:t>
            </a:r>
          </a:p>
          <a:p>
            <a:endParaRPr lang="en-IN" sz="1900" dirty="0"/>
          </a:p>
          <a:p>
            <a:r>
              <a:rPr lang="en-IN" sz="1900" dirty="0"/>
              <a:t>1.2/2.6</a:t>
            </a:r>
          </a:p>
          <a:p>
            <a:endParaRPr lang="en-IN" sz="1900" dirty="0"/>
          </a:p>
          <a:p>
            <a:r>
              <a:rPr lang="en-IN" sz="1900" dirty="0"/>
              <a:t>7/26</a:t>
            </a:r>
          </a:p>
          <a:p>
            <a:endParaRPr lang="en-IN" sz="1900" dirty="0"/>
          </a:p>
          <a:p>
            <a:r>
              <a:rPr lang="en-IN" sz="1900" dirty="0"/>
              <a:t>5/26</a:t>
            </a:r>
          </a:p>
          <a:p>
            <a:endParaRPr lang="en-IN" sz="1900" dirty="0"/>
          </a:p>
          <a:p>
            <a:r>
              <a:rPr lang="en-IN" sz="1900" dirty="0"/>
              <a:t>4/26</a:t>
            </a:r>
          </a:p>
          <a:p>
            <a:endParaRPr lang="en-IN" sz="1900" dirty="0"/>
          </a:p>
          <a:p>
            <a:r>
              <a:rPr lang="en-IN" sz="1900" dirty="0"/>
              <a:t>3/26</a:t>
            </a:r>
          </a:p>
          <a:p>
            <a:endParaRPr lang="en-IN" sz="1900" dirty="0"/>
          </a:p>
          <a:p>
            <a:r>
              <a:rPr lang="en-IN" sz="1900" dirty="0"/>
              <a:t>2/26</a:t>
            </a:r>
          </a:p>
          <a:p>
            <a:endParaRPr lang="en-IN" sz="1900" dirty="0"/>
          </a:p>
          <a:p>
            <a:r>
              <a:rPr lang="en-IN" sz="1900" dirty="0"/>
              <a:t>1/26</a:t>
            </a:r>
          </a:p>
          <a:p>
            <a:endParaRPr lang="en-IN" sz="1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EF3F54-F1C9-4E6B-8248-0A735B03F841}"/>
              </a:ext>
            </a:extLst>
          </p:cNvPr>
          <p:cNvSpPr txBox="1"/>
          <p:nvPr/>
        </p:nvSpPr>
        <p:spPr>
          <a:xfrm>
            <a:off x="8367263" y="1548771"/>
            <a:ext cx="64953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900" dirty="0"/>
              <a:t>1</a:t>
            </a:r>
          </a:p>
          <a:p>
            <a:endParaRPr lang="en-IN" sz="1900" dirty="0"/>
          </a:p>
          <a:p>
            <a:r>
              <a:rPr lang="en-IN" sz="1900" dirty="0"/>
              <a:t>8/13</a:t>
            </a:r>
          </a:p>
          <a:p>
            <a:endParaRPr lang="en-IN" sz="1900" dirty="0"/>
          </a:p>
          <a:p>
            <a:r>
              <a:rPr lang="en-IN" sz="1900" dirty="0"/>
              <a:t>6/13</a:t>
            </a:r>
          </a:p>
          <a:p>
            <a:endParaRPr lang="en-IN" sz="1900" dirty="0"/>
          </a:p>
          <a:p>
            <a:r>
              <a:rPr lang="en-IN" sz="1900" dirty="0"/>
              <a:t>7/26</a:t>
            </a:r>
          </a:p>
          <a:p>
            <a:endParaRPr lang="en-IN" sz="1900" dirty="0"/>
          </a:p>
          <a:p>
            <a:r>
              <a:rPr lang="en-IN" sz="1900" dirty="0"/>
              <a:t>5/26</a:t>
            </a:r>
          </a:p>
          <a:p>
            <a:endParaRPr lang="en-IN" sz="1900" dirty="0"/>
          </a:p>
          <a:p>
            <a:r>
              <a:rPr lang="en-IN" sz="1900" dirty="0"/>
              <a:t>2/13</a:t>
            </a:r>
          </a:p>
          <a:p>
            <a:endParaRPr lang="en-IN" sz="1900" dirty="0"/>
          </a:p>
          <a:p>
            <a:r>
              <a:rPr lang="en-IN" sz="1900" dirty="0"/>
              <a:t>3/26</a:t>
            </a:r>
          </a:p>
          <a:p>
            <a:endParaRPr lang="en-IN" sz="1900" dirty="0"/>
          </a:p>
          <a:p>
            <a:r>
              <a:rPr lang="en-IN" sz="1900" dirty="0"/>
              <a:t>1/13</a:t>
            </a:r>
          </a:p>
          <a:p>
            <a:endParaRPr lang="en-IN" sz="1900" dirty="0"/>
          </a:p>
          <a:p>
            <a:r>
              <a:rPr lang="en-IN" sz="1900" dirty="0"/>
              <a:t>1/26</a:t>
            </a:r>
          </a:p>
          <a:p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8791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alf Frame 4">
            <a:extLst>
              <a:ext uri="{FF2B5EF4-FFF2-40B4-BE49-F238E27FC236}">
                <a16:creationId xmlns:a16="http://schemas.microsoft.com/office/drawing/2014/main" id="{7C0B3793-34B7-4745-9C25-BD79456739CE}"/>
              </a:ext>
            </a:extLst>
          </p:cNvPr>
          <p:cNvSpPr/>
          <p:nvPr/>
        </p:nvSpPr>
        <p:spPr>
          <a:xfrm rot="13639953">
            <a:off x="797518" y="837817"/>
            <a:ext cx="342086" cy="920717"/>
          </a:xfrm>
          <a:prstGeom prst="halfFrame">
            <a:avLst>
              <a:gd name="adj1" fmla="val 35872"/>
              <a:gd name="adj2" fmla="val 21290"/>
            </a:avLst>
          </a:prstGeom>
          <a:solidFill>
            <a:srgbClr val="5BFF0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8D739AB2-08CF-4359-869E-478F88A69C7D}"/>
              </a:ext>
            </a:extLst>
          </p:cNvPr>
          <p:cNvSpPr/>
          <p:nvPr/>
        </p:nvSpPr>
        <p:spPr>
          <a:xfrm rot="13639953">
            <a:off x="2473916" y="837816"/>
            <a:ext cx="342086" cy="920717"/>
          </a:xfrm>
          <a:prstGeom prst="halfFrame">
            <a:avLst>
              <a:gd name="adj1" fmla="val 35872"/>
              <a:gd name="adj2" fmla="val 21290"/>
            </a:avLst>
          </a:prstGeom>
          <a:solidFill>
            <a:srgbClr val="5BFF0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4F5FD2AA-C3B5-47F8-AA7E-98E0B247DB30}"/>
              </a:ext>
            </a:extLst>
          </p:cNvPr>
          <p:cNvSpPr/>
          <p:nvPr/>
        </p:nvSpPr>
        <p:spPr>
          <a:xfrm rot="13639953">
            <a:off x="4168189" y="837818"/>
            <a:ext cx="342086" cy="920717"/>
          </a:xfrm>
          <a:prstGeom prst="halfFrame">
            <a:avLst>
              <a:gd name="adj1" fmla="val 35872"/>
              <a:gd name="adj2" fmla="val 21290"/>
            </a:avLst>
          </a:prstGeom>
          <a:solidFill>
            <a:srgbClr val="5BFF0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FDC02792-2D70-4F7A-9F1B-600629D2BC3B}"/>
              </a:ext>
            </a:extLst>
          </p:cNvPr>
          <p:cNvSpPr/>
          <p:nvPr/>
        </p:nvSpPr>
        <p:spPr>
          <a:xfrm rot="13639953">
            <a:off x="797518" y="2216673"/>
            <a:ext cx="342086" cy="920717"/>
          </a:xfrm>
          <a:prstGeom prst="halfFrame">
            <a:avLst>
              <a:gd name="adj1" fmla="val 35872"/>
              <a:gd name="adj2" fmla="val 21290"/>
            </a:avLst>
          </a:prstGeom>
          <a:solidFill>
            <a:srgbClr val="5BFF0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id="{7D9FFE4F-C084-4968-A76E-524E7537DE31}"/>
              </a:ext>
            </a:extLst>
          </p:cNvPr>
          <p:cNvSpPr/>
          <p:nvPr/>
        </p:nvSpPr>
        <p:spPr>
          <a:xfrm rot="13639953">
            <a:off x="7567887" y="837813"/>
            <a:ext cx="342086" cy="920717"/>
          </a:xfrm>
          <a:prstGeom prst="halfFrame">
            <a:avLst>
              <a:gd name="adj1" fmla="val 35872"/>
              <a:gd name="adj2" fmla="val 21290"/>
            </a:avLst>
          </a:prstGeom>
          <a:solidFill>
            <a:srgbClr val="5BFF0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367F2B93-C49F-4DD4-954C-2F01BA4DB87F}"/>
              </a:ext>
            </a:extLst>
          </p:cNvPr>
          <p:cNvSpPr/>
          <p:nvPr/>
        </p:nvSpPr>
        <p:spPr>
          <a:xfrm rot="13639953">
            <a:off x="9262160" y="837815"/>
            <a:ext cx="342086" cy="920717"/>
          </a:xfrm>
          <a:prstGeom prst="halfFrame">
            <a:avLst>
              <a:gd name="adj1" fmla="val 35872"/>
              <a:gd name="adj2" fmla="val 21290"/>
            </a:avLst>
          </a:prstGeom>
          <a:solidFill>
            <a:srgbClr val="5BFF0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7649328F-E3A5-4E23-8B1F-51F340E690B6}"/>
              </a:ext>
            </a:extLst>
          </p:cNvPr>
          <p:cNvSpPr/>
          <p:nvPr/>
        </p:nvSpPr>
        <p:spPr>
          <a:xfrm rot="13639953">
            <a:off x="797517" y="4945358"/>
            <a:ext cx="342086" cy="920717"/>
          </a:xfrm>
          <a:prstGeom prst="halfFrame">
            <a:avLst>
              <a:gd name="adj1" fmla="val 35872"/>
              <a:gd name="adj2" fmla="val 21290"/>
            </a:avLst>
          </a:prstGeom>
          <a:solidFill>
            <a:srgbClr val="5BFF0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806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alf Frame 4">
            <a:extLst>
              <a:ext uri="{FF2B5EF4-FFF2-40B4-BE49-F238E27FC236}">
                <a16:creationId xmlns:a16="http://schemas.microsoft.com/office/drawing/2014/main" id="{7C0B3793-34B7-4745-9C25-BD79456739CE}"/>
              </a:ext>
            </a:extLst>
          </p:cNvPr>
          <p:cNvSpPr/>
          <p:nvPr/>
        </p:nvSpPr>
        <p:spPr>
          <a:xfrm rot="13639953">
            <a:off x="797518" y="837817"/>
            <a:ext cx="342086" cy="920717"/>
          </a:xfrm>
          <a:prstGeom prst="halfFrame">
            <a:avLst>
              <a:gd name="adj1" fmla="val 35872"/>
              <a:gd name="adj2" fmla="val 21290"/>
            </a:avLst>
          </a:prstGeom>
          <a:solidFill>
            <a:srgbClr val="5BFF0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8D739AB2-08CF-4359-869E-478F88A69C7D}"/>
              </a:ext>
            </a:extLst>
          </p:cNvPr>
          <p:cNvSpPr/>
          <p:nvPr/>
        </p:nvSpPr>
        <p:spPr>
          <a:xfrm rot="13639953">
            <a:off x="2473916" y="837816"/>
            <a:ext cx="342086" cy="920717"/>
          </a:xfrm>
          <a:prstGeom prst="halfFrame">
            <a:avLst>
              <a:gd name="adj1" fmla="val 35872"/>
              <a:gd name="adj2" fmla="val 21290"/>
            </a:avLst>
          </a:prstGeom>
          <a:solidFill>
            <a:srgbClr val="5BFF0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4F5FD2AA-C3B5-47F8-AA7E-98E0B247DB30}"/>
              </a:ext>
            </a:extLst>
          </p:cNvPr>
          <p:cNvSpPr/>
          <p:nvPr/>
        </p:nvSpPr>
        <p:spPr>
          <a:xfrm rot="13639953">
            <a:off x="4168189" y="837818"/>
            <a:ext cx="342086" cy="920717"/>
          </a:xfrm>
          <a:prstGeom prst="halfFrame">
            <a:avLst>
              <a:gd name="adj1" fmla="val 35872"/>
              <a:gd name="adj2" fmla="val 21290"/>
            </a:avLst>
          </a:prstGeom>
          <a:solidFill>
            <a:srgbClr val="5BFF0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FDC02792-2D70-4F7A-9F1B-600629D2BC3B}"/>
              </a:ext>
            </a:extLst>
          </p:cNvPr>
          <p:cNvSpPr/>
          <p:nvPr/>
        </p:nvSpPr>
        <p:spPr>
          <a:xfrm rot="13639953">
            <a:off x="797518" y="2216673"/>
            <a:ext cx="342086" cy="920717"/>
          </a:xfrm>
          <a:prstGeom prst="halfFrame">
            <a:avLst>
              <a:gd name="adj1" fmla="val 35872"/>
              <a:gd name="adj2" fmla="val 21290"/>
            </a:avLst>
          </a:prstGeom>
          <a:solidFill>
            <a:srgbClr val="5BFF0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id="{7D9FFE4F-C084-4968-A76E-524E7537DE31}"/>
              </a:ext>
            </a:extLst>
          </p:cNvPr>
          <p:cNvSpPr/>
          <p:nvPr/>
        </p:nvSpPr>
        <p:spPr>
          <a:xfrm rot="13639953">
            <a:off x="7567887" y="837813"/>
            <a:ext cx="342086" cy="920717"/>
          </a:xfrm>
          <a:prstGeom prst="halfFrame">
            <a:avLst>
              <a:gd name="adj1" fmla="val 35872"/>
              <a:gd name="adj2" fmla="val 21290"/>
            </a:avLst>
          </a:prstGeom>
          <a:solidFill>
            <a:srgbClr val="5BFF0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367F2B93-C49F-4DD4-954C-2F01BA4DB87F}"/>
              </a:ext>
            </a:extLst>
          </p:cNvPr>
          <p:cNvSpPr/>
          <p:nvPr/>
        </p:nvSpPr>
        <p:spPr>
          <a:xfrm rot="13639953">
            <a:off x="9262160" y="837815"/>
            <a:ext cx="342086" cy="920717"/>
          </a:xfrm>
          <a:prstGeom prst="halfFrame">
            <a:avLst>
              <a:gd name="adj1" fmla="val 35872"/>
              <a:gd name="adj2" fmla="val 21290"/>
            </a:avLst>
          </a:prstGeom>
          <a:solidFill>
            <a:srgbClr val="5BFF0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7649328F-E3A5-4E23-8B1F-51F340E690B6}"/>
              </a:ext>
            </a:extLst>
          </p:cNvPr>
          <p:cNvSpPr/>
          <p:nvPr/>
        </p:nvSpPr>
        <p:spPr>
          <a:xfrm rot="13639953">
            <a:off x="797517" y="4945358"/>
            <a:ext cx="342086" cy="920717"/>
          </a:xfrm>
          <a:prstGeom prst="halfFrame">
            <a:avLst>
              <a:gd name="adj1" fmla="val 35872"/>
              <a:gd name="adj2" fmla="val 21290"/>
            </a:avLst>
          </a:prstGeom>
          <a:solidFill>
            <a:srgbClr val="5BFF0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D4EECB-8148-4E09-996F-B0AA3697ED3E}"/>
              </a:ext>
            </a:extLst>
          </p:cNvPr>
          <p:cNvSpPr txBox="1"/>
          <p:nvPr/>
        </p:nvSpPr>
        <p:spPr>
          <a:xfrm>
            <a:off x="3831514" y="5225274"/>
            <a:ext cx="1096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5BFF09"/>
                </a:solidFill>
              </a:rPr>
              <a:t>PHOTO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21ABB6-CF32-43E4-B253-906C4948B2E6}"/>
              </a:ext>
            </a:extLst>
          </p:cNvPr>
          <p:cNvSpPr txBox="1"/>
          <p:nvPr/>
        </p:nvSpPr>
        <p:spPr>
          <a:xfrm>
            <a:off x="5507913" y="5257445"/>
            <a:ext cx="1096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5BFF09"/>
                </a:solidFill>
              </a:rPr>
              <a:t>PHOTO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C69AF0-890C-4676-9CD1-5A5D71657AE0}"/>
              </a:ext>
            </a:extLst>
          </p:cNvPr>
          <p:cNvSpPr txBox="1"/>
          <p:nvPr/>
        </p:nvSpPr>
        <p:spPr>
          <a:xfrm>
            <a:off x="2096860" y="5225274"/>
            <a:ext cx="1096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5BFF09"/>
                </a:solidFill>
              </a:rPr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866113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alf Frame 4">
            <a:extLst>
              <a:ext uri="{FF2B5EF4-FFF2-40B4-BE49-F238E27FC236}">
                <a16:creationId xmlns:a16="http://schemas.microsoft.com/office/drawing/2014/main" id="{7C0B3793-34B7-4745-9C25-BD79456739CE}"/>
              </a:ext>
            </a:extLst>
          </p:cNvPr>
          <p:cNvSpPr/>
          <p:nvPr/>
        </p:nvSpPr>
        <p:spPr>
          <a:xfrm rot="13639953">
            <a:off x="797518" y="837817"/>
            <a:ext cx="342086" cy="920717"/>
          </a:xfrm>
          <a:prstGeom prst="halfFrame">
            <a:avLst>
              <a:gd name="adj1" fmla="val 35872"/>
              <a:gd name="adj2" fmla="val 21290"/>
            </a:avLst>
          </a:prstGeom>
          <a:solidFill>
            <a:srgbClr val="5BFF0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8D739AB2-08CF-4359-869E-478F88A69C7D}"/>
              </a:ext>
            </a:extLst>
          </p:cNvPr>
          <p:cNvSpPr/>
          <p:nvPr/>
        </p:nvSpPr>
        <p:spPr>
          <a:xfrm rot="13639953">
            <a:off x="2473916" y="837816"/>
            <a:ext cx="342086" cy="920717"/>
          </a:xfrm>
          <a:prstGeom prst="halfFrame">
            <a:avLst>
              <a:gd name="adj1" fmla="val 35872"/>
              <a:gd name="adj2" fmla="val 21290"/>
            </a:avLst>
          </a:prstGeom>
          <a:solidFill>
            <a:srgbClr val="5BFF0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4F5FD2AA-C3B5-47F8-AA7E-98E0B247DB30}"/>
              </a:ext>
            </a:extLst>
          </p:cNvPr>
          <p:cNvSpPr/>
          <p:nvPr/>
        </p:nvSpPr>
        <p:spPr>
          <a:xfrm rot="13639953">
            <a:off x="4168189" y="837818"/>
            <a:ext cx="342086" cy="920717"/>
          </a:xfrm>
          <a:prstGeom prst="halfFrame">
            <a:avLst>
              <a:gd name="adj1" fmla="val 35872"/>
              <a:gd name="adj2" fmla="val 21290"/>
            </a:avLst>
          </a:prstGeom>
          <a:solidFill>
            <a:srgbClr val="5BFF0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FDC02792-2D70-4F7A-9F1B-600629D2BC3B}"/>
              </a:ext>
            </a:extLst>
          </p:cNvPr>
          <p:cNvSpPr/>
          <p:nvPr/>
        </p:nvSpPr>
        <p:spPr>
          <a:xfrm rot="13639953">
            <a:off x="797518" y="2216673"/>
            <a:ext cx="342086" cy="920717"/>
          </a:xfrm>
          <a:prstGeom prst="halfFrame">
            <a:avLst>
              <a:gd name="adj1" fmla="val 35872"/>
              <a:gd name="adj2" fmla="val 21290"/>
            </a:avLst>
          </a:prstGeom>
          <a:solidFill>
            <a:srgbClr val="5BFF0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id="{7D9FFE4F-C084-4968-A76E-524E7537DE31}"/>
              </a:ext>
            </a:extLst>
          </p:cNvPr>
          <p:cNvSpPr/>
          <p:nvPr/>
        </p:nvSpPr>
        <p:spPr>
          <a:xfrm rot="13639953">
            <a:off x="7567887" y="837813"/>
            <a:ext cx="342086" cy="920717"/>
          </a:xfrm>
          <a:prstGeom prst="halfFrame">
            <a:avLst>
              <a:gd name="adj1" fmla="val 35872"/>
              <a:gd name="adj2" fmla="val 21290"/>
            </a:avLst>
          </a:prstGeom>
          <a:solidFill>
            <a:srgbClr val="5BFF0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367F2B93-C49F-4DD4-954C-2F01BA4DB87F}"/>
              </a:ext>
            </a:extLst>
          </p:cNvPr>
          <p:cNvSpPr/>
          <p:nvPr/>
        </p:nvSpPr>
        <p:spPr>
          <a:xfrm rot="13639953">
            <a:off x="9262160" y="837815"/>
            <a:ext cx="342086" cy="920717"/>
          </a:xfrm>
          <a:prstGeom prst="halfFrame">
            <a:avLst>
              <a:gd name="adj1" fmla="val 35872"/>
              <a:gd name="adj2" fmla="val 21290"/>
            </a:avLst>
          </a:prstGeom>
          <a:solidFill>
            <a:srgbClr val="5BFF0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7649328F-E3A5-4E23-8B1F-51F340E690B6}"/>
              </a:ext>
            </a:extLst>
          </p:cNvPr>
          <p:cNvSpPr/>
          <p:nvPr/>
        </p:nvSpPr>
        <p:spPr>
          <a:xfrm rot="13639953">
            <a:off x="797517" y="4945358"/>
            <a:ext cx="342086" cy="920717"/>
          </a:xfrm>
          <a:prstGeom prst="halfFrame">
            <a:avLst>
              <a:gd name="adj1" fmla="val 35872"/>
              <a:gd name="adj2" fmla="val 21290"/>
            </a:avLst>
          </a:prstGeom>
          <a:solidFill>
            <a:srgbClr val="5BFF0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B32EED-8132-4579-BF99-9DE438393085}"/>
              </a:ext>
            </a:extLst>
          </p:cNvPr>
          <p:cNvSpPr txBox="1"/>
          <p:nvPr/>
        </p:nvSpPr>
        <p:spPr>
          <a:xfrm>
            <a:off x="3871502" y="3810541"/>
            <a:ext cx="1096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5BFF09"/>
                </a:solidFill>
              </a:rPr>
              <a:t>PHOTO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226D1D-A931-45E7-B133-595909789885}"/>
              </a:ext>
            </a:extLst>
          </p:cNvPr>
          <p:cNvSpPr txBox="1"/>
          <p:nvPr/>
        </p:nvSpPr>
        <p:spPr>
          <a:xfrm>
            <a:off x="5547901" y="3842712"/>
            <a:ext cx="1096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5BFF09"/>
                </a:solidFill>
              </a:rPr>
              <a:t>PHOTO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FC54F9-E9A4-4AF8-9F92-25D37B97C96E}"/>
              </a:ext>
            </a:extLst>
          </p:cNvPr>
          <p:cNvSpPr txBox="1"/>
          <p:nvPr/>
        </p:nvSpPr>
        <p:spPr>
          <a:xfrm>
            <a:off x="479629" y="3810541"/>
            <a:ext cx="1096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5BFF09"/>
                </a:solidFill>
              </a:rPr>
              <a:t>PHOTO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C1835D-8FC0-496D-AC73-88E11EEDC7E9}"/>
              </a:ext>
            </a:extLst>
          </p:cNvPr>
          <p:cNvSpPr txBox="1"/>
          <p:nvPr/>
        </p:nvSpPr>
        <p:spPr>
          <a:xfrm>
            <a:off x="2156028" y="3842712"/>
            <a:ext cx="1096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5BFF09"/>
                </a:solidFill>
              </a:rPr>
              <a:t>PHOTO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1579AB-3415-48D5-9375-70FF959C2A96}"/>
              </a:ext>
            </a:extLst>
          </p:cNvPr>
          <p:cNvSpPr txBox="1"/>
          <p:nvPr/>
        </p:nvSpPr>
        <p:spPr>
          <a:xfrm>
            <a:off x="7213068" y="2482074"/>
            <a:ext cx="1096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5BFF09"/>
                </a:solidFill>
              </a:rPr>
              <a:t>PHOTO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6C44FA-62E0-4F69-A3EA-BFBBA0ECEC09}"/>
              </a:ext>
            </a:extLst>
          </p:cNvPr>
          <p:cNvSpPr txBox="1"/>
          <p:nvPr/>
        </p:nvSpPr>
        <p:spPr>
          <a:xfrm>
            <a:off x="8889467" y="2514245"/>
            <a:ext cx="1096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5BFF09"/>
                </a:solidFill>
              </a:rPr>
              <a:t>PHOTO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D4EECB-8148-4E09-996F-B0AA3697ED3E}"/>
              </a:ext>
            </a:extLst>
          </p:cNvPr>
          <p:cNvSpPr txBox="1"/>
          <p:nvPr/>
        </p:nvSpPr>
        <p:spPr>
          <a:xfrm>
            <a:off x="3831514" y="5225274"/>
            <a:ext cx="1096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5BFF09"/>
                </a:solidFill>
              </a:rPr>
              <a:t>PHOTO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21ABB6-CF32-43E4-B253-906C4948B2E6}"/>
              </a:ext>
            </a:extLst>
          </p:cNvPr>
          <p:cNvSpPr txBox="1"/>
          <p:nvPr/>
        </p:nvSpPr>
        <p:spPr>
          <a:xfrm>
            <a:off x="5507913" y="5257445"/>
            <a:ext cx="1096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5BFF09"/>
                </a:solidFill>
              </a:rPr>
              <a:t>PHOTO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C69AF0-890C-4676-9CD1-5A5D71657AE0}"/>
              </a:ext>
            </a:extLst>
          </p:cNvPr>
          <p:cNvSpPr txBox="1"/>
          <p:nvPr/>
        </p:nvSpPr>
        <p:spPr>
          <a:xfrm>
            <a:off x="2096860" y="5225274"/>
            <a:ext cx="1096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5BFF09"/>
                </a:solidFill>
              </a:rPr>
              <a:t>PHOTO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7D8DB2-101F-4469-B503-97FCAE99322B}"/>
              </a:ext>
            </a:extLst>
          </p:cNvPr>
          <p:cNvSpPr txBox="1"/>
          <p:nvPr/>
        </p:nvSpPr>
        <p:spPr>
          <a:xfrm>
            <a:off x="7224300" y="3857630"/>
            <a:ext cx="1096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5BFF09"/>
                </a:solidFill>
              </a:rPr>
              <a:t>PHOTO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9F68E6-18C6-452E-89A7-0639A55AE3C2}"/>
              </a:ext>
            </a:extLst>
          </p:cNvPr>
          <p:cNvSpPr txBox="1"/>
          <p:nvPr/>
        </p:nvSpPr>
        <p:spPr>
          <a:xfrm>
            <a:off x="8900699" y="3889801"/>
            <a:ext cx="1096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5BFF09"/>
                </a:solidFill>
              </a:rPr>
              <a:t>PHOTO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1750E7-3B26-4DDF-93BB-F9F03EC118B5}"/>
              </a:ext>
            </a:extLst>
          </p:cNvPr>
          <p:cNvSpPr txBox="1"/>
          <p:nvPr/>
        </p:nvSpPr>
        <p:spPr>
          <a:xfrm>
            <a:off x="2156028" y="2514245"/>
            <a:ext cx="1096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5BFF09"/>
                </a:solidFill>
              </a:rPr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889895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33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 Gopala Krishnan</dc:creator>
  <cp:lastModifiedBy>N Gopala Krishnan</cp:lastModifiedBy>
  <cp:revision>8</cp:revision>
  <dcterms:created xsi:type="dcterms:W3CDTF">2021-06-17T13:00:42Z</dcterms:created>
  <dcterms:modified xsi:type="dcterms:W3CDTF">2021-06-21T13:45:12Z</dcterms:modified>
</cp:coreProperties>
</file>