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D983-B970-43D8-AF5C-556C00562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8A8EF-44CE-4665-A496-660E1641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6B2D-A355-4127-A28C-0F8086F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420B-DB8D-4763-BC27-8F38A1AC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35F9-7289-40FF-BC7C-07E2B7B7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DE9C-5AD9-4507-82A5-3952B451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6B033-C057-45E3-AF73-055439C6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8440-A78A-4E45-B44B-DAF4AEA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01E2-0814-4E0E-9968-0EFDD049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F032-6CFE-4772-BDCD-117EEA8E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1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041D4-40E0-4825-842C-D5620858D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FC644-D834-4FB5-B7E1-28CAD26B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3FEE-4C15-4206-A13D-9C2AD78D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2382-94DE-4FE7-8F33-7F40A86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DD56-5B57-40D2-B0EB-EF3A8514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9692-77A8-4F14-8540-A30D9B15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F28-C593-431A-8919-803A115A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C358-D384-4157-8551-11351CBA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5FD22-252D-439E-8B86-796CB8A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CE1C-7F11-47BD-A325-1F5DAFB0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E9C-4601-4547-9077-D12C2AF4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605C-896D-44C0-A98F-6841A13E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7CBF-8C0A-455E-93A3-FC32F30E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AF85-11D1-4F36-BD72-834DEEA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8A7C-B992-4718-B972-F00BDB2D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1996-28FA-475E-9F69-D4809184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5FDB-6CB7-4ADE-99CB-777E066A4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BC48-C5A9-4153-894F-C2F24899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D6FFF-7CD2-4DE5-97BE-16E94023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4FC2-07A6-460D-AA88-E629501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5F27-C65D-4749-9D8B-44A973BF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FDCB-A76D-466E-9796-876A73A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BA47-C89A-45E6-8574-6237F1CF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9C36-8168-42B3-BF70-989BC259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CFDEF-17C1-456A-A9D8-B7A28C3F5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99FC-3ADB-4307-8E3C-49D54071B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44836-710A-45FE-8537-753E3288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EFFE5-6F5F-4FEC-9F17-DC7D8259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380ED-A968-4EC3-8400-0D8161B8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1E4C-3255-41A0-B2F8-CCEDE9FF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FD4B3-810B-4743-B346-339970D3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CF12-419A-4927-B2F8-2C442403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D127-D6E5-49D8-82B1-A4EFE76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0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7D7-C2F8-4F1E-ABDF-F55F1696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EE08B-F03B-457E-B0D2-CD660B2B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76C5-D7F1-48F5-B66B-8EE23007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0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EC4-4A1C-454C-A42B-4E70223B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C544-73B4-42DF-BC05-99065402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24B4-84F0-4887-B06E-5884D0F3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97F23-FBE4-4CFC-B1BA-D94B4550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A2BE-BE25-4CCA-9C5A-8706B57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B96F-8893-4C37-800E-CC4BBE08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94B6-79EC-465E-A715-2FB93915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61F49-1BAB-48C1-B83E-AA4D0FFD4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FEC7-498A-49EE-AC9D-B4512DAA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CE4A3-606C-4251-B559-16930023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58AB0-A473-41D8-8976-FF3FA5B3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71DF-53DD-4F26-950A-66F45052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00C67-8EB5-4D9F-A140-23B28BA6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3E43-F231-4837-87F9-EE54A588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8D22-5AA9-4B73-85E0-A948FE8B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6D95-02B4-4761-AC7A-6E3A6C701D8C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C260-DFF6-4BCB-8332-73F6DDBB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5C6D-7971-4297-AA70-4D7EBAD06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E276-F694-41AE-9597-489A8BBF4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5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B8F28-41C2-4DB9-8162-DCA2C272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B8F28-41C2-4DB9-8162-DCA2C272B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4" b="65170"/>
          <a:stretch/>
        </p:blipFill>
        <p:spPr>
          <a:xfrm>
            <a:off x="3886350" y="170424"/>
            <a:ext cx="3446592" cy="65171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BDB5F-AF8C-4DAA-9EDD-B1356F4463A4}"/>
              </a:ext>
            </a:extLst>
          </p:cNvPr>
          <p:cNvSpPr txBox="1"/>
          <p:nvPr/>
        </p:nvSpPr>
        <p:spPr>
          <a:xfrm>
            <a:off x="7332942" y="1548771"/>
            <a:ext cx="8947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/>
              <a:t>1</a:t>
            </a:r>
          </a:p>
          <a:p>
            <a:endParaRPr lang="en-IN" sz="1900" dirty="0"/>
          </a:p>
          <a:p>
            <a:r>
              <a:rPr lang="en-IN" sz="1900" dirty="0"/>
              <a:t>1.6/2.6</a:t>
            </a:r>
          </a:p>
          <a:p>
            <a:endParaRPr lang="en-IN" sz="1900" dirty="0"/>
          </a:p>
          <a:p>
            <a:r>
              <a:rPr lang="en-IN" sz="1900" dirty="0"/>
              <a:t>1.2/2.6</a:t>
            </a:r>
          </a:p>
          <a:p>
            <a:endParaRPr lang="en-IN" sz="1900" dirty="0"/>
          </a:p>
          <a:p>
            <a:r>
              <a:rPr lang="en-IN" sz="1900" dirty="0"/>
              <a:t>7/26</a:t>
            </a:r>
          </a:p>
          <a:p>
            <a:endParaRPr lang="en-IN" sz="1900" dirty="0"/>
          </a:p>
          <a:p>
            <a:r>
              <a:rPr lang="en-IN" sz="1900" dirty="0"/>
              <a:t>5/26</a:t>
            </a:r>
          </a:p>
          <a:p>
            <a:endParaRPr lang="en-IN" sz="1900" dirty="0"/>
          </a:p>
          <a:p>
            <a:r>
              <a:rPr lang="en-IN" sz="1900" dirty="0"/>
              <a:t>4/26</a:t>
            </a:r>
          </a:p>
          <a:p>
            <a:endParaRPr lang="en-IN" sz="1900" dirty="0"/>
          </a:p>
          <a:p>
            <a:r>
              <a:rPr lang="en-IN" sz="1900" dirty="0"/>
              <a:t>3/26</a:t>
            </a:r>
          </a:p>
          <a:p>
            <a:endParaRPr lang="en-IN" sz="1900" dirty="0"/>
          </a:p>
          <a:p>
            <a:r>
              <a:rPr lang="en-IN" sz="1900" dirty="0"/>
              <a:t>2/26</a:t>
            </a:r>
          </a:p>
          <a:p>
            <a:endParaRPr lang="en-IN" sz="1900" dirty="0"/>
          </a:p>
          <a:p>
            <a:r>
              <a:rPr lang="en-IN" sz="1900" dirty="0"/>
              <a:t>1/26</a:t>
            </a:r>
          </a:p>
          <a:p>
            <a:endParaRPr lang="en-IN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F3F54-F1C9-4E6B-8248-0A735B03F841}"/>
              </a:ext>
            </a:extLst>
          </p:cNvPr>
          <p:cNvSpPr txBox="1"/>
          <p:nvPr/>
        </p:nvSpPr>
        <p:spPr>
          <a:xfrm>
            <a:off x="8367263" y="1548771"/>
            <a:ext cx="64953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/>
              <a:t>1</a:t>
            </a:r>
          </a:p>
          <a:p>
            <a:endParaRPr lang="en-IN" sz="1900" dirty="0"/>
          </a:p>
          <a:p>
            <a:r>
              <a:rPr lang="en-IN" sz="1900" dirty="0"/>
              <a:t>8/13</a:t>
            </a:r>
          </a:p>
          <a:p>
            <a:endParaRPr lang="en-IN" sz="1900" dirty="0"/>
          </a:p>
          <a:p>
            <a:r>
              <a:rPr lang="en-IN" sz="1900" dirty="0"/>
              <a:t>6/13</a:t>
            </a:r>
          </a:p>
          <a:p>
            <a:endParaRPr lang="en-IN" sz="1900" dirty="0"/>
          </a:p>
          <a:p>
            <a:r>
              <a:rPr lang="en-IN" sz="1900" dirty="0"/>
              <a:t>7/26</a:t>
            </a:r>
          </a:p>
          <a:p>
            <a:endParaRPr lang="en-IN" sz="1900" dirty="0"/>
          </a:p>
          <a:p>
            <a:r>
              <a:rPr lang="en-IN" sz="1900" dirty="0"/>
              <a:t>5/26</a:t>
            </a:r>
          </a:p>
          <a:p>
            <a:endParaRPr lang="en-IN" sz="1900" dirty="0"/>
          </a:p>
          <a:p>
            <a:r>
              <a:rPr lang="en-IN" sz="1900" dirty="0"/>
              <a:t>2/13</a:t>
            </a:r>
          </a:p>
          <a:p>
            <a:endParaRPr lang="en-IN" sz="1900" dirty="0"/>
          </a:p>
          <a:p>
            <a:r>
              <a:rPr lang="en-IN" sz="1900" dirty="0"/>
              <a:t>3/26</a:t>
            </a:r>
          </a:p>
          <a:p>
            <a:endParaRPr lang="en-IN" sz="1900" dirty="0"/>
          </a:p>
          <a:p>
            <a:r>
              <a:rPr lang="en-IN" sz="1900" dirty="0"/>
              <a:t>1/13</a:t>
            </a:r>
          </a:p>
          <a:p>
            <a:endParaRPr lang="en-IN" sz="1900" dirty="0"/>
          </a:p>
          <a:p>
            <a:r>
              <a:rPr lang="en-IN" sz="1900" dirty="0"/>
              <a:t>1/26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8791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Gopala Krishnan</dc:creator>
  <cp:lastModifiedBy>N Gopala Krishnan</cp:lastModifiedBy>
  <cp:revision>2</cp:revision>
  <dcterms:created xsi:type="dcterms:W3CDTF">2021-06-17T13:00:42Z</dcterms:created>
  <dcterms:modified xsi:type="dcterms:W3CDTF">2021-06-17T13:05:58Z</dcterms:modified>
</cp:coreProperties>
</file>