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1890-7220-4D96-B187-4FC16D70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B0058-7B8C-4F82-A88D-5A26FE4F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FC22-1041-4AE1-97BD-E2DF7F40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6D02-A281-4104-9F95-A423CFA5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C994-7BE0-4D13-9D09-D3F72A31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8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C4C-F842-4718-ACCD-A3466AF2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356F-CAD2-4EEA-8A03-FDBBF2688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F947-35B8-4B8B-BF7A-3C99AEE8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4CB5-B30D-46A1-ABBA-3D9C81A6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3745-877B-4EDF-A09A-5C47A30E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0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072E4-D083-4C6D-B740-F09A2D03C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1688-5CDE-41FB-AAFD-CB760967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2471-2350-42F5-B758-459CA9AA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D4D0-5DE9-4304-9D95-00B805AB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F3FD-E9FD-4B37-B53A-71FE67B0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9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08DD-1A9E-4E33-99B8-64604B36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D22E-E172-433A-B25B-BE54F3F0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C84A-59BB-46AC-B574-4B0DDAE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56F8-4184-4587-A481-FF3AF2DA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89A8-846A-4E19-A1D9-BD745173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3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C56D-E79F-4B02-BADC-0A38C0B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3B84-B1F3-49B8-80B2-0B99DBB2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08E9-57DA-4760-A32F-BC1540E6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5904-E37F-4641-BB50-ED4A9D75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235B-B62B-40D3-B3E1-3A4AD366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9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4374-BEFE-48D4-854E-B55BE964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04D1-F602-4449-AA2B-0AAB5DF2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BA4B-6E36-4E41-BC45-FD3A0F95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1ACB5-2F52-4F8E-BBAB-8DDDDFB7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A1F9F-E04B-4B4E-AF3B-97D78620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CE106-4376-4B3C-A046-58144518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546C-02B1-4599-B370-71A6254F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BB214-3AA4-487D-ACD5-83509F72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FAF46-4E13-4BA1-B7B0-2820E7F4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11231-8899-4CEF-AEFB-8E66113F0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1C128-6116-4837-971A-DA562CA7B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09B55-639B-4067-BD37-5B771BA8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D0230-B696-4F94-950D-08DD58FA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AE107-A604-4205-8F90-90FCBDA6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6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85B9-B8BD-4649-8E84-DF277B92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75960-7321-46D1-9E78-152A1F12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4D2E8-7296-4A90-A6B2-0CE29EF2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B57A8-91B3-4FB7-9B5F-2723DA7A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5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F3B1-67F2-48F1-A3E7-9BBACDE0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4DD49-2B3C-4879-A160-F5FEDD5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12088-8D81-41BB-9971-FE446EC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C094-E5FB-46F5-B0DE-5EF1DBDA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B6-C4F4-4245-AFF3-09121BA5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C8983-A1CD-42A4-B28D-92425216C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EDCF-3EA1-4258-B1CD-B04F9C36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9E05B-5C71-450A-878A-8228B167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0C36-C31E-4FB9-8C05-772DBE20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3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5ED-39FF-4EF4-9D6D-13D6E703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BEF82-D1C7-4EE8-9FD8-425169275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54076-C21C-4ED2-8A95-31675173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D121C-6AFA-4418-9C78-CC2B8321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CEB7-1770-48AE-BB4A-780A573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AD0E5-2413-4F7C-ABA7-B6BBE24A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54190-CDA2-4C90-BF43-DF0C679D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CD2C5-C443-421F-B175-9A8C0F43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13CE-B62B-4B4F-AE67-D4E3BE54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8541-C405-4EED-86BF-C88C9A0B72F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17E0-856A-4B7C-8265-AC2FF6234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11E6-F711-48C5-8EBD-4C6005EB8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EC78-D7F4-4EE6-A53A-01E3140C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D062-A44E-46CF-934D-66864018E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Vision chart - simplified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F997B-41C8-41AB-B683-7F6068488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From ground up</a:t>
            </a:r>
          </a:p>
        </p:txBody>
      </p:sp>
    </p:spTree>
    <p:extLst>
      <p:ext uri="{BB962C8B-B14F-4D97-AF65-F5344CB8AC3E}">
        <p14:creationId xmlns:p14="http://schemas.microsoft.com/office/powerpoint/2010/main" val="21474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DA0A-653D-4A3F-AA73-A6A10306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LANDOLT 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FE5EEA-BCF4-49ED-BE2C-B3F22F6082E1}"/>
              </a:ext>
            </a:extLst>
          </p:cNvPr>
          <p:cNvGrpSpPr/>
          <p:nvPr/>
        </p:nvGrpSpPr>
        <p:grpSpPr>
          <a:xfrm>
            <a:off x="2704806" y="1610735"/>
            <a:ext cx="7694003" cy="4967848"/>
            <a:chOff x="2704806" y="1610735"/>
            <a:chExt cx="7694003" cy="49678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C92653-B163-4449-8BF0-CD6C5AEA7B04}"/>
                </a:ext>
              </a:extLst>
            </p:cNvPr>
            <p:cNvSpPr/>
            <p:nvPr/>
          </p:nvSpPr>
          <p:spPr>
            <a:xfrm>
              <a:off x="2704806" y="5072205"/>
              <a:ext cx="2574374" cy="150637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4A9303-6B9D-4F4A-8C32-8B03DD6F44E3}"/>
                </a:ext>
              </a:extLst>
            </p:cNvPr>
            <p:cNvSpPr/>
            <p:nvPr/>
          </p:nvSpPr>
          <p:spPr>
            <a:xfrm>
              <a:off x="6912820" y="5072206"/>
              <a:ext cx="2574374" cy="150637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7EF665-2B61-4C7C-A9E2-9D256D9E25C9}"/>
                </a:ext>
              </a:extLst>
            </p:cNvPr>
            <p:cNvSpPr/>
            <p:nvPr/>
          </p:nvSpPr>
          <p:spPr>
            <a:xfrm>
              <a:off x="3238806" y="1951946"/>
              <a:ext cx="1506377" cy="25743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687BFB-C227-451E-A387-58A5EFA1CB74}"/>
                </a:ext>
              </a:extLst>
            </p:cNvPr>
            <p:cNvGrpSpPr/>
            <p:nvPr/>
          </p:nvGrpSpPr>
          <p:grpSpPr>
            <a:xfrm>
              <a:off x="3411355" y="2206932"/>
              <a:ext cx="1184142" cy="2058274"/>
              <a:chOff x="1306202" y="816149"/>
              <a:chExt cx="1415477" cy="2460381"/>
            </a:xfrm>
            <a:solidFill>
              <a:schemeClr val="bg1">
                <a:alpha val="75000"/>
              </a:schemeClr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F8444E-8706-451F-AA38-4198169F1BF4}"/>
                  </a:ext>
                </a:extLst>
              </p:cNvPr>
              <p:cNvSpPr/>
              <p:nvPr/>
            </p:nvSpPr>
            <p:spPr>
              <a:xfrm>
                <a:off x="1306202" y="816149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F1F98F2-D7E8-4A0A-8775-EEF361121C0F}"/>
                  </a:ext>
                </a:extLst>
              </p:cNvPr>
              <p:cNvSpPr/>
              <p:nvPr/>
            </p:nvSpPr>
            <p:spPr>
              <a:xfrm>
                <a:off x="2112079" y="816149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AE0303-1D64-4BE9-BF6C-2059A299ED67}"/>
                  </a:ext>
                </a:extLst>
              </p:cNvPr>
              <p:cNvSpPr/>
              <p:nvPr/>
            </p:nvSpPr>
            <p:spPr>
              <a:xfrm>
                <a:off x="1306202" y="2666930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/>
                  <a:t>NUMERICS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1301A19-F3B7-410D-9C98-9EFE45CB9A1D}"/>
                  </a:ext>
                </a:extLst>
              </p:cNvPr>
              <p:cNvSpPr/>
              <p:nvPr/>
            </p:nvSpPr>
            <p:spPr>
              <a:xfrm>
                <a:off x="2112079" y="2666930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/>
                  <a:t>PEDIATRICS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A14E6C-6ADE-4165-AA97-27458B2C6110}"/>
                  </a:ext>
                </a:extLst>
              </p:cNvPr>
              <p:cNvSpPr/>
              <p:nvPr/>
            </p:nvSpPr>
            <p:spPr>
              <a:xfrm>
                <a:off x="1306202" y="1745203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/>
                  <a:t>SNELLEN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34AB5B-A262-4AE6-B908-FA7ABE2AE806}"/>
                  </a:ext>
                </a:extLst>
              </p:cNvPr>
              <p:cNvSpPr/>
              <p:nvPr/>
            </p:nvSpPr>
            <p:spPr>
              <a:xfrm>
                <a:off x="2112079" y="1745203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REG GREEN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2325A3-BB91-415B-95AA-59963B10E4EA}"/>
                </a:ext>
              </a:extLst>
            </p:cNvPr>
            <p:cNvGrpSpPr/>
            <p:nvPr/>
          </p:nvGrpSpPr>
          <p:grpSpPr>
            <a:xfrm rot="16200000">
              <a:off x="3423840" y="4813334"/>
              <a:ext cx="1128403" cy="2052180"/>
              <a:chOff x="1372830" y="823436"/>
              <a:chExt cx="1348849" cy="2453095"/>
            </a:xfrm>
            <a:solidFill>
              <a:schemeClr val="bg1">
                <a:alpha val="75000"/>
              </a:schemeClr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DEA7FF4-BB98-48C1-B40D-EE75008FFC13}"/>
                  </a:ext>
                </a:extLst>
              </p:cNvPr>
              <p:cNvSpPr/>
              <p:nvPr/>
            </p:nvSpPr>
            <p:spPr>
              <a:xfrm rot="5400000">
                <a:off x="2112079" y="823436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EE2B15-E902-4ED1-B137-E8E2513E5251}"/>
                  </a:ext>
                </a:extLst>
              </p:cNvPr>
              <p:cNvSpPr/>
              <p:nvPr/>
            </p:nvSpPr>
            <p:spPr>
              <a:xfrm rot="5400000">
                <a:off x="2112079" y="1745183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C218C-FD5F-4690-B51F-81E83613DDFA}"/>
                  </a:ext>
                </a:extLst>
              </p:cNvPr>
              <p:cNvSpPr/>
              <p:nvPr/>
            </p:nvSpPr>
            <p:spPr>
              <a:xfrm rot="5400000">
                <a:off x="1372830" y="1745183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/>
                  <a:t>NUMERICS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FF418C2-BF0F-4BAF-950E-5A179FADAA62}"/>
                  </a:ext>
                </a:extLst>
              </p:cNvPr>
              <p:cNvSpPr/>
              <p:nvPr/>
            </p:nvSpPr>
            <p:spPr>
              <a:xfrm rot="5400000">
                <a:off x="1372830" y="2645553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/>
                  <a:t>PEDIATRICS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CFE5115-9AE8-4091-85B4-74A16D41B7D8}"/>
                  </a:ext>
                </a:extLst>
              </p:cNvPr>
              <p:cNvSpPr/>
              <p:nvPr/>
            </p:nvSpPr>
            <p:spPr>
              <a:xfrm rot="5400000">
                <a:off x="2109430" y="2666931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/>
                  <a:t>SNELLEN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A0DFA3-0ADB-480E-81C5-96195D2C6A7F}"/>
                  </a:ext>
                </a:extLst>
              </p:cNvPr>
              <p:cNvSpPr/>
              <p:nvPr/>
            </p:nvSpPr>
            <p:spPr>
              <a:xfrm rot="5400000">
                <a:off x="1372830" y="823437"/>
                <a:ext cx="609600" cy="60960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/>
                  <a:t>REG GREEN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2F0A47-06A5-46AC-9AC2-0E8BB57DA284}"/>
                </a:ext>
              </a:extLst>
            </p:cNvPr>
            <p:cNvSpPr/>
            <p:nvPr/>
          </p:nvSpPr>
          <p:spPr>
            <a:xfrm>
              <a:off x="7446818" y="1951946"/>
              <a:ext cx="1506377" cy="2574375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082EE9B-28B2-4475-A72C-7935976A1289}"/>
                </a:ext>
              </a:extLst>
            </p:cNvPr>
            <p:cNvCxnSpPr>
              <a:cxnSpLocks/>
            </p:cNvCxnSpPr>
            <p:nvPr/>
          </p:nvCxnSpPr>
          <p:spPr>
            <a:xfrm>
              <a:off x="4745183" y="2468047"/>
              <a:ext cx="2701635" cy="1287188"/>
            </a:xfrm>
            <a:prstGeom prst="curvedConnector3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9BF1D805-9421-417F-BAFB-BF243D529DF7}"/>
                </a:ext>
              </a:extLst>
            </p:cNvPr>
            <p:cNvCxnSpPr>
              <a:cxnSpLocks/>
            </p:cNvCxnSpPr>
            <p:nvPr/>
          </p:nvCxnSpPr>
          <p:spPr>
            <a:xfrm>
              <a:off x="5271275" y="5460086"/>
              <a:ext cx="1641545" cy="758679"/>
            </a:xfrm>
            <a:prstGeom prst="curvedConnector3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B50194-87C4-45C2-A237-B53384624E5F}"/>
                </a:ext>
              </a:extLst>
            </p:cNvPr>
            <p:cNvCxnSpPr/>
            <p:nvPr/>
          </p:nvCxnSpPr>
          <p:spPr>
            <a:xfrm>
              <a:off x="6330043" y="1980067"/>
              <a:ext cx="899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14A638-8E0A-45D1-A389-6858ACEE4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318" y="1980067"/>
              <a:ext cx="899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4A0569-B4D0-4FB2-8CD3-14C47BC04D9B}"/>
                </a:ext>
              </a:extLst>
            </p:cNvPr>
            <p:cNvSpPr txBox="1"/>
            <p:nvPr/>
          </p:nvSpPr>
          <p:spPr>
            <a:xfrm>
              <a:off x="5071282" y="1610735"/>
              <a:ext cx="1140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Left swipe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EC8E6F-033F-4FFA-A4E5-0D0A5DF4F3C3}"/>
                </a:ext>
              </a:extLst>
            </p:cNvPr>
            <p:cNvSpPr txBox="1"/>
            <p:nvPr/>
          </p:nvSpPr>
          <p:spPr>
            <a:xfrm>
              <a:off x="9133783" y="1610735"/>
              <a:ext cx="1265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Right swipe</a:t>
              </a:r>
            </a:p>
            <a:p>
              <a:r>
                <a:rPr lang="en-IN" sz="1600" dirty="0"/>
                <a:t>Randomise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0A5919-3F39-43E6-A7C4-EB1F0A573E00}"/>
                </a:ext>
              </a:extLst>
            </p:cNvPr>
            <p:cNvSpPr txBox="1"/>
            <p:nvPr/>
          </p:nvSpPr>
          <p:spPr>
            <a:xfrm>
              <a:off x="6235045" y="1610735"/>
              <a:ext cx="1265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Button 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90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Vision chart - simplified</vt:lpstr>
      <vt:lpstr>LANDOLT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Gopala Krishnan</dc:creator>
  <cp:lastModifiedBy>N Gopala Krishnan</cp:lastModifiedBy>
  <cp:revision>13</cp:revision>
  <dcterms:created xsi:type="dcterms:W3CDTF">2021-06-28T12:13:39Z</dcterms:created>
  <dcterms:modified xsi:type="dcterms:W3CDTF">2021-06-28T13:49:54Z</dcterms:modified>
</cp:coreProperties>
</file>