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60" r:id="rId7"/>
    <p:sldId id="262" r:id="rId8"/>
    <p:sldId id="261" r:id="rId9"/>
    <p:sldId id="263" r:id="rId10"/>
    <p:sldId id="264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5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8-4C3F-A9CE-9EEBC1E71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5-46E4-A155-E545BCE2627E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5-46E4-A155-E545BCE26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85-46E4-A155-E545BCE26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85-46E4-A155-E545BCE2627E}"/>
              </c:ext>
            </c:extLst>
          </c:dPt>
          <c:dLbls>
            <c:dLbl>
              <c:idx val="0"/>
              <c:layout>
                <c:manualLayout>
                  <c:x val="7.2608916738188034E-2"/>
                  <c:y val="0.133312114363499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A85-46E4-A155-E545BCE2627E}"/>
                </c:ext>
              </c:extLst>
            </c:dLbl>
            <c:dLbl>
              <c:idx val="1"/>
              <c:layout>
                <c:manualLayout>
                  <c:x val="-7.2608916738188187E-2"/>
                  <c:y val="0.169020716425150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A85-46E4-A155-E545BCE2627E}"/>
                </c:ext>
              </c:extLst>
            </c:dLbl>
            <c:dLbl>
              <c:idx val="2"/>
              <c:layout>
                <c:manualLayout>
                  <c:x val="-0.10464226235797711"/>
                  <c:y val="-5.2372616357089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A85-46E4-A155-E545BCE2627E}"/>
                </c:ext>
              </c:extLst>
            </c:dLbl>
            <c:dLbl>
              <c:idx val="3"/>
              <c:layout>
                <c:manualLayout>
                  <c:x val="0.13881116435241853"/>
                  <c:y val="-7.8558924535633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A85-46E4-A155-E545BCE2627E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85-46E4-A155-E545BCE26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6/27/2019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b="1" noProof="0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i="1" noProof="0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4.sv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Relationship Id="rId6" Type="http://schemas.openxmlformats.org/officeDocument/2006/relationships/chart" Target="../charts/chart2.xml"/><Relationship Id="rId5" Type="http://schemas.openxmlformats.org/officeDocument/2006/relationships/image" Target="../media/image66.svg"/><Relationship Id="rId10" Type="http://schemas.openxmlformats.org/officeDocument/2006/relationships/image" Target="../media/image70.svg"/><Relationship Id="rId4" Type="http://schemas.openxmlformats.org/officeDocument/2006/relationships/image" Target="../media/image48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7.svg"/><Relationship Id="rId5" Type="http://schemas.openxmlformats.org/officeDocument/2006/relationships/image" Target="../media/image55.png"/><Relationship Id="rId10" Type="http://schemas.openxmlformats.org/officeDocument/2006/relationships/image" Target="../media/image81.svg"/><Relationship Id="rId4" Type="http://schemas.openxmlformats.org/officeDocument/2006/relationships/image" Target="../media/image75.svg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4.svg"/><Relationship Id="rId12" Type="http://schemas.openxmlformats.org/officeDocument/2006/relationships/image" Target="../media/image15.png"/><Relationship Id="rId2" Type="http://schemas.openxmlformats.org/officeDocument/2006/relationships/image" Target="../media/image8.jp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4.jpg"/><Relationship Id="rId5" Type="http://schemas.openxmlformats.org/officeDocument/2006/relationships/image" Target="../media/image10.jpg"/><Relationship Id="rId15" Type="http://schemas.openxmlformats.org/officeDocument/2006/relationships/image" Target="../media/image17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3.png"/><Relationship Id="rId1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2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46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68A20E-73E6-4BDD-826F-851FE419C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5" name="Picture Placeholder 4" descr="Bullseye">
            <a:extLst>
              <a:ext uri="{FF2B5EF4-FFF2-40B4-BE49-F238E27FC236}">
                <a16:creationId xmlns:a16="http://schemas.microsoft.com/office/drawing/2014/main" id="{54A3BFA2-FCD4-4F41-AAAD-8DAF2B85DA3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E56E477-6E54-4833-B1E4-56C1AC66C5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07C326-ECF8-41DF-9B2E-D430DEFF9A67}"/>
              </a:ext>
            </a:extLst>
          </p:cNvPr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pic>
        <p:nvPicPr>
          <p:cNvPr id="7" name="Picture Placeholder 6" descr="Lecturer">
            <a:extLst>
              <a:ext uri="{FF2B5EF4-FFF2-40B4-BE49-F238E27FC236}">
                <a16:creationId xmlns:a16="http://schemas.microsoft.com/office/drawing/2014/main" id="{46483697-076C-45F1-BEB8-4E596D74501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432125-2B7A-42E4-8AE0-79559A0082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1E1D64-13B1-45CD-A29D-474622790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3D420-AEB0-44F9-86F5-DB2505B0F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4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5FC1E08-00E9-4B0E-B388-CB7F400A1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271CD-BE6E-4BDA-AE95-037EC2B14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5" name="TextBox 34" descr="Chart Intersection">
            <a:extLst>
              <a:ext uri="{FF2B5EF4-FFF2-40B4-BE49-F238E27FC236}">
                <a16:creationId xmlns:a16="http://schemas.microsoft.com/office/drawing/2014/main" id="{C5D495D0-4A34-43A1-9AFE-E5EEA87C362C}"/>
              </a:ext>
            </a:extLst>
          </p:cNvPr>
          <p:cNvSpPr txBox="1">
            <a:spLocks/>
          </p:cNvSpPr>
          <p:nvPr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TextBox 33" descr="Chart Intersection">
            <a:extLst>
              <a:ext uri="{FF2B5EF4-FFF2-40B4-BE49-F238E27FC236}">
                <a16:creationId xmlns:a16="http://schemas.microsoft.com/office/drawing/2014/main" id="{151C5405-FC56-458C-AB6B-DB7AE365F968}"/>
              </a:ext>
            </a:extLst>
          </p:cNvPr>
          <p:cNvSpPr txBox="1">
            <a:spLocks/>
          </p:cNvSpPr>
          <p:nvPr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03EA-B8C0-4F25-9BA2-268BFF73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099127"/>
            <a:ext cx="5472000" cy="360000"/>
          </a:xfrm>
        </p:spPr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79605"/>
            <a:ext cx="4773297" cy="1924513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10A6B1-C801-4AD3-BA44-6124020D74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0000" y="2099652"/>
            <a:ext cx="5472000" cy="35877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Competitor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D61EA8-8FB6-48D4-98C6-27BCF84149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8" y="2779931"/>
            <a:ext cx="4773396" cy="1924064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F6A3-E32A-496A-ABD8-229B72019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15" name="Group 14" descr="Logo Placeholder">
            <a:extLst>
              <a:ext uri="{FF2B5EF4-FFF2-40B4-BE49-F238E27FC236}">
                <a16:creationId xmlns:a16="http://schemas.microsoft.com/office/drawing/2014/main" id="{8DAED796-4DF5-4818-9BA9-AA03FD19D5FD}"/>
              </a:ext>
            </a:extLst>
          </p:cNvPr>
          <p:cNvGrpSpPr/>
          <p:nvPr/>
        </p:nvGrpSpPr>
        <p:grpSpPr>
          <a:xfrm>
            <a:off x="8402844" y="1928286"/>
            <a:ext cx="2173095" cy="523220"/>
            <a:chOff x="1985170" y="1950690"/>
            <a:chExt cx="2173095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60B153-2FCB-4B2C-A164-37E00883AD8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F485DF8-474B-4B3C-A3E3-8B85CBE7F87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0C9E4-0377-44C0-A640-FB10AF0776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68B0-C804-425B-8C8F-50B29CCE4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33604"/>
              </p:ext>
            </p:extLst>
          </p:nvPr>
        </p:nvGraphicFramePr>
        <p:xfrm>
          <a:off x="409775" y="1568711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D4E1A124-14AD-43A7-97A2-5C305118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718783"/>
              </p:ext>
            </p:extLst>
          </p:nvPr>
        </p:nvGraphicFramePr>
        <p:xfrm>
          <a:off x="7389813" y="156871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2FB0F-1EDC-42F3-8CFB-ED1E59C11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7313F-88F1-455D-8330-59BE361ECD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45" name="Straight Connector 44" descr="Milestone Connector">
            <a:extLst>
              <a:ext uri="{FF2B5EF4-FFF2-40B4-BE49-F238E27FC236}">
                <a16:creationId xmlns:a16="http://schemas.microsoft.com/office/drawing/2014/main" id="{7AAE5EC1-092E-4A01-B866-C63F654AC331}"/>
              </a:ext>
            </a:extLst>
          </p:cNvPr>
          <p:cNvCxnSpPr>
            <a:cxnSpLocks/>
          </p:cNvCxnSpPr>
          <p:nvPr/>
        </p:nvCxnSpPr>
        <p:spPr>
          <a:xfrm>
            <a:off x="1115483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9796" y="2190750"/>
            <a:ext cx="1793875" cy="561975"/>
          </a:xfrm>
        </p:spPr>
        <p:txBody>
          <a:bodyPr/>
          <a:lstStyle/>
          <a:p>
            <a:r>
              <a:rPr lang="en-US" dirty="0"/>
              <a:t>Blueprints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77C5603-8643-4603-9AC4-34B768C3DB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11525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cxnSp>
        <p:nvCxnSpPr>
          <p:cNvPr id="49" name="Straight Connector 48" descr="Milestone Connector">
            <a:extLst>
              <a:ext uri="{FF2B5EF4-FFF2-40B4-BE49-F238E27FC236}">
                <a16:creationId xmlns:a16="http://schemas.microsoft.com/office/drawing/2014/main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2522009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1625071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Group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4108CB68-6F0A-484F-A51D-06A02D71D152}"/>
              </a:ext>
            </a:extLst>
          </p:cNvPr>
          <p:cNvSpPr txBox="1">
            <a:spLocks/>
          </p:cNvSpPr>
          <p:nvPr/>
        </p:nvSpPr>
        <p:spPr>
          <a:xfrm>
            <a:off x="1676800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OCR</a:t>
            </a:r>
          </a:p>
        </p:txBody>
      </p:sp>
      <p:cxnSp>
        <p:nvCxnSpPr>
          <p:cNvPr id="47" name="Straight Connector 46" descr="Milestone Connector">
            <a:extLst>
              <a:ext uri="{FF2B5EF4-FFF2-40B4-BE49-F238E27FC236}">
                <a16:creationId xmlns:a16="http://schemas.microsoft.com/office/drawing/2014/main" id="{75E1C21F-EF32-4CA2-BCB8-D7FA7A59B4FB}"/>
              </a:ext>
            </a:extLst>
          </p:cNvPr>
          <p:cNvCxnSpPr>
            <a:cxnSpLocks/>
          </p:cNvCxnSpPr>
          <p:nvPr/>
        </p:nvCxnSpPr>
        <p:spPr>
          <a:xfrm>
            <a:off x="4911854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4014917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Feedback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70F9344-0ABB-49C3-B3ED-B9214081BFF4}"/>
              </a:ext>
            </a:extLst>
          </p:cNvPr>
          <p:cNvSpPr txBox="1">
            <a:spLocks/>
          </p:cNvSpPr>
          <p:nvPr/>
        </p:nvSpPr>
        <p:spPr>
          <a:xfrm>
            <a:off x="4066646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50" name="Straight Connector 49" descr="Milestone Connector">
            <a:extLst>
              <a:ext uri="{FF2B5EF4-FFF2-40B4-BE49-F238E27FC236}">
                <a16:creationId xmlns:a16="http://schemas.microsoft.com/office/drawing/2014/main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6780210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5883272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MVP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10494267-4554-4417-885E-D691A01C97F0}"/>
              </a:ext>
            </a:extLst>
          </p:cNvPr>
          <p:cNvSpPr txBox="1">
            <a:spLocks/>
          </p:cNvSpPr>
          <p:nvPr/>
        </p:nvSpPr>
        <p:spPr>
          <a:xfrm>
            <a:off x="5935001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cxnSp>
        <p:nvCxnSpPr>
          <p:cNvPr id="51" name="Straight Connector 50" descr="Milestone Connector">
            <a:extLst>
              <a:ext uri="{FF2B5EF4-FFF2-40B4-BE49-F238E27FC236}">
                <a16:creationId xmlns:a16="http://schemas.microsoft.com/office/drawing/2014/main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9121117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8224180" y="5233378"/>
            <a:ext cx="1793875" cy="561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73003EF-6143-460A-9787-61DCD9FD999B}"/>
              </a:ext>
            </a:extLst>
          </p:cNvPr>
          <p:cNvSpPr txBox="1">
            <a:spLocks/>
          </p:cNvSpPr>
          <p:nvPr/>
        </p:nvSpPr>
        <p:spPr>
          <a:xfrm>
            <a:off x="8275909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Month, 20YY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cxnSp>
        <p:nvCxnSpPr>
          <p:cNvPr id="48" name="Straight Connector 47" descr="Milestone Connector">
            <a:extLst>
              <a:ext uri="{FF2B5EF4-FFF2-40B4-BE49-F238E27FC236}">
                <a16:creationId xmlns:a16="http://schemas.microsoft.com/office/drawing/2014/main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1142543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9966326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Handover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F2EA78E-7491-46CC-9C20-5B473BC28EED}"/>
              </a:ext>
            </a:extLst>
          </p:cNvPr>
          <p:cNvSpPr txBox="1">
            <a:spLocks/>
          </p:cNvSpPr>
          <p:nvPr/>
        </p:nvSpPr>
        <p:spPr>
          <a:xfrm>
            <a:off x="10018055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13808"/>
              </p:ext>
            </p:extLst>
          </p:nvPr>
        </p:nvGraphicFramePr>
        <p:xfrm>
          <a:off x="1" y="1124680"/>
          <a:ext cx="12191999" cy="48570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126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89D8D-2B09-4DF4-9B58-EED3A0832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1E7-6C29-45A4-877E-3AF8619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22" name="Picture Placeholder 21" descr="male team member photo">
            <a:extLst>
              <a:ext uri="{FF2B5EF4-FFF2-40B4-BE49-F238E27FC236}">
                <a16:creationId xmlns:a16="http://schemas.microsoft.com/office/drawing/2014/main" id="{8EA1FFD3-9F86-4FE3-8943-80097EC9BC0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915" y="2319681"/>
            <a:ext cx="1352367" cy="135236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E1AA36-C61C-4443-9B7E-2D25BDFBF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Mirjam</a:t>
            </a:r>
            <a:br>
              <a:rPr lang="en-US" noProof="1"/>
            </a:br>
            <a:r>
              <a:rPr lang="en-US" noProof="1"/>
              <a:t>Nils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6803A-88FD-4CE1-80B6-2094757E4E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ADB35D-93F4-44DB-AD3E-7480E28AB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4" name="Picture Placeholder 23" descr="female team member placeholder">
            <a:extLst>
              <a:ext uri="{FF2B5EF4-FFF2-40B4-BE49-F238E27FC236}">
                <a16:creationId xmlns:a16="http://schemas.microsoft.com/office/drawing/2014/main" id="{5B6CD8F1-0725-42FC-B20D-9C4BE0EA744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95C3A3-4012-4B8A-BA87-C3DD52DCB1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B20678-EE46-4E7F-B9D0-C0041F56D53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C12F6F-1EB4-4699-B57C-58486A1A22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6" name="Picture Placeholder 25" descr="female team member photo">
            <a:extLst>
              <a:ext uri="{FF2B5EF4-FFF2-40B4-BE49-F238E27FC236}">
                <a16:creationId xmlns:a16="http://schemas.microsoft.com/office/drawing/2014/main" id="{1CB7C8E8-0B2D-48EA-B38A-8824335022A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3512" y="2319681"/>
            <a:ext cx="1352367" cy="1352367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703A7B9-2572-4305-BA72-39B4336FCD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7E314C-86D5-44F5-8659-DA2501E7C6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37AB88-81A1-49DC-9D09-F9E5B658A01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36714-A103-4874-ABDB-6133C91C9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5279-C636-4D97-8B89-DAC480104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A18D-5A43-4021-8549-97091BA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pic>
        <p:nvPicPr>
          <p:cNvPr id="25" name="Picture Placeholder 24" descr="male team member photo">
            <a:extLst>
              <a:ext uri="{FF2B5EF4-FFF2-40B4-BE49-F238E27FC236}">
                <a16:creationId xmlns:a16="http://schemas.microsoft.com/office/drawing/2014/main" id="{44B4D212-EFB9-4C97-9806-9C9CF4CB3749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2246681"/>
            <a:ext cx="1620000" cy="1620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83C10-58E9-4A06-9E19-5C1D17CDA7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B8A7D7-A57A-4662-B5FD-21FE396F2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18" name="Picture Placeholder 17" descr="Female team member photo">
            <a:extLst>
              <a:ext uri="{FF2B5EF4-FFF2-40B4-BE49-F238E27FC236}">
                <a16:creationId xmlns:a16="http://schemas.microsoft.com/office/drawing/2014/main" id="{AA053C32-CB1A-4640-A477-A0EA7E699A6C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703" y="2250329"/>
            <a:ext cx="1623666" cy="1616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ED836-8B41-40C1-AADC-D073884E3C2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C697A9-B5F8-440F-AC3F-D62F89F099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38" name="Picture Placeholder 37" descr="male team member photo">
            <a:extLst>
              <a:ext uri="{FF2B5EF4-FFF2-40B4-BE49-F238E27FC236}">
                <a16:creationId xmlns:a16="http://schemas.microsoft.com/office/drawing/2014/main" id="{D0127665-663E-49C2-8101-F8372090093D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AFF1CB-30CB-4FC0-8522-6D773F58371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Alexander Martensson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732E81-317D-4EEB-A81C-B3E29EC1176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2" name="Picture Placeholder 31" descr="Female team member photo">
            <a:extLst>
              <a:ext uri="{FF2B5EF4-FFF2-40B4-BE49-F238E27FC236}">
                <a16:creationId xmlns:a16="http://schemas.microsoft.com/office/drawing/2014/main" id="{66623331-C43D-4E31-A93D-5FE8EC1660B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327532-700A-446B-8EE2-65CBE57F2C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F7BBBB-F5A9-45E4-8CC0-3EE10A7D6F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42" name="Picture Placeholder 41" descr="Female team member photo">
            <a:extLst>
              <a:ext uri="{FF2B5EF4-FFF2-40B4-BE49-F238E27FC236}">
                <a16:creationId xmlns:a16="http://schemas.microsoft.com/office/drawing/2014/main" id="{34D4AC65-F1B5-4BE1-8898-DE775CD5AD0B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33F6A1-606D-4791-9478-50BA2B089F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Mira Karlsson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B28F21-6B6C-4908-B6B3-718ED59DEDB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5" name="Picture Placeholder 34" descr="Female team member photo">
            <a:extLst>
              <a:ext uri="{FF2B5EF4-FFF2-40B4-BE49-F238E27FC236}">
                <a16:creationId xmlns:a16="http://schemas.microsoft.com/office/drawing/2014/main" id="{FDCCF17D-14C6-43C0-A013-357A75515408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4090CEE-1AB7-4361-B76C-6BE8D4B0752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noProof="1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F3A611-0CAA-4C31-9F0A-D50B702F30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ED8D-B611-4347-9B5B-3413FDDA2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93A6-5425-497F-97B5-39AC1B6F9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Triangular design of building up close">
            <a:extLst>
              <a:ext uri="{FF2B5EF4-FFF2-40B4-BE49-F238E27FC236}">
                <a16:creationId xmlns:a16="http://schemas.microsoft.com/office/drawing/2014/main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2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pic>
        <p:nvPicPr>
          <p:cNvPr id="32" name="Picture Placeholder 31" descr="Long wooden tunnel">
            <a:extLst>
              <a:ext uri="{FF2B5EF4-FFF2-40B4-BE49-F238E27FC236}">
                <a16:creationId xmlns:a16="http://schemas.microsoft.com/office/drawing/2014/main" id="{ADA7147C-9048-4CCD-A9FA-54C09406C1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2C84AD-44F1-45D1-9F68-3FDC756E5C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8650" y="3386488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442E937-7F5A-4CF2-98BD-C9CF5F2B4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4086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 descr="Logo Placeholder">
            <a:extLst>
              <a:ext uri="{FF2B5EF4-FFF2-40B4-BE49-F238E27FC236}">
                <a16:creationId xmlns:a16="http://schemas.microsoft.com/office/drawing/2014/main" id="{3F31EBC4-0A2C-402C-AE20-AC3F0C88AF14}"/>
              </a:ext>
            </a:extLst>
          </p:cNvPr>
          <p:cNvGrpSpPr/>
          <p:nvPr/>
        </p:nvGrpSpPr>
        <p:grpSpPr>
          <a:xfrm>
            <a:off x="9874905" y="6067700"/>
            <a:ext cx="2173095" cy="523220"/>
            <a:chOff x="1985170" y="1950690"/>
            <a:chExt cx="217309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4EED9-3E92-4A9D-8DA8-01DFF623C45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32EEAB5-EC39-4A1C-9DB2-86C49079560B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D4BF-A64B-4DA1-A7C7-BF4EF857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66B67931-C9E4-4279-BD72-3FD77E66AF92}"/>
              </a:ext>
            </a:extLst>
          </p:cNvPr>
          <p:cNvGrpSpPr/>
          <p:nvPr/>
        </p:nvGrpSpPr>
        <p:grpSpPr>
          <a:xfrm>
            <a:off x="1086910" y="1236746"/>
            <a:ext cx="2456706" cy="1634164"/>
            <a:chOff x="635303" y="993330"/>
            <a:chExt cx="2456706" cy="1634164"/>
          </a:xfrm>
        </p:grpSpPr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0BF58CDE-2E85-4896-8FB3-55E612AB1EDA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4" name="Text Placeholder 80">
              <a:extLst>
                <a:ext uri="{FF2B5EF4-FFF2-40B4-BE49-F238E27FC236}">
                  <a16:creationId xmlns:a16="http://schemas.microsoft.com/office/drawing/2014/main" id="{D25BB99A-568B-4B98-96DE-AC90006FBC6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6" name="Graphic 15" descr="Network" title="Placeholder Icon">
              <a:extLst>
                <a:ext uri="{FF2B5EF4-FFF2-40B4-BE49-F238E27FC236}">
                  <a16:creationId xmlns:a16="http://schemas.microsoft.com/office/drawing/2014/main" id="{53DDAFA2-4428-4D15-86CC-B0C31ADE8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35" name="Group 34" descr="Callout arrows&#10;">
            <a:extLst>
              <a:ext uri="{FF2B5EF4-FFF2-40B4-BE49-F238E27FC236}">
                <a16:creationId xmlns:a16="http://schemas.microsoft.com/office/drawing/2014/main" id="{6047E553-759A-4C43-B15E-742B16B5CBD0}"/>
              </a:ext>
            </a:extLst>
          </p:cNvPr>
          <p:cNvGrpSpPr/>
          <p:nvPr/>
        </p:nvGrpSpPr>
        <p:grpSpPr>
          <a:xfrm flipH="1">
            <a:off x="3685283" y="1883907"/>
            <a:ext cx="779076" cy="340983"/>
            <a:chOff x="10085433" y="2368574"/>
            <a:chExt cx="1482680" cy="648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35C5AC-FEE9-495F-B961-47C182725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D232C4-F6EC-43B8-828B-CABE5A06024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 title="Fund Category (Grouped)">
            <a:extLst>
              <a:ext uri="{FF2B5EF4-FFF2-40B4-BE49-F238E27FC236}">
                <a16:creationId xmlns:a16="http://schemas.microsoft.com/office/drawing/2014/main" id="{E8245AB2-5BEB-4705-9142-4A0E788B3322}"/>
              </a:ext>
            </a:extLst>
          </p:cNvPr>
          <p:cNvGrpSpPr/>
          <p:nvPr/>
        </p:nvGrpSpPr>
        <p:grpSpPr>
          <a:xfrm>
            <a:off x="474188" y="3650377"/>
            <a:ext cx="2439313" cy="1669940"/>
            <a:chOff x="635303" y="2759296"/>
            <a:chExt cx="2439313" cy="1669940"/>
          </a:xfrm>
        </p:grpSpPr>
        <p:sp>
          <p:nvSpPr>
            <p:cNvPr id="23" name="Text Placeholder 80">
              <a:extLst>
                <a:ext uri="{FF2B5EF4-FFF2-40B4-BE49-F238E27FC236}">
                  <a16:creationId xmlns:a16="http://schemas.microsoft.com/office/drawing/2014/main" id="{291365C7-4ECF-4B04-A3C8-7B56266BB05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24" name="Text Placeholder 80">
              <a:extLst>
                <a:ext uri="{FF2B5EF4-FFF2-40B4-BE49-F238E27FC236}">
                  <a16:creationId xmlns:a16="http://schemas.microsoft.com/office/drawing/2014/main" id="{6874E281-4820-4E95-98D8-335084CDC6B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6" name="Graphic 25" descr="Newspaper" title="Placeholder Icon">
              <a:extLst>
                <a:ext uri="{FF2B5EF4-FFF2-40B4-BE49-F238E27FC236}">
                  <a16:creationId xmlns:a16="http://schemas.microsoft.com/office/drawing/2014/main" id="{56845FB2-3748-440D-8F74-3BA0A544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8" name="Group 37" descr="Callout arrows&#10;">
            <a:extLst>
              <a:ext uri="{FF2B5EF4-FFF2-40B4-BE49-F238E27FC236}">
                <a16:creationId xmlns:a16="http://schemas.microsoft.com/office/drawing/2014/main" id="{DF79BC50-46F9-4223-B129-E9FEF92668F6}"/>
              </a:ext>
            </a:extLst>
          </p:cNvPr>
          <p:cNvGrpSpPr/>
          <p:nvPr/>
        </p:nvGrpSpPr>
        <p:grpSpPr>
          <a:xfrm flipH="1" flipV="1">
            <a:off x="3057447" y="4026441"/>
            <a:ext cx="779076" cy="340983"/>
            <a:chOff x="10085433" y="2368574"/>
            <a:chExt cx="1482680" cy="6489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E7F834-1F58-402F-98AD-A87226B38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DDBAC6-2F73-4131-A19B-9300AE3476B1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hart 5" title="Funding Chart">
            <a:extLst>
              <a:ext uri="{FF2B5EF4-FFF2-40B4-BE49-F238E27FC236}">
                <a16:creationId xmlns:a16="http://schemas.microsoft.com/office/drawing/2014/main" id="{20C123DC-DBD3-4556-9BFC-E3C4B8D1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01106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7" name="Group 16" title="Fund Category (Grouped)">
            <a:extLst>
              <a:ext uri="{FF2B5EF4-FFF2-40B4-BE49-F238E27FC236}">
                <a16:creationId xmlns:a16="http://schemas.microsoft.com/office/drawing/2014/main" id="{FACD8447-198F-4632-87EC-7226127213E8}"/>
              </a:ext>
            </a:extLst>
          </p:cNvPr>
          <p:cNvGrpSpPr/>
          <p:nvPr/>
        </p:nvGrpSpPr>
        <p:grpSpPr>
          <a:xfrm>
            <a:off x="7535218" y="557030"/>
            <a:ext cx="2391394" cy="1666341"/>
            <a:chOff x="635303" y="4645475"/>
            <a:chExt cx="2391394" cy="1666341"/>
          </a:xfrm>
        </p:grpSpPr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DD68BBB2-87D1-487B-98C0-F9FF3479325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1C711D63-D9DD-4045-B78C-7967F8249B5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1" name="Graphic 20" descr="Satellite" title="Placeholder Icon">
              <a:extLst>
                <a:ext uri="{FF2B5EF4-FFF2-40B4-BE49-F238E27FC236}">
                  <a16:creationId xmlns:a16="http://schemas.microsoft.com/office/drawing/2014/main" id="{DB79A072-4B58-4A2F-A3C2-FB176941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35303" y="4645475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 30" descr="Callout arrows&#10;">
            <a:extLst>
              <a:ext uri="{FF2B5EF4-FFF2-40B4-BE49-F238E27FC236}">
                <a16:creationId xmlns:a16="http://schemas.microsoft.com/office/drawing/2014/main" id="{01A0ED38-AFDA-435B-89C1-C69FE0717B99}"/>
              </a:ext>
            </a:extLst>
          </p:cNvPr>
          <p:cNvGrpSpPr/>
          <p:nvPr/>
        </p:nvGrpSpPr>
        <p:grpSpPr>
          <a:xfrm>
            <a:off x="6513062" y="1368363"/>
            <a:ext cx="835213" cy="340983"/>
            <a:chOff x="10085433" y="2368574"/>
            <a:chExt cx="1470538" cy="6489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C16612-4FDD-4932-B841-5FE3CABE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68B96-5FDB-4C5C-B551-8548852554E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 title="Fund Category (Grouped)">
            <a:extLst>
              <a:ext uri="{FF2B5EF4-FFF2-40B4-BE49-F238E27FC236}">
                <a16:creationId xmlns:a16="http://schemas.microsoft.com/office/drawing/2014/main" id="{F7FFE910-7823-4899-A055-76A22D747C6A}"/>
              </a:ext>
            </a:extLst>
          </p:cNvPr>
          <p:cNvGrpSpPr/>
          <p:nvPr/>
        </p:nvGrpSpPr>
        <p:grpSpPr>
          <a:xfrm>
            <a:off x="8818433" y="3905387"/>
            <a:ext cx="2497783" cy="1907755"/>
            <a:chOff x="8881417" y="2313167"/>
            <a:chExt cx="2497783" cy="1907755"/>
          </a:xfrm>
        </p:grpSpPr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C0528ED3-6318-4763-AF52-465F5D690953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758A4095-AA91-40EC-AB4D-51F40BC76138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1" name="Graphic 10" descr="Bullseye" title="Placeholder Icon">
              <a:extLst>
                <a:ext uri="{FF2B5EF4-FFF2-40B4-BE49-F238E27FC236}">
                  <a16:creationId xmlns:a16="http://schemas.microsoft.com/office/drawing/2014/main" id="{EEAC4737-8800-49D4-8181-1900AF66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881417" y="2313167"/>
              <a:ext cx="567771" cy="567771"/>
            </a:xfrm>
            <a:prstGeom prst="rect">
              <a:avLst/>
            </a:prstGeom>
          </p:spPr>
        </p:pic>
      </p:grpSp>
      <p:grpSp>
        <p:nvGrpSpPr>
          <p:cNvPr id="32" name="Group 31" descr="Callout arrows&#10;">
            <a:extLst>
              <a:ext uri="{FF2B5EF4-FFF2-40B4-BE49-F238E27FC236}">
                <a16:creationId xmlns:a16="http://schemas.microsoft.com/office/drawing/2014/main" id="{AEAD29A1-2E94-492F-8568-D740F025A8FB}"/>
              </a:ext>
            </a:extLst>
          </p:cNvPr>
          <p:cNvGrpSpPr/>
          <p:nvPr/>
        </p:nvGrpSpPr>
        <p:grpSpPr>
          <a:xfrm flipV="1">
            <a:off x="7926670" y="4922928"/>
            <a:ext cx="779074" cy="340983"/>
            <a:chOff x="10085436" y="2368575"/>
            <a:chExt cx="1482677" cy="64893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3753-302A-41EC-8E0C-AA02B693F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004A97-9B9A-4B57-BB04-EE436F899A4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37975-5DD7-4808-9CD5-B7E54E34B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08C3-C58C-4FA9-9E6C-99AF4F48A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Placeholder 9" descr="Image of office building windows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CD59A0-56C1-48D2-8571-55FF862D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1757894" cy="750814"/>
          </a:xfrm>
        </p:spPr>
        <p:txBody>
          <a:bodyPr/>
          <a:lstStyle/>
          <a:p>
            <a:r>
              <a:rPr lang="en-US" dirty="0"/>
              <a:t>Summary tagline or sub-headline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Up close image of architect books on a bookshelf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14" name="Group 13" descr="Logo Placeholder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595313" y="2970952"/>
            <a:ext cx="3792293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User" title="Icon - Presenter Name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pic>
        <p:nvPicPr>
          <p:cNvPr id="11" name="Graphic 10" descr="Smart Phone" title="Icon - Presenter Phone Number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+1 555-0100</a:t>
            </a:r>
          </a:p>
        </p:txBody>
      </p:sp>
      <p:pic>
        <p:nvPicPr>
          <p:cNvPr id="10" name="Graphic 9" descr="Envelope" title="Icon Presenter Email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noProof="1"/>
              <a:t>allan@contoso.com</a:t>
            </a:r>
          </a:p>
          <a:p>
            <a:endParaRPr lang="en-US" noProof="1"/>
          </a:p>
        </p:txBody>
      </p:sp>
      <p:pic>
        <p:nvPicPr>
          <p:cNvPr id="17" name="Graphic 16" descr="Link">
            <a:extLst>
              <a:ext uri="{FF2B5EF4-FFF2-40B4-BE49-F238E27FC236}">
                <a16:creationId xmlns:a16="http://schemas.microsoft.com/office/drawing/2014/main" id="{8B0D17A9-1A1F-4E6C-89F3-F8C144A5A88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21015" y="5700480"/>
            <a:ext cx="244786" cy="24478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734FFE-24D3-4BB4-93BD-AD5CADA3F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4E65-8548-44FB-BE6E-67787A65D5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2609" y="1684338"/>
            <a:ext cx="8806782" cy="34893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6000" u="sng" dirty="0">
                <a:solidFill>
                  <a:schemeClr val="accent1"/>
                </a:solidFill>
                <a:hlinkClick r:id="rId2"/>
              </a:rPr>
              <a:t>Template Editing Instructions and Feedback</a:t>
            </a:r>
            <a:endParaRPr lang="en-US" sz="6000" u="sng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3200" dirty="0"/>
              <a:t>Lorem </a:t>
            </a:r>
            <a:r>
              <a:rPr lang="en-US" sz="3200" noProof="1"/>
              <a:t>ipsum dolor sit amet, consectetur adipiscing elit.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Ut fermentum a magna ut eleifend. Integer convallis suscipit ante eu varius.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Morbi a purus dolor. Suspendisse sit amet ipsum finibus justo viverra blandit.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pic>
        <p:nvPicPr>
          <p:cNvPr id="13" name="Picture Placeholder 12" descr="blueprtint drawing of a chair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26" name="Picture Placeholder 25" descr="close up image of inside building material">
            <a:extLst>
              <a:ext uri="{FF2B5EF4-FFF2-40B4-BE49-F238E27FC236}">
                <a16:creationId xmlns:a16="http://schemas.microsoft.com/office/drawing/2014/main" id="{EDFCE70F-39B6-4AB4-9E2B-13682787A13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0" y="1981486"/>
            <a:ext cx="1476000" cy="1476000"/>
          </a:xfrm>
        </p:spPr>
      </p:pic>
      <p:pic>
        <p:nvPicPr>
          <p:cNvPr id="42" name="Graphic 41" descr="Map compass">
            <a:extLst>
              <a:ext uri="{FF2B5EF4-FFF2-40B4-BE49-F238E27FC236}">
                <a16:creationId xmlns:a16="http://schemas.microsoft.com/office/drawing/2014/main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20270B-0AD0-4BF8-8773-151D80729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28" name="Picture Placeholder 27" descr="Pencil laying on a blueprint of building">
            <a:extLst>
              <a:ext uri="{FF2B5EF4-FFF2-40B4-BE49-F238E27FC236}">
                <a16:creationId xmlns:a16="http://schemas.microsoft.com/office/drawing/2014/main" id="{59CF1C61-6CBB-44C0-9851-9402710E17E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850" y="1981486"/>
            <a:ext cx="1476000" cy="1476000"/>
          </a:xfrm>
        </p:spPr>
      </p:pic>
      <p:pic>
        <p:nvPicPr>
          <p:cNvPr id="40" name="Graphic 39" descr="Books">
            <a:extLst>
              <a:ext uri="{FF2B5EF4-FFF2-40B4-BE49-F238E27FC236}">
                <a16:creationId xmlns:a16="http://schemas.microsoft.com/office/drawing/2014/main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5B2B69-8014-4202-9B08-617A62F852D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0" name="Picture Placeholder 29" descr="angled view of skyscraper from the ground">
            <a:extLst>
              <a:ext uri="{FF2B5EF4-FFF2-40B4-BE49-F238E27FC236}">
                <a16:creationId xmlns:a16="http://schemas.microsoft.com/office/drawing/2014/main" id="{D62E427A-7CC1-4C88-89A9-DAE587B9D83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900" y="1981485"/>
            <a:ext cx="1475999" cy="1475999"/>
          </a:xfrm>
        </p:spPr>
      </p:pic>
      <p:pic>
        <p:nvPicPr>
          <p:cNvPr id="36" name="Graphic 35" descr="Eye">
            <a:extLst>
              <a:ext uri="{FF2B5EF4-FFF2-40B4-BE49-F238E27FC236}">
                <a16:creationId xmlns:a16="http://schemas.microsoft.com/office/drawing/2014/main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B648E6-F551-4626-A621-E2444B18AE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2" name="Picture Placeholder 31" descr="arial view of highway system in large city">
            <a:extLst>
              <a:ext uri="{FF2B5EF4-FFF2-40B4-BE49-F238E27FC236}">
                <a16:creationId xmlns:a16="http://schemas.microsoft.com/office/drawing/2014/main" id="{A7A47F2D-D684-4AD1-97D9-618D5B2B2F6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3950" y="1981486"/>
            <a:ext cx="1476000" cy="1476000"/>
          </a:xfrm>
        </p:spPr>
      </p:pic>
      <p:pic>
        <p:nvPicPr>
          <p:cNvPr id="45" name="Graphic 44" descr="Palm tree">
            <a:extLst>
              <a:ext uri="{FF2B5EF4-FFF2-40B4-BE49-F238E27FC236}">
                <a16:creationId xmlns:a16="http://schemas.microsoft.com/office/drawing/2014/main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Terrain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56BA5-5035-45C0-B8DE-2C7BD4E599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4" name="Picture Placeholder 33" descr="image of skyscraper apartment building">
            <a:extLst>
              <a:ext uri="{FF2B5EF4-FFF2-40B4-BE49-F238E27FC236}">
                <a16:creationId xmlns:a16="http://schemas.microsoft.com/office/drawing/2014/main" id="{C930C1FA-2B80-4B29-9FEC-4D72DA9A573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000" y="1981486"/>
            <a:ext cx="1476000" cy="1476000"/>
          </a:xfrm>
        </p:spPr>
      </p:pic>
      <p:pic>
        <p:nvPicPr>
          <p:cNvPr id="38" name="Graphic 37" descr="Upward trend">
            <a:extLst>
              <a:ext uri="{FF2B5EF4-FFF2-40B4-BE49-F238E27FC236}">
                <a16:creationId xmlns:a16="http://schemas.microsoft.com/office/drawing/2014/main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6D8AEB-1A16-43E7-800A-63F473AE24D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Close up image of architecture designed grate and wall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Group 72" descr="Picture Placeholder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82D5FEE-2122-45A2-A2E5-AF688FA41E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6" name="Picture Placeholder 2" descr="Gold bars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8173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6C7F081-0447-467E-A32F-6B62B2A8E2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7" name="Picture Placeholder 6" descr="Pencil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815741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711F734-B3F3-4391-94AE-5D1B79762B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8" name="Picture Placeholder 8" descr="Coins">
            <a:extLst>
              <a:ext uri="{FF2B5EF4-FFF2-40B4-BE49-F238E27FC236}">
                <a16:creationId xmlns:a16="http://schemas.microsoft.com/office/drawing/2014/main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104974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3DC4BA8-7AEF-43F5-90F5-037ECABF5CC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84A0C-78BE-43EA-B947-257E69510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ngled image of skyscraper from the ground">
            <a:extLst>
              <a:ext uri="{FF2B5EF4-FFF2-40B4-BE49-F238E27FC236}">
                <a16:creationId xmlns:a16="http://schemas.microsoft.com/office/drawing/2014/main" id="{B86473A2-BB16-4117-9FAD-80DAA10126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</p:spPr>
      </p:pic>
      <p:grpSp>
        <p:nvGrpSpPr>
          <p:cNvPr id="19" name="Group 18" descr="Picture Placeholder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067C501-D3C5-44F0-981A-33DA8BDEE4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7" name="Picture Placeholder 21" descr="Bullseye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481261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9" name="Picture Placeholder 30" descr="Network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8" name="Picture Placeholder 28" descr="Lecturer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65" b="65"/>
          <a:stretch>
            <a:fillRect/>
          </a:stretch>
        </p:blipFill>
        <p:spPr>
          <a:xfrm>
            <a:off x="8878186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50" name="Picture Placeholder 32" descr="Megaphone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8878186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FFB02-E0E1-473C-8DFD-6147A4400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sz="1400" dirty="0"/>
              <a:t>Lorem </a:t>
            </a:r>
            <a:r>
              <a:rPr lang="en-US" sz="1400" noProof="1"/>
              <a:t>ipsum dolor sit amet, consectetur adipiscing elit. Etiam aliquet eu mi quis lacinia. </a:t>
            </a:r>
          </a:p>
          <a:p>
            <a:r>
              <a:rPr lang="en-US" sz="1400" noProof="1"/>
              <a:t>Ut fermentum a magna ut eleifend. Integer convallis suscipit ante eu varius. </a:t>
            </a:r>
          </a:p>
        </p:txBody>
      </p:sp>
      <p:pic>
        <p:nvPicPr>
          <p:cNvPr id="15" name="Picture Placeholder 14" descr="arial view of highways of a major city">
            <a:extLst>
              <a:ext uri="{FF2B5EF4-FFF2-40B4-BE49-F238E27FC236}">
                <a16:creationId xmlns:a16="http://schemas.microsoft.com/office/drawing/2014/main" id="{69B66177-D401-4472-A2DB-433B202701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5415D-B6D1-44B8-BE58-3D9FE5A9B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metal book shelves drawings on a ceiling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ipsum dolor quis lacinia. </a:t>
            </a:r>
          </a:p>
        </p:txBody>
      </p:sp>
      <p:pic>
        <p:nvPicPr>
          <p:cNvPr id="13" name="Picture Placeholder 12" descr="image of blueprint drawing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BB80-2E0B-4A8B-8903-78DB389C5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A1AB58-0440-4072-A743-8B87B5BDF3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pic>
        <p:nvPicPr>
          <p:cNvPr id="34" name="Picture Placeholder 11" descr="Teacher">
            <a:extLst>
              <a:ext uri="{FF2B5EF4-FFF2-40B4-BE49-F238E27FC236}">
                <a16:creationId xmlns:a16="http://schemas.microsoft.com/office/drawing/2014/main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4488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5" name="Picture Placeholder 15" descr="Group">
            <a:extLst>
              <a:ext uri="{FF2B5EF4-FFF2-40B4-BE49-F238E27FC236}">
                <a16:creationId xmlns:a16="http://schemas.microsoft.com/office/drawing/2014/main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788916" y="24192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6" name="Picture Placeholder 17" descr="Repeat">
            <a:extLst>
              <a:ext uri="{FF2B5EF4-FFF2-40B4-BE49-F238E27FC236}">
                <a16:creationId xmlns:a16="http://schemas.microsoft.com/office/drawing/2014/main" id="{BE1AEB62-723B-1141-822C-73271BB1C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81289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_Architecture pitch deck_AAS_v3" id="{D6ADE7BA-2AE6-4C0F-A253-97D96F39DF4F}" vid="{B3EF9804-4F7A-49D6-8F08-674E893D96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87A62-7187-4F21-B4CA-BF435385BA3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16c05727-aa75-4e4a-9b5f-8a80a1165891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9E218DD-0FEB-4634-80BC-C17E97F73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8C74EC-0BEC-4918-971F-8B692C969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0</TotalTime>
  <Words>1294</Words>
  <Application>Microsoft Office PowerPoint</Application>
  <PresentationFormat>Widescreen</PresentationFormat>
  <Paragraphs>324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Times New Roman</vt:lpstr>
      <vt:lpstr>Wingdings</vt:lpstr>
      <vt:lpstr>Office Theme</vt:lpstr>
      <vt:lpstr>Presentation Title</vt:lpstr>
      <vt:lpstr>Presentation Title 2</vt:lpstr>
      <vt:lpstr>About Us</vt:lpstr>
      <vt:lpstr>The Problem</vt:lpstr>
      <vt:lpstr>Solution</vt:lpstr>
      <vt:lpstr>Product</vt:lpstr>
      <vt:lpstr>Digital Product</vt:lpstr>
      <vt:lpstr>Section Divider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Team 2</vt:lpstr>
      <vt:lpstr>Funding</vt:lpstr>
      <vt:lpstr>Summary</vt:lpstr>
      <vt:lpstr>Thank You</vt:lpstr>
      <vt:lpstr>Customize this Template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2019-06-27T18:23:09Z</dcterms:created>
  <dcterms:modified xsi:type="dcterms:W3CDTF">2019-06-27T18:52:39Z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