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36EF1-AE58-FB96-B1DF-641FEF9B024F}" v="30" dt="2025-04-05T11:13:22.620"/>
    <p1510:client id="{CED11160-AEB0-0DD7-BF21-2D8A4C2F1DCD}" v="18" dt="2025-04-05T15:00:02.836"/>
    <p1510:client id="{F3220F65-BE58-7124-D33A-A789AA4943C9}" v="32" dt="2025-04-05T11:44:51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5FAA3-F90A-4B11-AB70-57BFA3B2D7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99254B9-4FE2-4ABE-AA74-520FCFF29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use of lithium-ion batteries in EVs and portable devices.</a:t>
          </a:r>
        </a:p>
      </dgm:t>
    </dgm:pt>
    <dgm:pt modelId="{F47E4622-7A8F-40D6-92D8-43B9C679A39C}" type="parTrans" cxnId="{BC766687-C762-47DC-8509-CDEBC84167B6}">
      <dgm:prSet/>
      <dgm:spPr/>
      <dgm:t>
        <a:bodyPr/>
        <a:lstStyle/>
        <a:p>
          <a:endParaRPr lang="en-US"/>
        </a:p>
      </dgm:t>
    </dgm:pt>
    <dgm:pt modelId="{3B967CC4-6001-4302-A72A-93EF4F834865}" type="sibTrans" cxnId="{BC766687-C762-47DC-8509-CDEBC84167B6}">
      <dgm:prSet/>
      <dgm:spPr/>
      <dgm:t>
        <a:bodyPr/>
        <a:lstStyle/>
        <a:p>
          <a:endParaRPr lang="en-US"/>
        </a:p>
      </dgm:t>
    </dgm:pt>
    <dgm:pt modelId="{50E3AF5C-1168-4FE6-BE65-81799ED31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Fire risks from thermal runaway, overcharging, mechanical damage.</a:t>
          </a:r>
        </a:p>
      </dgm:t>
    </dgm:pt>
    <dgm:pt modelId="{3D9BB4A6-8BEE-4CB5-BB3D-C574FA03163E}" type="parTrans" cxnId="{64BE4760-E11B-4F50-BE29-B4D8DDBDC8E3}">
      <dgm:prSet/>
      <dgm:spPr/>
      <dgm:t>
        <a:bodyPr/>
        <a:lstStyle/>
        <a:p>
          <a:endParaRPr lang="en-US"/>
        </a:p>
      </dgm:t>
    </dgm:pt>
    <dgm:pt modelId="{5566827D-9A23-4B7A-B8EB-A0D13D7A61A2}" type="sibTrans" cxnId="{64BE4760-E11B-4F50-BE29-B4D8DDBDC8E3}">
      <dgm:prSet/>
      <dgm:spPr/>
      <dgm:t>
        <a:bodyPr/>
        <a:lstStyle/>
        <a:p>
          <a:endParaRPr lang="en-US"/>
        </a:p>
      </dgm:t>
    </dgm:pt>
    <dgm:pt modelId="{6676561F-B3C0-4CF5-A9BD-925212B209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proactive risk prediction using deep learning.</a:t>
          </a:r>
        </a:p>
      </dgm:t>
    </dgm:pt>
    <dgm:pt modelId="{71BCDD88-59D1-4449-8A96-163C418D06D9}" type="parTrans" cxnId="{FDD89EB5-2533-4F7C-BB2E-1D74569E0F63}">
      <dgm:prSet/>
      <dgm:spPr/>
      <dgm:t>
        <a:bodyPr/>
        <a:lstStyle/>
        <a:p>
          <a:endParaRPr lang="en-US"/>
        </a:p>
      </dgm:t>
    </dgm:pt>
    <dgm:pt modelId="{DFE2F20D-F6F2-4220-A05D-557D61E61B8B}" type="sibTrans" cxnId="{FDD89EB5-2533-4F7C-BB2E-1D74569E0F63}">
      <dgm:prSet/>
      <dgm:spPr/>
      <dgm:t>
        <a:bodyPr/>
        <a:lstStyle/>
        <a:p>
          <a:endParaRPr lang="en-US"/>
        </a:p>
      </dgm:t>
    </dgm:pt>
    <dgm:pt modelId="{933305E7-2A4C-4902-B98C-13EE32173DF8}" type="pres">
      <dgm:prSet presAssocID="{39F5FAA3-F90A-4B11-AB70-57BFA3B2D7C6}" presName="root" presStyleCnt="0">
        <dgm:presLayoutVars>
          <dgm:dir/>
          <dgm:resizeHandles val="exact"/>
        </dgm:presLayoutVars>
      </dgm:prSet>
      <dgm:spPr/>
    </dgm:pt>
    <dgm:pt modelId="{C408F284-1951-461B-963C-ACF78E93C713}" type="pres">
      <dgm:prSet presAssocID="{F99254B9-4FE2-4ABE-AA74-520FCFF2910D}" presName="compNode" presStyleCnt="0"/>
      <dgm:spPr/>
    </dgm:pt>
    <dgm:pt modelId="{B5D4906D-B753-4183-9192-A8F616DB8987}" type="pres">
      <dgm:prSet presAssocID="{F99254B9-4FE2-4ABE-AA74-520FCFF291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59FDDF14-161F-4C8E-BA2F-7C897C8542C6}" type="pres">
      <dgm:prSet presAssocID="{F99254B9-4FE2-4ABE-AA74-520FCFF2910D}" presName="spaceRect" presStyleCnt="0"/>
      <dgm:spPr/>
    </dgm:pt>
    <dgm:pt modelId="{CAC1CF64-7153-4E36-A269-8223501C5C2E}" type="pres">
      <dgm:prSet presAssocID="{F99254B9-4FE2-4ABE-AA74-520FCFF2910D}" presName="textRect" presStyleLbl="revTx" presStyleIdx="0" presStyleCnt="3">
        <dgm:presLayoutVars>
          <dgm:chMax val="1"/>
          <dgm:chPref val="1"/>
        </dgm:presLayoutVars>
      </dgm:prSet>
      <dgm:spPr/>
    </dgm:pt>
    <dgm:pt modelId="{311279FB-2D05-432B-B8C9-CBF71FC571FF}" type="pres">
      <dgm:prSet presAssocID="{3B967CC4-6001-4302-A72A-93EF4F834865}" presName="sibTrans" presStyleCnt="0"/>
      <dgm:spPr/>
    </dgm:pt>
    <dgm:pt modelId="{C6F894FD-1207-422C-B4AA-2579A15C8CDA}" type="pres">
      <dgm:prSet presAssocID="{50E3AF5C-1168-4FE6-BE65-81799ED31153}" presName="compNode" presStyleCnt="0"/>
      <dgm:spPr/>
    </dgm:pt>
    <dgm:pt modelId="{96432262-E7EA-4B74-93B4-56B52B48779F}" type="pres">
      <dgm:prSet presAssocID="{50E3AF5C-1168-4FE6-BE65-81799ED311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88DF8328-1CD2-4C46-8C93-2A09591E9689}" type="pres">
      <dgm:prSet presAssocID="{50E3AF5C-1168-4FE6-BE65-81799ED31153}" presName="spaceRect" presStyleCnt="0"/>
      <dgm:spPr/>
    </dgm:pt>
    <dgm:pt modelId="{ECFFBFA6-2494-4059-9E96-F520B8D3C16C}" type="pres">
      <dgm:prSet presAssocID="{50E3AF5C-1168-4FE6-BE65-81799ED31153}" presName="textRect" presStyleLbl="revTx" presStyleIdx="1" presStyleCnt="3">
        <dgm:presLayoutVars>
          <dgm:chMax val="1"/>
          <dgm:chPref val="1"/>
        </dgm:presLayoutVars>
      </dgm:prSet>
      <dgm:spPr/>
    </dgm:pt>
    <dgm:pt modelId="{2F9824B8-2F8C-4A43-B87D-D55F661A759E}" type="pres">
      <dgm:prSet presAssocID="{5566827D-9A23-4B7A-B8EB-A0D13D7A61A2}" presName="sibTrans" presStyleCnt="0"/>
      <dgm:spPr/>
    </dgm:pt>
    <dgm:pt modelId="{7F856FE6-ECF9-452D-A257-682E992B8F9F}" type="pres">
      <dgm:prSet presAssocID="{6676561F-B3C0-4CF5-A9BD-925212B20999}" presName="compNode" presStyleCnt="0"/>
      <dgm:spPr/>
    </dgm:pt>
    <dgm:pt modelId="{D9E58565-A2EB-4BE3-9906-AAF3A1BC2FBA}" type="pres">
      <dgm:prSet presAssocID="{6676561F-B3C0-4CF5-A9BD-925212B209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54D372-96CF-49B8-A964-BAA6B00B4164}" type="pres">
      <dgm:prSet presAssocID="{6676561F-B3C0-4CF5-A9BD-925212B20999}" presName="spaceRect" presStyleCnt="0"/>
      <dgm:spPr/>
    </dgm:pt>
    <dgm:pt modelId="{9F610EC5-E9E9-4D16-9DD4-BB58FA8C94F0}" type="pres">
      <dgm:prSet presAssocID="{6676561F-B3C0-4CF5-A9BD-925212B209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BE4760-E11B-4F50-BE29-B4D8DDBDC8E3}" srcId="{39F5FAA3-F90A-4B11-AB70-57BFA3B2D7C6}" destId="{50E3AF5C-1168-4FE6-BE65-81799ED31153}" srcOrd="1" destOrd="0" parTransId="{3D9BB4A6-8BEE-4CB5-BB3D-C574FA03163E}" sibTransId="{5566827D-9A23-4B7A-B8EB-A0D13D7A61A2}"/>
    <dgm:cxn modelId="{BC766687-C762-47DC-8509-CDEBC84167B6}" srcId="{39F5FAA3-F90A-4B11-AB70-57BFA3B2D7C6}" destId="{F99254B9-4FE2-4ABE-AA74-520FCFF2910D}" srcOrd="0" destOrd="0" parTransId="{F47E4622-7A8F-40D6-92D8-43B9C679A39C}" sibTransId="{3B967CC4-6001-4302-A72A-93EF4F834865}"/>
    <dgm:cxn modelId="{A6F18BA7-14CD-489A-89B0-185A8FECC235}" type="presOf" srcId="{50E3AF5C-1168-4FE6-BE65-81799ED31153}" destId="{ECFFBFA6-2494-4059-9E96-F520B8D3C16C}" srcOrd="0" destOrd="0" presId="urn:microsoft.com/office/officeart/2018/2/layout/IconLabelList"/>
    <dgm:cxn modelId="{FDD89EB5-2533-4F7C-BB2E-1D74569E0F63}" srcId="{39F5FAA3-F90A-4B11-AB70-57BFA3B2D7C6}" destId="{6676561F-B3C0-4CF5-A9BD-925212B20999}" srcOrd="2" destOrd="0" parTransId="{71BCDD88-59D1-4449-8A96-163C418D06D9}" sibTransId="{DFE2F20D-F6F2-4220-A05D-557D61E61B8B}"/>
    <dgm:cxn modelId="{DB780BCB-AFAD-4517-A90C-0EB2257281B2}" type="presOf" srcId="{39F5FAA3-F90A-4B11-AB70-57BFA3B2D7C6}" destId="{933305E7-2A4C-4902-B98C-13EE32173DF8}" srcOrd="0" destOrd="0" presId="urn:microsoft.com/office/officeart/2018/2/layout/IconLabelList"/>
    <dgm:cxn modelId="{885F35E2-F162-444A-A958-5311CA4E3837}" type="presOf" srcId="{6676561F-B3C0-4CF5-A9BD-925212B20999}" destId="{9F610EC5-E9E9-4D16-9DD4-BB58FA8C94F0}" srcOrd="0" destOrd="0" presId="urn:microsoft.com/office/officeart/2018/2/layout/IconLabelList"/>
    <dgm:cxn modelId="{8478D7FB-4A88-4667-8DDB-C043CA9CA73B}" type="presOf" srcId="{F99254B9-4FE2-4ABE-AA74-520FCFF2910D}" destId="{CAC1CF64-7153-4E36-A269-8223501C5C2E}" srcOrd="0" destOrd="0" presId="urn:microsoft.com/office/officeart/2018/2/layout/IconLabelList"/>
    <dgm:cxn modelId="{59137F0C-50FB-463D-AC26-8C0A581F153F}" type="presParOf" srcId="{933305E7-2A4C-4902-B98C-13EE32173DF8}" destId="{C408F284-1951-461B-963C-ACF78E93C713}" srcOrd="0" destOrd="0" presId="urn:microsoft.com/office/officeart/2018/2/layout/IconLabelList"/>
    <dgm:cxn modelId="{BA57DD68-18AE-4DBA-A307-3B238AC08824}" type="presParOf" srcId="{C408F284-1951-461B-963C-ACF78E93C713}" destId="{B5D4906D-B753-4183-9192-A8F616DB8987}" srcOrd="0" destOrd="0" presId="urn:microsoft.com/office/officeart/2018/2/layout/IconLabelList"/>
    <dgm:cxn modelId="{5EF937FD-0CB4-4409-BB0C-89D78A1062E9}" type="presParOf" srcId="{C408F284-1951-461B-963C-ACF78E93C713}" destId="{59FDDF14-161F-4C8E-BA2F-7C897C8542C6}" srcOrd="1" destOrd="0" presId="urn:microsoft.com/office/officeart/2018/2/layout/IconLabelList"/>
    <dgm:cxn modelId="{38613E06-3430-44B7-901E-778EC8EE694E}" type="presParOf" srcId="{C408F284-1951-461B-963C-ACF78E93C713}" destId="{CAC1CF64-7153-4E36-A269-8223501C5C2E}" srcOrd="2" destOrd="0" presId="urn:microsoft.com/office/officeart/2018/2/layout/IconLabelList"/>
    <dgm:cxn modelId="{64E63B34-7F76-4336-B6E2-3A986F98869B}" type="presParOf" srcId="{933305E7-2A4C-4902-B98C-13EE32173DF8}" destId="{311279FB-2D05-432B-B8C9-CBF71FC571FF}" srcOrd="1" destOrd="0" presId="urn:microsoft.com/office/officeart/2018/2/layout/IconLabelList"/>
    <dgm:cxn modelId="{C258792C-1EB6-4EC1-9DAC-7D89142087D3}" type="presParOf" srcId="{933305E7-2A4C-4902-B98C-13EE32173DF8}" destId="{C6F894FD-1207-422C-B4AA-2579A15C8CDA}" srcOrd="2" destOrd="0" presId="urn:microsoft.com/office/officeart/2018/2/layout/IconLabelList"/>
    <dgm:cxn modelId="{F85F6EAF-2839-4155-B504-F6933622E531}" type="presParOf" srcId="{C6F894FD-1207-422C-B4AA-2579A15C8CDA}" destId="{96432262-E7EA-4B74-93B4-56B52B48779F}" srcOrd="0" destOrd="0" presId="urn:microsoft.com/office/officeart/2018/2/layout/IconLabelList"/>
    <dgm:cxn modelId="{836F160E-B4EB-4B2D-89AE-CAB3E1B96328}" type="presParOf" srcId="{C6F894FD-1207-422C-B4AA-2579A15C8CDA}" destId="{88DF8328-1CD2-4C46-8C93-2A09591E9689}" srcOrd="1" destOrd="0" presId="urn:microsoft.com/office/officeart/2018/2/layout/IconLabelList"/>
    <dgm:cxn modelId="{9D0A7F7B-B571-488B-808D-27FFE6522D5E}" type="presParOf" srcId="{C6F894FD-1207-422C-B4AA-2579A15C8CDA}" destId="{ECFFBFA6-2494-4059-9E96-F520B8D3C16C}" srcOrd="2" destOrd="0" presId="urn:microsoft.com/office/officeart/2018/2/layout/IconLabelList"/>
    <dgm:cxn modelId="{808CF087-93FF-48CC-ACB0-1CA937BE2D5F}" type="presParOf" srcId="{933305E7-2A4C-4902-B98C-13EE32173DF8}" destId="{2F9824B8-2F8C-4A43-B87D-D55F661A759E}" srcOrd="3" destOrd="0" presId="urn:microsoft.com/office/officeart/2018/2/layout/IconLabelList"/>
    <dgm:cxn modelId="{C4953DDD-990A-4FF1-A2FD-16DFD0BB30B2}" type="presParOf" srcId="{933305E7-2A4C-4902-B98C-13EE32173DF8}" destId="{7F856FE6-ECF9-452D-A257-682E992B8F9F}" srcOrd="4" destOrd="0" presId="urn:microsoft.com/office/officeart/2018/2/layout/IconLabelList"/>
    <dgm:cxn modelId="{880E1449-75CB-4958-8D85-30263CF20165}" type="presParOf" srcId="{7F856FE6-ECF9-452D-A257-682E992B8F9F}" destId="{D9E58565-A2EB-4BE3-9906-AAF3A1BC2FBA}" srcOrd="0" destOrd="0" presId="urn:microsoft.com/office/officeart/2018/2/layout/IconLabelList"/>
    <dgm:cxn modelId="{B567D368-03F5-4CDC-BA3D-651A43B0B9D5}" type="presParOf" srcId="{7F856FE6-ECF9-452D-A257-682E992B8F9F}" destId="{C554D372-96CF-49B8-A964-BAA6B00B4164}" srcOrd="1" destOrd="0" presId="urn:microsoft.com/office/officeart/2018/2/layout/IconLabelList"/>
    <dgm:cxn modelId="{CB7FB313-65AA-41A9-A9C2-0603EEEF950C}" type="presParOf" srcId="{7F856FE6-ECF9-452D-A257-682E992B8F9F}" destId="{9F610EC5-E9E9-4D16-9DD4-BB58FA8C94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94FCD-AB36-47FF-8957-ED07AC6045F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50BAF5-9CE2-44DD-83A8-57ADAA4014C5}">
      <dgm:prSet/>
      <dgm:spPr/>
      <dgm:t>
        <a:bodyPr/>
        <a:lstStyle/>
        <a:p>
          <a:r>
            <a:rPr lang="en-US"/>
            <a:t>Structured data mining approach with six phases:</a:t>
          </a:r>
        </a:p>
      </dgm:t>
    </dgm:pt>
    <dgm:pt modelId="{A4814EF9-37BE-43FD-9B38-6ED2851A2EFD}" type="parTrans" cxnId="{985F311A-6992-42F6-A0C4-63B687553EAC}">
      <dgm:prSet/>
      <dgm:spPr/>
      <dgm:t>
        <a:bodyPr/>
        <a:lstStyle/>
        <a:p>
          <a:endParaRPr lang="en-US"/>
        </a:p>
      </dgm:t>
    </dgm:pt>
    <dgm:pt modelId="{40DF1E1E-8D01-410A-AFB6-5778F2A263EC}" type="sibTrans" cxnId="{985F311A-6992-42F6-A0C4-63B687553EAC}">
      <dgm:prSet/>
      <dgm:spPr/>
      <dgm:t>
        <a:bodyPr/>
        <a:lstStyle/>
        <a:p>
          <a:endParaRPr lang="en-US"/>
        </a:p>
      </dgm:t>
    </dgm:pt>
    <dgm:pt modelId="{79683C48-EE0A-4D58-A19C-999BDCF7FCFA}">
      <dgm:prSet/>
      <dgm:spPr/>
      <dgm:t>
        <a:bodyPr/>
        <a:lstStyle/>
        <a:p>
          <a:r>
            <a:rPr lang="en-US"/>
            <a:t>Business Understanding &amp; Data Understanding</a:t>
          </a:r>
        </a:p>
      </dgm:t>
    </dgm:pt>
    <dgm:pt modelId="{F1DC2A14-5324-48E5-AA92-AF2D3FFCFCC3}" type="parTrans" cxnId="{DB27BBAD-D9AF-48C7-979D-99A8EDF4779F}">
      <dgm:prSet/>
      <dgm:spPr/>
      <dgm:t>
        <a:bodyPr/>
        <a:lstStyle/>
        <a:p>
          <a:endParaRPr lang="en-US"/>
        </a:p>
      </dgm:t>
    </dgm:pt>
    <dgm:pt modelId="{5D58732F-0FBE-46BB-A187-B9F6873AC9A6}" type="sibTrans" cxnId="{DB27BBAD-D9AF-48C7-979D-99A8EDF4779F}">
      <dgm:prSet/>
      <dgm:spPr/>
      <dgm:t>
        <a:bodyPr/>
        <a:lstStyle/>
        <a:p>
          <a:endParaRPr lang="en-US"/>
        </a:p>
      </dgm:t>
    </dgm:pt>
    <dgm:pt modelId="{16543758-AD88-408E-9531-063AED1A3C9C}">
      <dgm:prSet/>
      <dgm:spPr/>
      <dgm:t>
        <a:bodyPr/>
        <a:lstStyle/>
        <a:p>
          <a:r>
            <a:rPr lang="en-US"/>
            <a:t>Data Preparation (handling missing values, label encoding)</a:t>
          </a:r>
        </a:p>
      </dgm:t>
    </dgm:pt>
    <dgm:pt modelId="{C5F68747-2262-4476-BE2B-297BB1197E1A}" type="parTrans" cxnId="{18E7F01B-D215-43DA-AB77-792413BBEBE6}">
      <dgm:prSet/>
      <dgm:spPr/>
      <dgm:t>
        <a:bodyPr/>
        <a:lstStyle/>
        <a:p>
          <a:endParaRPr lang="en-US"/>
        </a:p>
      </dgm:t>
    </dgm:pt>
    <dgm:pt modelId="{84438B75-8AA9-4FC4-A6C4-67F9800383CD}" type="sibTrans" cxnId="{18E7F01B-D215-43DA-AB77-792413BBEBE6}">
      <dgm:prSet/>
      <dgm:spPr/>
      <dgm:t>
        <a:bodyPr/>
        <a:lstStyle/>
        <a:p>
          <a:endParaRPr lang="en-US"/>
        </a:p>
      </dgm:t>
    </dgm:pt>
    <dgm:pt modelId="{F0E71934-1202-4478-99F1-CB6D9D394857}">
      <dgm:prSet/>
      <dgm:spPr/>
      <dgm:t>
        <a:bodyPr/>
        <a:lstStyle/>
        <a:p>
          <a:r>
            <a:rPr lang="en-US"/>
            <a:t>Modeling (ANN with TensorFlow)</a:t>
          </a:r>
        </a:p>
      </dgm:t>
    </dgm:pt>
    <dgm:pt modelId="{B4C47A84-F4D8-4E4D-9EB6-D636417A8473}" type="parTrans" cxnId="{FB9BC63F-69CC-405F-BE38-ECE7CE3BAC46}">
      <dgm:prSet/>
      <dgm:spPr/>
      <dgm:t>
        <a:bodyPr/>
        <a:lstStyle/>
        <a:p>
          <a:endParaRPr lang="en-US"/>
        </a:p>
      </dgm:t>
    </dgm:pt>
    <dgm:pt modelId="{F9D8ED56-393A-428F-92D4-18424557479C}" type="sibTrans" cxnId="{FB9BC63F-69CC-405F-BE38-ECE7CE3BAC46}">
      <dgm:prSet/>
      <dgm:spPr/>
      <dgm:t>
        <a:bodyPr/>
        <a:lstStyle/>
        <a:p>
          <a:endParaRPr lang="en-US"/>
        </a:p>
      </dgm:t>
    </dgm:pt>
    <dgm:pt modelId="{24252935-9835-494E-8276-1F4C3FE52064}">
      <dgm:prSet/>
      <dgm:spPr/>
      <dgm:t>
        <a:bodyPr/>
        <a:lstStyle/>
        <a:p>
          <a:r>
            <a:rPr lang="en-US"/>
            <a:t>Evaluation (accuracy, F1-score, confusion matrix)</a:t>
          </a:r>
        </a:p>
      </dgm:t>
    </dgm:pt>
    <dgm:pt modelId="{4F4C6BCA-7653-4901-9C6F-003D17F13926}" type="parTrans" cxnId="{711D9C4B-F40D-486B-9BBF-BD0233713A36}">
      <dgm:prSet/>
      <dgm:spPr/>
      <dgm:t>
        <a:bodyPr/>
        <a:lstStyle/>
        <a:p>
          <a:endParaRPr lang="en-US"/>
        </a:p>
      </dgm:t>
    </dgm:pt>
    <dgm:pt modelId="{77042429-F4D9-4CFA-9142-3304E37D70F9}" type="sibTrans" cxnId="{711D9C4B-F40D-486B-9BBF-BD0233713A36}">
      <dgm:prSet/>
      <dgm:spPr/>
      <dgm:t>
        <a:bodyPr/>
        <a:lstStyle/>
        <a:p>
          <a:endParaRPr lang="en-US"/>
        </a:p>
      </dgm:t>
    </dgm:pt>
    <dgm:pt modelId="{BBFB59A6-3F8B-4DFE-A841-32E49ED104CF}">
      <dgm:prSet/>
      <dgm:spPr/>
      <dgm:t>
        <a:bodyPr/>
        <a:lstStyle/>
        <a:p>
          <a:r>
            <a:rPr lang="en-US"/>
            <a:t>Deployment considerations</a:t>
          </a:r>
        </a:p>
      </dgm:t>
    </dgm:pt>
    <dgm:pt modelId="{419275EF-FEE3-4D1B-9E00-885274F3DB1F}" type="parTrans" cxnId="{2A65DA92-37D8-43F4-822A-0611FBD1A423}">
      <dgm:prSet/>
      <dgm:spPr/>
      <dgm:t>
        <a:bodyPr/>
        <a:lstStyle/>
        <a:p>
          <a:endParaRPr lang="en-US"/>
        </a:p>
      </dgm:t>
    </dgm:pt>
    <dgm:pt modelId="{C1969528-C6BE-4A8E-BF67-97740666E6B6}" type="sibTrans" cxnId="{2A65DA92-37D8-43F4-822A-0611FBD1A423}">
      <dgm:prSet/>
      <dgm:spPr/>
      <dgm:t>
        <a:bodyPr/>
        <a:lstStyle/>
        <a:p>
          <a:endParaRPr lang="en-US"/>
        </a:p>
      </dgm:t>
    </dgm:pt>
    <dgm:pt modelId="{A01B1F97-038A-4FAA-803D-47D54DFA36C6}" type="pres">
      <dgm:prSet presAssocID="{9A194FCD-AB36-47FF-8957-ED07AC6045F7}" presName="Name0" presStyleCnt="0">
        <dgm:presLayoutVars>
          <dgm:dir/>
          <dgm:resizeHandles val="exact"/>
        </dgm:presLayoutVars>
      </dgm:prSet>
      <dgm:spPr/>
    </dgm:pt>
    <dgm:pt modelId="{79884A0C-FE0D-468C-8F18-B28F639089FE}" type="pres">
      <dgm:prSet presAssocID="{8350BAF5-9CE2-44DD-83A8-57ADAA4014C5}" presName="node" presStyleLbl="node1" presStyleIdx="0" presStyleCnt="6">
        <dgm:presLayoutVars>
          <dgm:bulletEnabled val="1"/>
        </dgm:presLayoutVars>
      </dgm:prSet>
      <dgm:spPr/>
    </dgm:pt>
    <dgm:pt modelId="{881B849C-9D89-4CEC-9092-2B96DBF0C91D}" type="pres">
      <dgm:prSet presAssocID="{40DF1E1E-8D01-410A-AFB6-5778F2A263EC}" presName="sibTrans" presStyleLbl="sibTrans1D1" presStyleIdx="0" presStyleCnt="5"/>
      <dgm:spPr/>
    </dgm:pt>
    <dgm:pt modelId="{4D4B6AA0-5C3D-4363-8315-AD45D8DDBF82}" type="pres">
      <dgm:prSet presAssocID="{40DF1E1E-8D01-410A-AFB6-5778F2A263EC}" presName="connectorText" presStyleLbl="sibTrans1D1" presStyleIdx="0" presStyleCnt="5"/>
      <dgm:spPr/>
    </dgm:pt>
    <dgm:pt modelId="{737ACD9A-8D78-4D35-8A3E-752BE618585D}" type="pres">
      <dgm:prSet presAssocID="{79683C48-EE0A-4D58-A19C-999BDCF7FCFA}" presName="node" presStyleLbl="node1" presStyleIdx="1" presStyleCnt="6">
        <dgm:presLayoutVars>
          <dgm:bulletEnabled val="1"/>
        </dgm:presLayoutVars>
      </dgm:prSet>
      <dgm:spPr/>
    </dgm:pt>
    <dgm:pt modelId="{9B240E75-2504-4511-9BAD-888A8DC7CD4B}" type="pres">
      <dgm:prSet presAssocID="{5D58732F-0FBE-46BB-A187-B9F6873AC9A6}" presName="sibTrans" presStyleLbl="sibTrans1D1" presStyleIdx="1" presStyleCnt="5"/>
      <dgm:spPr/>
    </dgm:pt>
    <dgm:pt modelId="{D923E82B-64C6-4253-B05F-3885560C1E9A}" type="pres">
      <dgm:prSet presAssocID="{5D58732F-0FBE-46BB-A187-B9F6873AC9A6}" presName="connectorText" presStyleLbl="sibTrans1D1" presStyleIdx="1" presStyleCnt="5"/>
      <dgm:spPr/>
    </dgm:pt>
    <dgm:pt modelId="{6A32AD13-B514-4101-954C-ED1C9A989FE4}" type="pres">
      <dgm:prSet presAssocID="{16543758-AD88-408E-9531-063AED1A3C9C}" presName="node" presStyleLbl="node1" presStyleIdx="2" presStyleCnt="6">
        <dgm:presLayoutVars>
          <dgm:bulletEnabled val="1"/>
        </dgm:presLayoutVars>
      </dgm:prSet>
      <dgm:spPr/>
    </dgm:pt>
    <dgm:pt modelId="{FFCE009B-2789-475C-81E9-8A5281654836}" type="pres">
      <dgm:prSet presAssocID="{84438B75-8AA9-4FC4-A6C4-67F9800383CD}" presName="sibTrans" presStyleLbl="sibTrans1D1" presStyleIdx="2" presStyleCnt="5"/>
      <dgm:spPr/>
    </dgm:pt>
    <dgm:pt modelId="{5BEBD36B-196B-4E2F-82F3-A990B0398502}" type="pres">
      <dgm:prSet presAssocID="{84438B75-8AA9-4FC4-A6C4-67F9800383CD}" presName="connectorText" presStyleLbl="sibTrans1D1" presStyleIdx="2" presStyleCnt="5"/>
      <dgm:spPr/>
    </dgm:pt>
    <dgm:pt modelId="{C3433ACF-5686-44F0-86D5-C67C013A6741}" type="pres">
      <dgm:prSet presAssocID="{F0E71934-1202-4478-99F1-CB6D9D394857}" presName="node" presStyleLbl="node1" presStyleIdx="3" presStyleCnt="6">
        <dgm:presLayoutVars>
          <dgm:bulletEnabled val="1"/>
        </dgm:presLayoutVars>
      </dgm:prSet>
      <dgm:spPr/>
    </dgm:pt>
    <dgm:pt modelId="{45B2E25C-09F4-40E4-B88A-88F747AFE684}" type="pres">
      <dgm:prSet presAssocID="{F9D8ED56-393A-428F-92D4-18424557479C}" presName="sibTrans" presStyleLbl="sibTrans1D1" presStyleIdx="3" presStyleCnt="5"/>
      <dgm:spPr/>
    </dgm:pt>
    <dgm:pt modelId="{693C4585-246B-4DBC-A623-4931178CF822}" type="pres">
      <dgm:prSet presAssocID="{F9D8ED56-393A-428F-92D4-18424557479C}" presName="connectorText" presStyleLbl="sibTrans1D1" presStyleIdx="3" presStyleCnt="5"/>
      <dgm:spPr/>
    </dgm:pt>
    <dgm:pt modelId="{F07BAB8F-2992-48D8-A6D6-8D649F731160}" type="pres">
      <dgm:prSet presAssocID="{24252935-9835-494E-8276-1F4C3FE52064}" presName="node" presStyleLbl="node1" presStyleIdx="4" presStyleCnt="6">
        <dgm:presLayoutVars>
          <dgm:bulletEnabled val="1"/>
        </dgm:presLayoutVars>
      </dgm:prSet>
      <dgm:spPr/>
    </dgm:pt>
    <dgm:pt modelId="{78C714EE-54D5-4538-AF77-C51278106352}" type="pres">
      <dgm:prSet presAssocID="{77042429-F4D9-4CFA-9142-3304E37D70F9}" presName="sibTrans" presStyleLbl="sibTrans1D1" presStyleIdx="4" presStyleCnt="5"/>
      <dgm:spPr/>
    </dgm:pt>
    <dgm:pt modelId="{BA9FA1E8-9EB5-49B1-B1AF-65DF6880D5E1}" type="pres">
      <dgm:prSet presAssocID="{77042429-F4D9-4CFA-9142-3304E37D70F9}" presName="connectorText" presStyleLbl="sibTrans1D1" presStyleIdx="4" presStyleCnt="5"/>
      <dgm:spPr/>
    </dgm:pt>
    <dgm:pt modelId="{D6342F4D-3DDC-43B7-AB29-7DDCF4722C81}" type="pres">
      <dgm:prSet presAssocID="{BBFB59A6-3F8B-4DFE-A841-32E49ED104CF}" presName="node" presStyleLbl="node1" presStyleIdx="5" presStyleCnt="6">
        <dgm:presLayoutVars>
          <dgm:bulletEnabled val="1"/>
        </dgm:presLayoutVars>
      </dgm:prSet>
      <dgm:spPr/>
    </dgm:pt>
  </dgm:ptLst>
  <dgm:cxnLst>
    <dgm:cxn modelId="{709F1404-1A4D-4858-9844-71D9929A1302}" type="presOf" srcId="{F9D8ED56-393A-428F-92D4-18424557479C}" destId="{693C4585-246B-4DBC-A623-4931178CF822}" srcOrd="1" destOrd="0" presId="urn:microsoft.com/office/officeart/2016/7/layout/RepeatingBendingProcessNew"/>
    <dgm:cxn modelId="{5FEBDF14-8F7C-4B73-B4AE-D1C285DE4DB3}" type="presOf" srcId="{84438B75-8AA9-4FC4-A6C4-67F9800383CD}" destId="{FFCE009B-2789-475C-81E9-8A5281654836}" srcOrd="0" destOrd="0" presId="urn:microsoft.com/office/officeart/2016/7/layout/RepeatingBendingProcessNew"/>
    <dgm:cxn modelId="{985F311A-6992-42F6-A0C4-63B687553EAC}" srcId="{9A194FCD-AB36-47FF-8957-ED07AC6045F7}" destId="{8350BAF5-9CE2-44DD-83A8-57ADAA4014C5}" srcOrd="0" destOrd="0" parTransId="{A4814EF9-37BE-43FD-9B38-6ED2851A2EFD}" sibTransId="{40DF1E1E-8D01-410A-AFB6-5778F2A263EC}"/>
    <dgm:cxn modelId="{18E7F01B-D215-43DA-AB77-792413BBEBE6}" srcId="{9A194FCD-AB36-47FF-8957-ED07AC6045F7}" destId="{16543758-AD88-408E-9531-063AED1A3C9C}" srcOrd="2" destOrd="0" parTransId="{C5F68747-2262-4476-BE2B-297BB1197E1A}" sibTransId="{84438B75-8AA9-4FC4-A6C4-67F9800383CD}"/>
    <dgm:cxn modelId="{21268C21-174C-4913-939A-E4A354858703}" type="presOf" srcId="{40DF1E1E-8D01-410A-AFB6-5778F2A263EC}" destId="{4D4B6AA0-5C3D-4363-8315-AD45D8DDBF82}" srcOrd="1" destOrd="0" presId="urn:microsoft.com/office/officeart/2016/7/layout/RepeatingBendingProcessNew"/>
    <dgm:cxn modelId="{097E3B2E-F18B-4E6D-AB1A-6DEF19191984}" type="presOf" srcId="{16543758-AD88-408E-9531-063AED1A3C9C}" destId="{6A32AD13-B514-4101-954C-ED1C9A989FE4}" srcOrd="0" destOrd="0" presId="urn:microsoft.com/office/officeart/2016/7/layout/RepeatingBendingProcessNew"/>
    <dgm:cxn modelId="{FB9BC63F-69CC-405F-BE38-ECE7CE3BAC46}" srcId="{9A194FCD-AB36-47FF-8957-ED07AC6045F7}" destId="{F0E71934-1202-4478-99F1-CB6D9D394857}" srcOrd="3" destOrd="0" parTransId="{B4C47A84-F4D8-4E4D-9EB6-D636417A8473}" sibTransId="{F9D8ED56-393A-428F-92D4-18424557479C}"/>
    <dgm:cxn modelId="{1D869267-FAEA-4AE0-8B10-66FB7C9221D8}" type="presOf" srcId="{F9D8ED56-393A-428F-92D4-18424557479C}" destId="{45B2E25C-09F4-40E4-B88A-88F747AFE684}" srcOrd="0" destOrd="0" presId="urn:microsoft.com/office/officeart/2016/7/layout/RepeatingBendingProcessNew"/>
    <dgm:cxn modelId="{711D9C4B-F40D-486B-9BBF-BD0233713A36}" srcId="{9A194FCD-AB36-47FF-8957-ED07AC6045F7}" destId="{24252935-9835-494E-8276-1F4C3FE52064}" srcOrd="4" destOrd="0" parTransId="{4F4C6BCA-7653-4901-9C6F-003D17F13926}" sibTransId="{77042429-F4D9-4CFA-9142-3304E37D70F9}"/>
    <dgm:cxn modelId="{C0A4FE56-DC38-43C6-A194-F133923582A5}" type="presOf" srcId="{24252935-9835-494E-8276-1F4C3FE52064}" destId="{F07BAB8F-2992-48D8-A6D6-8D649F731160}" srcOrd="0" destOrd="0" presId="urn:microsoft.com/office/officeart/2016/7/layout/RepeatingBendingProcessNew"/>
    <dgm:cxn modelId="{0689B586-6DE4-47FB-B1C3-A8D9B848DAA2}" type="presOf" srcId="{77042429-F4D9-4CFA-9142-3304E37D70F9}" destId="{BA9FA1E8-9EB5-49B1-B1AF-65DF6880D5E1}" srcOrd="1" destOrd="0" presId="urn:microsoft.com/office/officeart/2016/7/layout/RepeatingBendingProcessNew"/>
    <dgm:cxn modelId="{A0402B8F-6A4C-4A64-8E1B-836835EF5666}" type="presOf" srcId="{5D58732F-0FBE-46BB-A187-B9F6873AC9A6}" destId="{D923E82B-64C6-4253-B05F-3885560C1E9A}" srcOrd="1" destOrd="0" presId="urn:microsoft.com/office/officeart/2016/7/layout/RepeatingBendingProcessNew"/>
    <dgm:cxn modelId="{2A65DA92-37D8-43F4-822A-0611FBD1A423}" srcId="{9A194FCD-AB36-47FF-8957-ED07AC6045F7}" destId="{BBFB59A6-3F8B-4DFE-A841-32E49ED104CF}" srcOrd="5" destOrd="0" parTransId="{419275EF-FEE3-4D1B-9E00-885274F3DB1F}" sibTransId="{C1969528-C6BE-4A8E-BF67-97740666E6B6}"/>
    <dgm:cxn modelId="{4F4D1FA0-5F52-4DDA-9816-C88476A85444}" type="presOf" srcId="{77042429-F4D9-4CFA-9142-3304E37D70F9}" destId="{78C714EE-54D5-4538-AF77-C51278106352}" srcOrd="0" destOrd="0" presId="urn:microsoft.com/office/officeart/2016/7/layout/RepeatingBendingProcessNew"/>
    <dgm:cxn modelId="{902937A6-FE6F-4DE6-8A60-6EB733116662}" type="presOf" srcId="{8350BAF5-9CE2-44DD-83A8-57ADAA4014C5}" destId="{79884A0C-FE0D-468C-8F18-B28F639089FE}" srcOrd="0" destOrd="0" presId="urn:microsoft.com/office/officeart/2016/7/layout/RepeatingBendingProcessNew"/>
    <dgm:cxn modelId="{80A681A6-E071-4B48-9F5C-FC674F2133A2}" type="presOf" srcId="{5D58732F-0FBE-46BB-A187-B9F6873AC9A6}" destId="{9B240E75-2504-4511-9BAD-888A8DC7CD4B}" srcOrd="0" destOrd="0" presId="urn:microsoft.com/office/officeart/2016/7/layout/RepeatingBendingProcessNew"/>
    <dgm:cxn modelId="{DB27BBAD-D9AF-48C7-979D-99A8EDF4779F}" srcId="{9A194FCD-AB36-47FF-8957-ED07AC6045F7}" destId="{79683C48-EE0A-4D58-A19C-999BDCF7FCFA}" srcOrd="1" destOrd="0" parTransId="{F1DC2A14-5324-48E5-AA92-AF2D3FFCFCC3}" sibTransId="{5D58732F-0FBE-46BB-A187-B9F6873AC9A6}"/>
    <dgm:cxn modelId="{9737EEAD-835D-4672-A804-00CE3DBC11FC}" type="presOf" srcId="{40DF1E1E-8D01-410A-AFB6-5778F2A263EC}" destId="{881B849C-9D89-4CEC-9092-2B96DBF0C91D}" srcOrd="0" destOrd="0" presId="urn:microsoft.com/office/officeart/2016/7/layout/RepeatingBendingProcessNew"/>
    <dgm:cxn modelId="{7C6B78C3-C752-4AA8-A6DF-23B9CA565EB5}" type="presOf" srcId="{9A194FCD-AB36-47FF-8957-ED07AC6045F7}" destId="{A01B1F97-038A-4FAA-803D-47D54DFA36C6}" srcOrd="0" destOrd="0" presId="urn:microsoft.com/office/officeart/2016/7/layout/RepeatingBendingProcessNew"/>
    <dgm:cxn modelId="{C23E29CB-3255-49F9-B401-FC9C07FA21BC}" type="presOf" srcId="{84438B75-8AA9-4FC4-A6C4-67F9800383CD}" destId="{5BEBD36B-196B-4E2F-82F3-A990B0398502}" srcOrd="1" destOrd="0" presId="urn:microsoft.com/office/officeart/2016/7/layout/RepeatingBendingProcessNew"/>
    <dgm:cxn modelId="{36602FCC-28A9-4F4E-BA4F-8B92D7A2C44B}" type="presOf" srcId="{BBFB59A6-3F8B-4DFE-A841-32E49ED104CF}" destId="{D6342F4D-3DDC-43B7-AB29-7DDCF4722C81}" srcOrd="0" destOrd="0" presId="urn:microsoft.com/office/officeart/2016/7/layout/RepeatingBendingProcessNew"/>
    <dgm:cxn modelId="{2D0B9DF7-F320-414C-8A3B-861936621D1B}" type="presOf" srcId="{79683C48-EE0A-4D58-A19C-999BDCF7FCFA}" destId="{737ACD9A-8D78-4D35-8A3E-752BE618585D}" srcOrd="0" destOrd="0" presId="urn:microsoft.com/office/officeart/2016/7/layout/RepeatingBendingProcessNew"/>
    <dgm:cxn modelId="{4709C3FE-135A-4A25-825E-976B24315F26}" type="presOf" srcId="{F0E71934-1202-4478-99F1-CB6D9D394857}" destId="{C3433ACF-5686-44F0-86D5-C67C013A6741}" srcOrd="0" destOrd="0" presId="urn:microsoft.com/office/officeart/2016/7/layout/RepeatingBendingProcessNew"/>
    <dgm:cxn modelId="{787339A7-D1AD-4B75-BB9D-05A36BA033F5}" type="presParOf" srcId="{A01B1F97-038A-4FAA-803D-47D54DFA36C6}" destId="{79884A0C-FE0D-468C-8F18-B28F639089FE}" srcOrd="0" destOrd="0" presId="urn:microsoft.com/office/officeart/2016/7/layout/RepeatingBendingProcessNew"/>
    <dgm:cxn modelId="{04DEC166-800E-4606-986A-6D52D9D99E9E}" type="presParOf" srcId="{A01B1F97-038A-4FAA-803D-47D54DFA36C6}" destId="{881B849C-9D89-4CEC-9092-2B96DBF0C91D}" srcOrd="1" destOrd="0" presId="urn:microsoft.com/office/officeart/2016/7/layout/RepeatingBendingProcessNew"/>
    <dgm:cxn modelId="{E8D36BED-70E0-4B0F-A8CE-A898427B403E}" type="presParOf" srcId="{881B849C-9D89-4CEC-9092-2B96DBF0C91D}" destId="{4D4B6AA0-5C3D-4363-8315-AD45D8DDBF82}" srcOrd="0" destOrd="0" presId="urn:microsoft.com/office/officeart/2016/7/layout/RepeatingBendingProcessNew"/>
    <dgm:cxn modelId="{CA6C9119-3B16-4E16-9661-5B36CFEA0A76}" type="presParOf" srcId="{A01B1F97-038A-4FAA-803D-47D54DFA36C6}" destId="{737ACD9A-8D78-4D35-8A3E-752BE618585D}" srcOrd="2" destOrd="0" presId="urn:microsoft.com/office/officeart/2016/7/layout/RepeatingBendingProcessNew"/>
    <dgm:cxn modelId="{CC65252D-062A-4AB0-A567-40867D5DE7EF}" type="presParOf" srcId="{A01B1F97-038A-4FAA-803D-47D54DFA36C6}" destId="{9B240E75-2504-4511-9BAD-888A8DC7CD4B}" srcOrd="3" destOrd="0" presId="urn:microsoft.com/office/officeart/2016/7/layout/RepeatingBendingProcessNew"/>
    <dgm:cxn modelId="{D804CAA3-2C58-4C32-88D7-02380599DB9E}" type="presParOf" srcId="{9B240E75-2504-4511-9BAD-888A8DC7CD4B}" destId="{D923E82B-64C6-4253-B05F-3885560C1E9A}" srcOrd="0" destOrd="0" presId="urn:microsoft.com/office/officeart/2016/7/layout/RepeatingBendingProcessNew"/>
    <dgm:cxn modelId="{6599E1BD-AFBC-4F04-ABE6-872CBD1B0792}" type="presParOf" srcId="{A01B1F97-038A-4FAA-803D-47D54DFA36C6}" destId="{6A32AD13-B514-4101-954C-ED1C9A989FE4}" srcOrd="4" destOrd="0" presId="urn:microsoft.com/office/officeart/2016/7/layout/RepeatingBendingProcessNew"/>
    <dgm:cxn modelId="{F214B491-F530-4631-ABD0-D92F0B69B208}" type="presParOf" srcId="{A01B1F97-038A-4FAA-803D-47D54DFA36C6}" destId="{FFCE009B-2789-475C-81E9-8A5281654836}" srcOrd="5" destOrd="0" presId="urn:microsoft.com/office/officeart/2016/7/layout/RepeatingBendingProcessNew"/>
    <dgm:cxn modelId="{9A05E5B9-1F17-41C0-9C9E-06A3CE7061A2}" type="presParOf" srcId="{FFCE009B-2789-475C-81E9-8A5281654836}" destId="{5BEBD36B-196B-4E2F-82F3-A990B0398502}" srcOrd="0" destOrd="0" presId="urn:microsoft.com/office/officeart/2016/7/layout/RepeatingBendingProcessNew"/>
    <dgm:cxn modelId="{7E2C2F10-0222-4A03-807D-D16E96274368}" type="presParOf" srcId="{A01B1F97-038A-4FAA-803D-47D54DFA36C6}" destId="{C3433ACF-5686-44F0-86D5-C67C013A6741}" srcOrd="6" destOrd="0" presId="urn:microsoft.com/office/officeart/2016/7/layout/RepeatingBendingProcessNew"/>
    <dgm:cxn modelId="{5D7CF91F-F8C8-4C6A-B590-10DA944FF215}" type="presParOf" srcId="{A01B1F97-038A-4FAA-803D-47D54DFA36C6}" destId="{45B2E25C-09F4-40E4-B88A-88F747AFE684}" srcOrd="7" destOrd="0" presId="urn:microsoft.com/office/officeart/2016/7/layout/RepeatingBendingProcessNew"/>
    <dgm:cxn modelId="{849C5750-3CC4-4062-9919-30FE564AE9D1}" type="presParOf" srcId="{45B2E25C-09F4-40E4-B88A-88F747AFE684}" destId="{693C4585-246B-4DBC-A623-4931178CF822}" srcOrd="0" destOrd="0" presId="urn:microsoft.com/office/officeart/2016/7/layout/RepeatingBendingProcessNew"/>
    <dgm:cxn modelId="{9705565B-D885-4C8D-9446-D44E4795E0CA}" type="presParOf" srcId="{A01B1F97-038A-4FAA-803D-47D54DFA36C6}" destId="{F07BAB8F-2992-48D8-A6D6-8D649F731160}" srcOrd="8" destOrd="0" presId="urn:microsoft.com/office/officeart/2016/7/layout/RepeatingBendingProcessNew"/>
    <dgm:cxn modelId="{DBFD0B4A-1D1B-4586-8138-C335C7CF6E9E}" type="presParOf" srcId="{A01B1F97-038A-4FAA-803D-47D54DFA36C6}" destId="{78C714EE-54D5-4538-AF77-C51278106352}" srcOrd="9" destOrd="0" presId="urn:microsoft.com/office/officeart/2016/7/layout/RepeatingBendingProcessNew"/>
    <dgm:cxn modelId="{543F20BD-535F-46E5-88D1-843D2931A5D7}" type="presParOf" srcId="{78C714EE-54D5-4538-AF77-C51278106352}" destId="{BA9FA1E8-9EB5-49B1-B1AF-65DF6880D5E1}" srcOrd="0" destOrd="0" presId="urn:microsoft.com/office/officeart/2016/7/layout/RepeatingBendingProcessNew"/>
    <dgm:cxn modelId="{3247FC95-29BC-4CB5-9756-F7462AD52F65}" type="presParOf" srcId="{A01B1F97-038A-4FAA-803D-47D54DFA36C6}" destId="{D6342F4D-3DDC-43B7-AB29-7DDCF4722C8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AC2DFF-EB72-416A-9EEE-0FA59FE3271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F25183-DA94-4BCB-9913-88D7630AF430}">
      <dgm:prSet/>
      <dgm:spPr/>
      <dgm:t>
        <a:bodyPr/>
        <a:lstStyle/>
        <a:p>
          <a:r>
            <a:rPr lang="en-US"/>
            <a:t>Input Layer → Dense (64 neurons, ReLU) → Dropout (30%)</a:t>
          </a:r>
        </a:p>
      </dgm:t>
    </dgm:pt>
    <dgm:pt modelId="{CBD5E0D7-E4AE-4CA2-A786-6517D0C42D27}" type="parTrans" cxnId="{CD677AF1-3334-40D8-BCED-286ECCED9EAE}">
      <dgm:prSet/>
      <dgm:spPr/>
      <dgm:t>
        <a:bodyPr/>
        <a:lstStyle/>
        <a:p>
          <a:endParaRPr lang="en-US"/>
        </a:p>
      </dgm:t>
    </dgm:pt>
    <dgm:pt modelId="{6AD4EAF6-9126-4A76-9E79-5746EE711A38}" type="sibTrans" cxnId="{CD677AF1-3334-40D8-BCED-286ECCED9EAE}">
      <dgm:prSet/>
      <dgm:spPr/>
      <dgm:t>
        <a:bodyPr/>
        <a:lstStyle/>
        <a:p>
          <a:endParaRPr lang="en-US"/>
        </a:p>
      </dgm:t>
    </dgm:pt>
    <dgm:pt modelId="{43498353-1D89-4B24-81C5-C3B64FD4DA69}">
      <dgm:prSet/>
      <dgm:spPr/>
      <dgm:t>
        <a:bodyPr/>
        <a:lstStyle/>
        <a:p>
          <a:r>
            <a:rPr lang="en-US"/>
            <a:t>→ Dense (32 neurons, ReLU) → Dropout (20%) → Output (Sigmoid)</a:t>
          </a:r>
        </a:p>
      </dgm:t>
    </dgm:pt>
    <dgm:pt modelId="{6AA63D59-A623-4054-8660-B334FA0F3380}" type="parTrans" cxnId="{66BFF716-2197-4F3C-83D7-713ED6D716FD}">
      <dgm:prSet/>
      <dgm:spPr/>
      <dgm:t>
        <a:bodyPr/>
        <a:lstStyle/>
        <a:p>
          <a:endParaRPr lang="en-US"/>
        </a:p>
      </dgm:t>
    </dgm:pt>
    <dgm:pt modelId="{EC1664FA-C62B-471A-99E1-3B804757926C}" type="sibTrans" cxnId="{66BFF716-2197-4F3C-83D7-713ED6D716FD}">
      <dgm:prSet/>
      <dgm:spPr/>
      <dgm:t>
        <a:bodyPr/>
        <a:lstStyle/>
        <a:p>
          <a:endParaRPr lang="en-US"/>
        </a:p>
      </dgm:t>
    </dgm:pt>
    <dgm:pt modelId="{16DE6E07-90D4-4298-AB1D-3737A685A51F}">
      <dgm:prSet/>
      <dgm:spPr/>
      <dgm:t>
        <a:bodyPr/>
        <a:lstStyle/>
        <a:p>
          <a:r>
            <a:rPr lang="en-US"/>
            <a:t>Used binary cross-entropy loss and Adam optimizer</a:t>
          </a:r>
        </a:p>
      </dgm:t>
    </dgm:pt>
    <dgm:pt modelId="{CED05AE1-9D91-40CA-9723-7E1013D40900}" type="parTrans" cxnId="{D2C0E5F0-5DB8-4A9A-BD99-D8C6228AADE5}">
      <dgm:prSet/>
      <dgm:spPr/>
      <dgm:t>
        <a:bodyPr/>
        <a:lstStyle/>
        <a:p>
          <a:endParaRPr lang="en-US"/>
        </a:p>
      </dgm:t>
    </dgm:pt>
    <dgm:pt modelId="{1F447EF9-5EC1-4D2D-97F6-73885F45844F}" type="sibTrans" cxnId="{D2C0E5F0-5DB8-4A9A-BD99-D8C6228AADE5}">
      <dgm:prSet/>
      <dgm:spPr/>
      <dgm:t>
        <a:bodyPr/>
        <a:lstStyle/>
        <a:p>
          <a:endParaRPr lang="en-US"/>
        </a:p>
      </dgm:t>
    </dgm:pt>
    <dgm:pt modelId="{5B42DDB5-CA99-449E-A8F4-AEF02F3094BF}">
      <dgm:prSet/>
      <dgm:spPr/>
      <dgm:t>
        <a:bodyPr/>
        <a:lstStyle/>
        <a:p>
          <a:r>
            <a:rPr lang="en-US"/>
            <a:t>Early stopping and dropout layers to prevent overfitting</a:t>
          </a:r>
        </a:p>
      </dgm:t>
    </dgm:pt>
    <dgm:pt modelId="{B5C40834-64DA-4FD6-8101-293FE0AB41EF}" type="parTrans" cxnId="{F3B692E9-A5A0-4150-BDE3-1845D874442B}">
      <dgm:prSet/>
      <dgm:spPr/>
      <dgm:t>
        <a:bodyPr/>
        <a:lstStyle/>
        <a:p>
          <a:endParaRPr lang="en-US"/>
        </a:p>
      </dgm:t>
    </dgm:pt>
    <dgm:pt modelId="{078CEF8A-A922-4DBB-8F69-164C5CE775B7}" type="sibTrans" cxnId="{F3B692E9-A5A0-4150-BDE3-1845D874442B}">
      <dgm:prSet/>
      <dgm:spPr/>
      <dgm:t>
        <a:bodyPr/>
        <a:lstStyle/>
        <a:p>
          <a:endParaRPr lang="en-US"/>
        </a:p>
      </dgm:t>
    </dgm:pt>
    <dgm:pt modelId="{87FB0668-2D8E-491A-A02B-8DFB89026937}" type="pres">
      <dgm:prSet presAssocID="{EFAC2DFF-EB72-416A-9EEE-0FA59FE32716}" presName="vert0" presStyleCnt="0">
        <dgm:presLayoutVars>
          <dgm:dir/>
          <dgm:animOne val="branch"/>
          <dgm:animLvl val="lvl"/>
        </dgm:presLayoutVars>
      </dgm:prSet>
      <dgm:spPr/>
    </dgm:pt>
    <dgm:pt modelId="{06B89664-DBB3-4D81-85BE-FD2E99F6FFF2}" type="pres">
      <dgm:prSet presAssocID="{7CF25183-DA94-4BCB-9913-88D7630AF430}" presName="thickLine" presStyleLbl="alignNode1" presStyleIdx="0" presStyleCnt="4"/>
      <dgm:spPr/>
    </dgm:pt>
    <dgm:pt modelId="{A8C77F07-C233-49C9-8DDB-660C96FCD277}" type="pres">
      <dgm:prSet presAssocID="{7CF25183-DA94-4BCB-9913-88D7630AF430}" presName="horz1" presStyleCnt="0"/>
      <dgm:spPr/>
    </dgm:pt>
    <dgm:pt modelId="{43C72187-2404-4A44-B2C5-891D7F6A2491}" type="pres">
      <dgm:prSet presAssocID="{7CF25183-DA94-4BCB-9913-88D7630AF430}" presName="tx1" presStyleLbl="revTx" presStyleIdx="0" presStyleCnt="4"/>
      <dgm:spPr/>
    </dgm:pt>
    <dgm:pt modelId="{ECE62298-73EC-4C3F-A3E2-B6854E43CC16}" type="pres">
      <dgm:prSet presAssocID="{7CF25183-DA94-4BCB-9913-88D7630AF430}" presName="vert1" presStyleCnt="0"/>
      <dgm:spPr/>
    </dgm:pt>
    <dgm:pt modelId="{BAB50C8B-C1D2-4EF0-BAC6-A1C3BF364DD3}" type="pres">
      <dgm:prSet presAssocID="{43498353-1D89-4B24-81C5-C3B64FD4DA69}" presName="thickLine" presStyleLbl="alignNode1" presStyleIdx="1" presStyleCnt="4"/>
      <dgm:spPr/>
    </dgm:pt>
    <dgm:pt modelId="{4619D357-0C9D-494F-AA9A-C0BE6A3FC2E1}" type="pres">
      <dgm:prSet presAssocID="{43498353-1D89-4B24-81C5-C3B64FD4DA69}" presName="horz1" presStyleCnt="0"/>
      <dgm:spPr/>
    </dgm:pt>
    <dgm:pt modelId="{56D3F523-5710-4631-A0EC-F062CF26640B}" type="pres">
      <dgm:prSet presAssocID="{43498353-1D89-4B24-81C5-C3B64FD4DA69}" presName="tx1" presStyleLbl="revTx" presStyleIdx="1" presStyleCnt="4"/>
      <dgm:spPr/>
    </dgm:pt>
    <dgm:pt modelId="{24E19C7E-D50E-4AEA-A428-BECA17BEB4FC}" type="pres">
      <dgm:prSet presAssocID="{43498353-1D89-4B24-81C5-C3B64FD4DA69}" presName="vert1" presStyleCnt="0"/>
      <dgm:spPr/>
    </dgm:pt>
    <dgm:pt modelId="{EA1AAC48-035B-4B29-AB5A-B05C4963A8B0}" type="pres">
      <dgm:prSet presAssocID="{16DE6E07-90D4-4298-AB1D-3737A685A51F}" presName="thickLine" presStyleLbl="alignNode1" presStyleIdx="2" presStyleCnt="4"/>
      <dgm:spPr/>
    </dgm:pt>
    <dgm:pt modelId="{36A2D707-21FA-4D75-BC1A-E81592B994A1}" type="pres">
      <dgm:prSet presAssocID="{16DE6E07-90D4-4298-AB1D-3737A685A51F}" presName="horz1" presStyleCnt="0"/>
      <dgm:spPr/>
    </dgm:pt>
    <dgm:pt modelId="{06F6FF1D-6197-4730-A511-B313625289A6}" type="pres">
      <dgm:prSet presAssocID="{16DE6E07-90D4-4298-AB1D-3737A685A51F}" presName="tx1" presStyleLbl="revTx" presStyleIdx="2" presStyleCnt="4"/>
      <dgm:spPr/>
    </dgm:pt>
    <dgm:pt modelId="{F365A695-A58E-45CE-877D-50A8303C4639}" type="pres">
      <dgm:prSet presAssocID="{16DE6E07-90D4-4298-AB1D-3737A685A51F}" presName="vert1" presStyleCnt="0"/>
      <dgm:spPr/>
    </dgm:pt>
    <dgm:pt modelId="{BEE6BD50-CDCA-4C2C-98B1-08A990C38FF9}" type="pres">
      <dgm:prSet presAssocID="{5B42DDB5-CA99-449E-A8F4-AEF02F3094BF}" presName="thickLine" presStyleLbl="alignNode1" presStyleIdx="3" presStyleCnt="4"/>
      <dgm:spPr/>
    </dgm:pt>
    <dgm:pt modelId="{BE43746E-EFA6-47BC-AC8F-D83C019B1BF3}" type="pres">
      <dgm:prSet presAssocID="{5B42DDB5-CA99-449E-A8F4-AEF02F3094BF}" presName="horz1" presStyleCnt="0"/>
      <dgm:spPr/>
    </dgm:pt>
    <dgm:pt modelId="{45F0504E-1C87-416A-87D6-21B7B4482FC9}" type="pres">
      <dgm:prSet presAssocID="{5B42DDB5-CA99-449E-A8F4-AEF02F3094BF}" presName="tx1" presStyleLbl="revTx" presStyleIdx="3" presStyleCnt="4"/>
      <dgm:spPr/>
    </dgm:pt>
    <dgm:pt modelId="{8785C854-D777-4CC5-9664-67E79781588F}" type="pres">
      <dgm:prSet presAssocID="{5B42DDB5-CA99-449E-A8F4-AEF02F3094BF}" presName="vert1" presStyleCnt="0"/>
      <dgm:spPr/>
    </dgm:pt>
  </dgm:ptLst>
  <dgm:cxnLst>
    <dgm:cxn modelId="{66BFF716-2197-4F3C-83D7-713ED6D716FD}" srcId="{EFAC2DFF-EB72-416A-9EEE-0FA59FE32716}" destId="{43498353-1D89-4B24-81C5-C3B64FD4DA69}" srcOrd="1" destOrd="0" parTransId="{6AA63D59-A623-4054-8660-B334FA0F3380}" sibTransId="{EC1664FA-C62B-471A-99E1-3B804757926C}"/>
    <dgm:cxn modelId="{E3442E2D-5B84-4121-83FB-FDD0C4641A87}" type="presOf" srcId="{5B42DDB5-CA99-449E-A8F4-AEF02F3094BF}" destId="{45F0504E-1C87-416A-87D6-21B7B4482FC9}" srcOrd="0" destOrd="0" presId="urn:microsoft.com/office/officeart/2008/layout/LinedList"/>
    <dgm:cxn modelId="{C6E7666A-8FCE-4AA0-AEC4-13E8DEA0507F}" type="presOf" srcId="{16DE6E07-90D4-4298-AB1D-3737A685A51F}" destId="{06F6FF1D-6197-4730-A511-B313625289A6}" srcOrd="0" destOrd="0" presId="urn:microsoft.com/office/officeart/2008/layout/LinedList"/>
    <dgm:cxn modelId="{3041C98B-9C69-4DB2-A6DA-53440B1E6385}" type="presOf" srcId="{EFAC2DFF-EB72-416A-9EEE-0FA59FE32716}" destId="{87FB0668-2D8E-491A-A02B-8DFB89026937}" srcOrd="0" destOrd="0" presId="urn:microsoft.com/office/officeart/2008/layout/LinedList"/>
    <dgm:cxn modelId="{EA67E1AF-CF5D-4DB0-B0A1-0BA8B644CD98}" type="presOf" srcId="{43498353-1D89-4B24-81C5-C3B64FD4DA69}" destId="{56D3F523-5710-4631-A0EC-F062CF26640B}" srcOrd="0" destOrd="0" presId="urn:microsoft.com/office/officeart/2008/layout/LinedList"/>
    <dgm:cxn modelId="{4F3DFAC4-A010-46A4-A95C-76571F1FA347}" type="presOf" srcId="{7CF25183-DA94-4BCB-9913-88D7630AF430}" destId="{43C72187-2404-4A44-B2C5-891D7F6A2491}" srcOrd="0" destOrd="0" presId="urn:microsoft.com/office/officeart/2008/layout/LinedList"/>
    <dgm:cxn modelId="{F3B692E9-A5A0-4150-BDE3-1845D874442B}" srcId="{EFAC2DFF-EB72-416A-9EEE-0FA59FE32716}" destId="{5B42DDB5-CA99-449E-A8F4-AEF02F3094BF}" srcOrd="3" destOrd="0" parTransId="{B5C40834-64DA-4FD6-8101-293FE0AB41EF}" sibTransId="{078CEF8A-A922-4DBB-8F69-164C5CE775B7}"/>
    <dgm:cxn modelId="{D2C0E5F0-5DB8-4A9A-BD99-D8C6228AADE5}" srcId="{EFAC2DFF-EB72-416A-9EEE-0FA59FE32716}" destId="{16DE6E07-90D4-4298-AB1D-3737A685A51F}" srcOrd="2" destOrd="0" parTransId="{CED05AE1-9D91-40CA-9723-7E1013D40900}" sibTransId="{1F447EF9-5EC1-4D2D-97F6-73885F45844F}"/>
    <dgm:cxn modelId="{CD677AF1-3334-40D8-BCED-286ECCED9EAE}" srcId="{EFAC2DFF-EB72-416A-9EEE-0FA59FE32716}" destId="{7CF25183-DA94-4BCB-9913-88D7630AF430}" srcOrd="0" destOrd="0" parTransId="{CBD5E0D7-E4AE-4CA2-A786-6517D0C42D27}" sibTransId="{6AD4EAF6-9126-4A76-9E79-5746EE711A38}"/>
    <dgm:cxn modelId="{EEE2B6B9-1F64-4907-9D4D-4708E36F1746}" type="presParOf" srcId="{87FB0668-2D8E-491A-A02B-8DFB89026937}" destId="{06B89664-DBB3-4D81-85BE-FD2E99F6FFF2}" srcOrd="0" destOrd="0" presId="urn:microsoft.com/office/officeart/2008/layout/LinedList"/>
    <dgm:cxn modelId="{5778B194-3440-447D-B15D-66563D1042F1}" type="presParOf" srcId="{87FB0668-2D8E-491A-A02B-8DFB89026937}" destId="{A8C77F07-C233-49C9-8DDB-660C96FCD277}" srcOrd="1" destOrd="0" presId="urn:microsoft.com/office/officeart/2008/layout/LinedList"/>
    <dgm:cxn modelId="{10A5A5B8-8EE5-49C7-90DE-E282A2AD28D9}" type="presParOf" srcId="{A8C77F07-C233-49C9-8DDB-660C96FCD277}" destId="{43C72187-2404-4A44-B2C5-891D7F6A2491}" srcOrd="0" destOrd="0" presId="urn:microsoft.com/office/officeart/2008/layout/LinedList"/>
    <dgm:cxn modelId="{7FB2AC20-EFD2-4BD1-ADFD-A8AA7043DB66}" type="presParOf" srcId="{A8C77F07-C233-49C9-8DDB-660C96FCD277}" destId="{ECE62298-73EC-4C3F-A3E2-B6854E43CC16}" srcOrd="1" destOrd="0" presId="urn:microsoft.com/office/officeart/2008/layout/LinedList"/>
    <dgm:cxn modelId="{9E471673-61FF-4309-935C-95FAAD5755DB}" type="presParOf" srcId="{87FB0668-2D8E-491A-A02B-8DFB89026937}" destId="{BAB50C8B-C1D2-4EF0-BAC6-A1C3BF364DD3}" srcOrd="2" destOrd="0" presId="urn:microsoft.com/office/officeart/2008/layout/LinedList"/>
    <dgm:cxn modelId="{11AF3F4E-F973-4CCA-BB8E-E3355A73FDE0}" type="presParOf" srcId="{87FB0668-2D8E-491A-A02B-8DFB89026937}" destId="{4619D357-0C9D-494F-AA9A-C0BE6A3FC2E1}" srcOrd="3" destOrd="0" presId="urn:microsoft.com/office/officeart/2008/layout/LinedList"/>
    <dgm:cxn modelId="{5C7343CB-BA2E-44C5-80CE-F7D4415A021D}" type="presParOf" srcId="{4619D357-0C9D-494F-AA9A-C0BE6A3FC2E1}" destId="{56D3F523-5710-4631-A0EC-F062CF26640B}" srcOrd="0" destOrd="0" presId="urn:microsoft.com/office/officeart/2008/layout/LinedList"/>
    <dgm:cxn modelId="{B5F16C3B-DFC7-4523-84F4-3FF7B731491E}" type="presParOf" srcId="{4619D357-0C9D-494F-AA9A-C0BE6A3FC2E1}" destId="{24E19C7E-D50E-4AEA-A428-BECA17BEB4FC}" srcOrd="1" destOrd="0" presId="urn:microsoft.com/office/officeart/2008/layout/LinedList"/>
    <dgm:cxn modelId="{C100EA25-FA9B-4DFB-AC32-BAA4A127C15B}" type="presParOf" srcId="{87FB0668-2D8E-491A-A02B-8DFB89026937}" destId="{EA1AAC48-035B-4B29-AB5A-B05C4963A8B0}" srcOrd="4" destOrd="0" presId="urn:microsoft.com/office/officeart/2008/layout/LinedList"/>
    <dgm:cxn modelId="{3BAD7D78-BFDA-4B22-908D-3779AE1B03F2}" type="presParOf" srcId="{87FB0668-2D8E-491A-A02B-8DFB89026937}" destId="{36A2D707-21FA-4D75-BC1A-E81592B994A1}" srcOrd="5" destOrd="0" presId="urn:microsoft.com/office/officeart/2008/layout/LinedList"/>
    <dgm:cxn modelId="{2CCCCDC5-1FF5-4916-AB2F-88920BB65941}" type="presParOf" srcId="{36A2D707-21FA-4D75-BC1A-E81592B994A1}" destId="{06F6FF1D-6197-4730-A511-B313625289A6}" srcOrd="0" destOrd="0" presId="urn:microsoft.com/office/officeart/2008/layout/LinedList"/>
    <dgm:cxn modelId="{CB991037-D3E6-46B1-B884-E40B573EAA58}" type="presParOf" srcId="{36A2D707-21FA-4D75-BC1A-E81592B994A1}" destId="{F365A695-A58E-45CE-877D-50A8303C4639}" srcOrd="1" destOrd="0" presId="urn:microsoft.com/office/officeart/2008/layout/LinedList"/>
    <dgm:cxn modelId="{EDFF7244-14FF-46D4-B36D-DDC6681C1943}" type="presParOf" srcId="{87FB0668-2D8E-491A-A02B-8DFB89026937}" destId="{BEE6BD50-CDCA-4C2C-98B1-08A990C38FF9}" srcOrd="6" destOrd="0" presId="urn:microsoft.com/office/officeart/2008/layout/LinedList"/>
    <dgm:cxn modelId="{83F9E11A-D36A-49D6-A4C2-D08D0A002AED}" type="presParOf" srcId="{87FB0668-2D8E-491A-A02B-8DFB89026937}" destId="{BE43746E-EFA6-47BC-AC8F-D83C019B1BF3}" srcOrd="7" destOrd="0" presId="urn:microsoft.com/office/officeart/2008/layout/LinedList"/>
    <dgm:cxn modelId="{6A350ACE-3327-429C-A89D-C29CE6E500CE}" type="presParOf" srcId="{BE43746E-EFA6-47BC-AC8F-D83C019B1BF3}" destId="{45F0504E-1C87-416A-87D6-21B7B4482FC9}" srcOrd="0" destOrd="0" presId="urn:microsoft.com/office/officeart/2008/layout/LinedList"/>
    <dgm:cxn modelId="{A4122094-4AA6-44F2-B7E2-9B3FA14E00B4}" type="presParOf" srcId="{BE43746E-EFA6-47BC-AC8F-D83C019B1BF3}" destId="{8785C854-D777-4CC5-9664-67E7978158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4906D-B753-4183-9192-A8F616DB8987}">
      <dsp:nvSpPr>
        <dsp:cNvPr id="0" name=""/>
        <dsp:cNvSpPr/>
      </dsp:nvSpPr>
      <dsp:spPr>
        <a:xfrm>
          <a:off x="684252" y="558022"/>
          <a:ext cx="967108" cy="96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1CF64-7153-4E36-A269-8223501C5C2E}">
      <dsp:nvSpPr>
        <dsp:cNvPr id="0" name=""/>
        <dsp:cNvSpPr/>
      </dsp:nvSpPr>
      <dsp:spPr>
        <a:xfrm>
          <a:off x="93241" y="1822930"/>
          <a:ext cx="21491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Increased use of lithium-ion batteries in EVs and portable devices.</a:t>
          </a:r>
        </a:p>
      </dsp:txBody>
      <dsp:txXfrm>
        <a:off x="93241" y="1822930"/>
        <a:ext cx="2149129" cy="720000"/>
      </dsp:txXfrm>
    </dsp:sp>
    <dsp:sp modelId="{96432262-E7EA-4B74-93B4-56B52B48779F}">
      <dsp:nvSpPr>
        <dsp:cNvPr id="0" name=""/>
        <dsp:cNvSpPr/>
      </dsp:nvSpPr>
      <dsp:spPr>
        <a:xfrm>
          <a:off x="3209478" y="558022"/>
          <a:ext cx="967108" cy="96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FBFA6-2494-4059-9E96-F520B8D3C16C}">
      <dsp:nvSpPr>
        <dsp:cNvPr id="0" name=""/>
        <dsp:cNvSpPr/>
      </dsp:nvSpPr>
      <dsp:spPr>
        <a:xfrm>
          <a:off x="2618468" y="1822930"/>
          <a:ext cx="21491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Fire risks from thermal runaway, overcharging, mechanical damage.</a:t>
          </a:r>
        </a:p>
      </dsp:txBody>
      <dsp:txXfrm>
        <a:off x="2618468" y="1822930"/>
        <a:ext cx="2149129" cy="720000"/>
      </dsp:txXfrm>
    </dsp:sp>
    <dsp:sp modelId="{D9E58565-A2EB-4BE3-9906-AAF3A1BC2FBA}">
      <dsp:nvSpPr>
        <dsp:cNvPr id="0" name=""/>
        <dsp:cNvSpPr/>
      </dsp:nvSpPr>
      <dsp:spPr>
        <a:xfrm>
          <a:off x="5734705" y="558022"/>
          <a:ext cx="967108" cy="96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10EC5-E9E9-4D16-9DD4-BB58FA8C94F0}">
      <dsp:nvSpPr>
        <dsp:cNvPr id="0" name=""/>
        <dsp:cNvSpPr/>
      </dsp:nvSpPr>
      <dsp:spPr>
        <a:xfrm>
          <a:off x="5143695" y="1822930"/>
          <a:ext cx="21491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for proactive risk prediction using deep learning.</a:t>
          </a:r>
        </a:p>
      </dsp:txBody>
      <dsp:txXfrm>
        <a:off x="5143695" y="1822930"/>
        <a:ext cx="214912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49C-9D89-4CEC-9092-2B96DBF0C91D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79884A0C-FE0D-468C-8F18-B28F639089FE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Structured data mining approach with six phases:</a:t>
          </a:r>
        </a:p>
      </dsp:txBody>
      <dsp:txXfrm>
        <a:off x="915" y="631547"/>
        <a:ext cx="1953594" cy="1172156"/>
      </dsp:txXfrm>
    </dsp:sp>
    <dsp:sp modelId="{9B240E75-2504-4511-9BAD-888A8DC7CD4B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737ACD9A-8D78-4D35-8A3E-752BE618585D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Understanding &amp; Data Understanding</a:t>
          </a:r>
        </a:p>
      </dsp:txBody>
      <dsp:txXfrm>
        <a:off x="2403836" y="631547"/>
        <a:ext cx="1953594" cy="1172156"/>
      </dsp:txXfrm>
    </dsp:sp>
    <dsp:sp modelId="{FFCE009B-2789-475C-81E9-8A5281654836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6A32AD13-B514-4101-954C-ED1C9A989FE4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Preparation (handling missing values, label encoding)</a:t>
          </a:r>
        </a:p>
      </dsp:txBody>
      <dsp:txXfrm>
        <a:off x="915" y="2253031"/>
        <a:ext cx="1953594" cy="1172156"/>
      </dsp:txXfrm>
    </dsp:sp>
    <dsp:sp modelId="{45B2E25C-09F4-40E4-B88A-88F747AFE684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C3433ACF-5686-44F0-86D5-C67C013A6741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Modeling (ANN with TensorFlow)</a:t>
          </a:r>
        </a:p>
      </dsp:txBody>
      <dsp:txXfrm>
        <a:off x="2403836" y="2253031"/>
        <a:ext cx="1953594" cy="1172156"/>
      </dsp:txXfrm>
    </dsp:sp>
    <dsp:sp modelId="{78C714EE-54D5-4538-AF77-C51278106352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F07BAB8F-2992-48D8-A6D6-8D649F73116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 (accuracy, F1-score, confusion matrix)</a:t>
          </a:r>
        </a:p>
      </dsp:txBody>
      <dsp:txXfrm>
        <a:off x="915" y="3874514"/>
        <a:ext cx="1953594" cy="1172156"/>
      </dsp:txXfrm>
    </dsp:sp>
    <dsp:sp modelId="{D6342F4D-3DDC-43B7-AB29-7DDCF4722C81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Deployment considerations</a:t>
          </a:r>
        </a:p>
      </dsp:txBody>
      <dsp:txXfrm>
        <a:off x="2403836" y="3874514"/>
        <a:ext cx="1953594" cy="1172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89664-DBB3-4D81-85BE-FD2E99F6FFF2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72187-2404-4A44-B2C5-891D7F6A2491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Input Layer → Dense (64 neurons, ReLU) → Dropout (30%)</a:t>
          </a:r>
        </a:p>
      </dsp:txBody>
      <dsp:txXfrm>
        <a:off x="0" y="0"/>
        <a:ext cx="3993357" cy="979884"/>
      </dsp:txXfrm>
    </dsp:sp>
    <dsp:sp modelId="{BAB50C8B-C1D2-4EF0-BAC6-A1C3BF364DD3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D3F523-5710-4631-A0EC-F062CF26640B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→ Dense (32 neurons, ReLU) → Dropout (20%) → Output (Sigmoid)</a:t>
          </a:r>
        </a:p>
      </dsp:txBody>
      <dsp:txXfrm>
        <a:off x="0" y="979884"/>
        <a:ext cx="3993357" cy="979884"/>
      </dsp:txXfrm>
    </dsp:sp>
    <dsp:sp modelId="{EA1AAC48-035B-4B29-AB5A-B05C4963A8B0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F6FF1D-6197-4730-A511-B313625289A6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binary cross-entropy loss and Adam optimizer</a:t>
          </a:r>
        </a:p>
      </dsp:txBody>
      <dsp:txXfrm>
        <a:off x="0" y="1959768"/>
        <a:ext cx="3993357" cy="979884"/>
      </dsp:txXfrm>
    </dsp:sp>
    <dsp:sp modelId="{BEE6BD50-CDCA-4C2C-98B1-08A990C38FF9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F0504E-1C87-416A-87D6-21B7B4482FC9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Early stopping and dropout layers to prevent overfitting</a:t>
          </a:r>
        </a:p>
      </dsp:txBody>
      <dsp:txXfrm>
        <a:off x="0" y="2939653"/>
        <a:ext cx="3993357" cy="97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ulti-color batteries">
            <a:extLst>
              <a:ext uri="{FF2B5EF4-FFF2-40B4-BE49-F238E27FC236}">
                <a16:creationId xmlns:a16="http://schemas.microsoft.com/office/drawing/2014/main" id="{8B02ED29-BBFB-A6F0-4757-B906E016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25" r="-8" b="-8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03" y="404620"/>
            <a:ext cx="5945838" cy="162066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Deep Learning-Based Prediction of Lithium Battery Fire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57" y="4069705"/>
            <a:ext cx="7140974" cy="674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Utkarsh Satpute (x23135760), Tushar Gharpure (x23289902), Pintoo Baghel (x23287501)</a:t>
            </a:r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Effective ANN model for classifying lithium battery fire incidents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Proactive fire risk classification supports early response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Future Work: Add real-time sensor data, SHAP explainability, deploy as dashboard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3496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Background &amp; 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54CDF-8D93-152F-4CC7-270BC660C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698885"/>
              </p:ext>
            </p:extLst>
          </p:nvPr>
        </p:nvGraphicFramePr>
        <p:xfrm>
          <a:off x="963469" y="2902912"/>
          <a:ext cx="7386066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/>
              <a:t>Objective &amp; Dataset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/>
              <a:t>Objective: Predict if a fire incident involves lithium-ion batteries.</a:t>
            </a:r>
          </a:p>
          <a:p>
            <a:r>
              <a:rPr lang="en-US" sz="1900"/>
              <a:t>Dataset: Real-world incidents from the London Fire Brigade.</a:t>
            </a:r>
          </a:p>
          <a:p>
            <a:r>
              <a:rPr lang="en-US" sz="1900"/>
              <a:t>Features include ignition source, power type, vehicle info, etc.</a:t>
            </a:r>
          </a:p>
        </p:txBody>
      </p:sp>
      <p:pic>
        <p:nvPicPr>
          <p:cNvPr id="17" name="Picture 16" descr="Fire engine parked inside a fire station">
            <a:extLst>
              <a:ext uri="{FF2B5EF4-FFF2-40B4-BE49-F238E27FC236}">
                <a16:creationId xmlns:a16="http://schemas.microsoft.com/office/drawing/2014/main" id="{77D04495-D704-2F2F-ACE0-F430322D2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98" r="23687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Methodology – CRISP-DM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F0BF0-F83D-CA36-D887-D60B6B206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8475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ANN 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D059F-98A7-2394-04B2-EF15EA35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93" r="34918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D0259F44-DBCE-DCAA-C6EA-CB9CA09DC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219503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Results &amp; Visualizations</a:t>
            </a:r>
          </a:p>
        </p:txBody>
      </p:sp>
      <p:pic>
        <p:nvPicPr>
          <p:cNvPr id="22" name="Picture 21" descr="A digital balance scale using circles">
            <a:extLst>
              <a:ext uri="{FF2B5EF4-FFF2-40B4-BE49-F238E27FC236}">
                <a16:creationId xmlns:a16="http://schemas.microsoft.com/office/drawing/2014/main" id="{DF9977B9-DEF0-9F29-1A84-708D22F0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42" r="26706" b="8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Accuracy: 84.76%, Precision: 82%, Recall: 81%, F1-Score: 81%</a:t>
            </a:r>
          </a:p>
          <a:p>
            <a:r>
              <a:rPr lang="en-US" sz="1700"/>
              <a:t>Balanced performance with no major class bias</a:t>
            </a:r>
          </a:p>
          <a:p>
            <a:r>
              <a:rPr lang="en-US" sz="1700"/>
              <a:t>Confusion matrix and loss/accuracy curves confirm model generalization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Confusion Matrix – Classification Performance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Shows model predictions vs actual outcomes.</a:t>
            </a:r>
            <a:endParaRPr lang="en-US" sz="17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 dirty="0"/>
              <a:t>Model correctly identified:</a:t>
            </a:r>
            <a:endParaRPr lang="en-US" sz="17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 dirty="0"/>
              <a:t>163 non-battery fire incidents (True Negatives)</a:t>
            </a:r>
            <a:endParaRPr lang="en-US" sz="17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 dirty="0"/>
              <a:t>104 battery-related incidents (True Positives)</a:t>
            </a:r>
            <a:endParaRPr lang="en-US" sz="17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 dirty="0"/>
              <a:t>Balanced misclassification: 23 false positives, 25 false negatives.</a:t>
            </a:r>
            <a:endParaRPr lang="en-US" sz="17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700" dirty="0"/>
              <a:t>Indicates strong and fair performance across both classes.</a:t>
            </a:r>
            <a:endParaRPr lang="en-US" sz="1700" dirty="0">
              <a:ea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2025-03-25 120049.png"/>
          <p:cNvPicPr>
            <a:picLocks noChangeAspect="1"/>
          </p:cNvPicPr>
          <p:nvPr/>
        </p:nvPicPr>
        <p:blipFill>
          <a:blip r:embed="rId2"/>
          <a:srcRect l="19763" r="17763" b="2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Training vs Validation Accuracy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Shows how model performance improved over 50 epochs.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Training accuracy reached ~87%, validation ~78–80%.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Indicates strong learning and minimal overfitting.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4" name="Picture 3" descr="Screenshot 2025-03-25 1201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2989430"/>
            <a:ext cx="3862707" cy="27038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Training vs Validation Loss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Loss curves track how well the model minimized errors.</a:t>
            </a:r>
            <a:endParaRPr lang="en-US" dirty="0"/>
          </a:p>
          <a:p>
            <a:r>
              <a:rPr lang="en-US" sz="1700" dirty="0"/>
              <a:t>Training and validation loss decreased steadily.</a:t>
            </a:r>
            <a:endParaRPr lang="en-US" sz="1700" dirty="0">
              <a:ea typeface="Calibri"/>
              <a:cs typeface="Calibri"/>
            </a:endParaRPr>
          </a:p>
          <a:p>
            <a:r>
              <a:rPr lang="en-US" sz="1700" dirty="0"/>
              <a:t>No signs of overfitting — model learned useful patterns.</a:t>
            </a:r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4" name="Picture 3" descr="Screenshot 2025-03-25 120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5" y="2484255"/>
            <a:ext cx="3858954" cy="37142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375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Deep Learning-Based Prediction of Lithium Battery Fire Risk</vt:lpstr>
      <vt:lpstr>Background &amp; Problem Statement</vt:lpstr>
      <vt:lpstr>Objective &amp; Dataset</vt:lpstr>
      <vt:lpstr>Methodology – CRISP-DM</vt:lpstr>
      <vt:lpstr>ANN Model Architecture</vt:lpstr>
      <vt:lpstr>Results &amp; Visualizations</vt:lpstr>
      <vt:lpstr>Confusion Matrix – Classification Performance</vt:lpstr>
      <vt:lpstr>Training vs Validation Accuracy</vt:lpstr>
      <vt:lpstr>Training vs Validation Loss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Pinto Baghel</cp:lastModifiedBy>
  <cp:revision>66</cp:revision>
  <dcterms:created xsi:type="dcterms:W3CDTF">2013-01-27T09:14:16Z</dcterms:created>
  <dcterms:modified xsi:type="dcterms:W3CDTF">2025-04-05T15:23:13Z</dcterms:modified>
  <cp:category/>
</cp:coreProperties>
</file>